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28"/>
  </p:notesMasterIdLst>
  <p:sldIdLst>
    <p:sldId id="256" r:id="rId2"/>
    <p:sldId id="257" r:id="rId3"/>
    <p:sldId id="258" r:id="rId4"/>
    <p:sldId id="261" r:id="rId5"/>
    <p:sldId id="264" r:id="rId6"/>
    <p:sldId id="272" r:id="rId7"/>
    <p:sldId id="265" r:id="rId8"/>
    <p:sldId id="266" r:id="rId9"/>
    <p:sldId id="273" r:id="rId10"/>
    <p:sldId id="267" r:id="rId11"/>
    <p:sldId id="274" r:id="rId12"/>
    <p:sldId id="259" r:id="rId13"/>
    <p:sldId id="268" r:id="rId14"/>
    <p:sldId id="275" r:id="rId15"/>
    <p:sldId id="269" r:id="rId16"/>
    <p:sldId id="276" r:id="rId17"/>
    <p:sldId id="270" r:id="rId18"/>
    <p:sldId id="277" r:id="rId19"/>
    <p:sldId id="271" r:id="rId20"/>
    <p:sldId id="260" r:id="rId21"/>
    <p:sldId id="262" r:id="rId22"/>
    <p:sldId id="263" r:id="rId23"/>
    <p:sldId id="280" r:id="rId24"/>
    <p:sldId id="279" r:id="rId25"/>
    <p:sldId id="281" r:id="rId26"/>
    <p:sldId id="282"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6" autoAdjust="0"/>
    <p:restoredTop sz="94660"/>
  </p:normalViewPr>
  <p:slideViewPr>
    <p:cSldViewPr snapToGrid="0">
      <p:cViewPr varScale="1">
        <p:scale>
          <a:sx n="115" d="100"/>
          <a:sy n="115" d="100"/>
        </p:scale>
        <p:origin x="177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vid Williamson" userId="a73da8032f1697b1" providerId="LiveId" clId="{120923C0-BC53-43D1-A4C0-A95185A936C4}"/>
    <pc:docChg chg="modSld">
      <pc:chgData name="David Williamson" userId="a73da8032f1697b1" providerId="LiveId" clId="{120923C0-BC53-43D1-A4C0-A95185A936C4}" dt="2024-08-18T10:05:31.794" v="3" actId="20577"/>
      <pc:docMkLst>
        <pc:docMk/>
      </pc:docMkLst>
      <pc:sldChg chg="modSp mod">
        <pc:chgData name="David Williamson" userId="a73da8032f1697b1" providerId="LiveId" clId="{120923C0-BC53-43D1-A4C0-A95185A936C4}" dt="2024-08-18T10:05:31.794" v="3" actId="20577"/>
        <pc:sldMkLst>
          <pc:docMk/>
          <pc:sldMk cId="4137042925" sldId="264"/>
        </pc:sldMkLst>
        <pc:spChg chg="mod">
          <ac:chgData name="David Williamson" userId="a73da8032f1697b1" providerId="LiveId" clId="{120923C0-BC53-43D1-A4C0-A95185A936C4}" dt="2024-08-18T10:05:31.794" v="3" actId="20577"/>
          <ac:spMkLst>
            <pc:docMk/>
            <pc:sldMk cId="4137042925" sldId="264"/>
            <ac:spMk id="3" creationId="{79813814-EE4F-ABBE-8A91-935656A138CE}"/>
          </ac:spMkLst>
        </pc:spChg>
      </pc:sldChg>
      <pc:sldChg chg="modSp mod">
        <pc:chgData name="David Williamson" userId="a73da8032f1697b1" providerId="LiveId" clId="{120923C0-BC53-43D1-A4C0-A95185A936C4}" dt="2024-08-18T10:05:27.216" v="2" actId="20577"/>
        <pc:sldMkLst>
          <pc:docMk/>
          <pc:sldMk cId="1902427237" sldId="265"/>
        </pc:sldMkLst>
        <pc:spChg chg="mod">
          <ac:chgData name="David Williamson" userId="a73da8032f1697b1" providerId="LiveId" clId="{120923C0-BC53-43D1-A4C0-A95185A936C4}" dt="2024-08-18T10:05:27.216" v="2" actId="20577"/>
          <ac:spMkLst>
            <pc:docMk/>
            <pc:sldMk cId="1902427237" sldId="265"/>
            <ac:spMk id="3" creationId="{79813814-EE4F-ABBE-8A91-935656A138CE}"/>
          </ac:spMkLst>
        </pc:spChg>
      </pc:sldChg>
      <pc:sldChg chg="modSp mod">
        <pc:chgData name="David Williamson" userId="a73da8032f1697b1" providerId="LiveId" clId="{120923C0-BC53-43D1-A4C0-A95185A936C4}" dt="2024-08-18T10:05:23.855" v="1" actId="20577"/>
        <pc:sldMkLst>
          <pc:docMk/>
          <pc:sldMk cId="2250851419" sldId="266"/>
        </pc:sldMkLst>
        <pc:spChg chg="mod">
          <ac:chgData name="David Williamson" userId="a73da8032f1697b1" providerId="LiveId" clId="{120923C0-BC53-43D1-A4C0-A95185A936C4}" dt="2024-08-18T10:05:23.855" v="1" actId="20577"/>
          <ac:spMkLst>
            <pc:docMk/>
            <pc:sldMk cId="2250851419" sldId="266"/>
            <ac:spMk id="3" creationId="{79813814-EE4F-ABBE-8A91-935656A138CE}"/>
          </ac:spMkLst>
        </pc:spChg>
      </pc:sldChg>
      <pc:sldChg chg="modSp mod">
        <pc:chgData name="David Williamson" userId="a73da8032f1697b1" providerId="LiveId" clId="{120923C0-BC53-43D1-A4C0-A95185A936C4}" dt="2024-08-18T10:05:19.496" v="0" actId="20577"/>
        <pc:sldMkLst>
          <pc:docMk/>
          <pc:sldMk cId="1030198996" sldId="267"/>
        </pc:sldMkLst>
        <pc:spChg chg="mod">
          <ac:chgData name="David Williamson" userId="a73da8032f1697b1" providerId="LiveId" clId="{120923C0-BC53-43D1-A4C0-A95185A936C4}" dt="2024-08-18T10:05:19.496" v="0" actId="20577"/>
          <ac:spMkLst>
            <pc:docMk/>
            <pc:sldMk cId="1030198996" sldId="267"/>
            <ac:spMk id="3" creationId="{79813814-EE4F-ABBE-8A91-935656A138CE}"/>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DB368-AC14-4DC0-9A53-092036D82F4A}" type="datetimeFigureOut">
              <a:rPr lang="en-US" smtClean="0"/>
              <a:t>8/18/2024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318B68-E65A-4E5B-813C-A619D150CADB}" type="slidenum">
              <a:rPr lang="en-US" smtClean="0"/>
              <a:t>‹#›</a:t>
            </a:fld>
            <a:endParaRPr lang="en-US"/>
          </a:p>
        </p:txBody>
      </p:sp>
    </p:spTree>
    <p:extLst>
      <p:ext uri="{BB962C8B-B14F-4D97-AF65-F5344CB8AC3E}">
        <p14:creationId xmlns:p14="http://schemas.microsoft.com/office/powerpoint/2010/main" val="730967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a:t>
            </a:fld>
            <a:endParaRPr lang="en-US"/>
          </a:p>
        </p:txBody>
      </p:sp>
    </p:spTree>
    <p:extLst>
      <p:ext uri="{BB962C8B-B14F-4D97-AF65-F5344CB8AC3E}">
        <p14:creationId xmlns:p14="http://schemas.microsoft.com/office/powerpoint/2010/main" val="34509614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10</a:t>
            </a:fld>
            <a:endParaRPr lang="en-US"/>
          </a:p>
        </p:txBody>
      </p:sp>
    </p:spTree>
    <p:extLst>
      <p:ext uri="{BB962C8B-B14F-4D97-AF65-F5344CB8AC3E}">
        <p14:creationId xmlns:p14="http://schemas.microsoft.com/office/powerpoint/2010/main" val="19379570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11</a:t>
            </a:fld>
            <a:endParaRPr lang="en-US"/>
          </a:p>
        </p:txBody>
      </p:sp>
    </p:spTree>
    <p:extLst>
      <p:ext uri="{BB962C8B-B14F-4D97-AF65-F5344CB8AC3E}">
        <p14:creationId xmlns:p14="http://schemas.microsoft.com/office/powerpoint/2010/main" val="2487282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12</a:t>
            </a:fld>
            <a:endParaRPr lang="en-US"/>
          </a:p>
        </p:txBody>
      </p:sp>
    </p:spTree>
    <p:extLst>
      <p:ext uri="{BB962C8B-B14F-4D97-AF65-F5344CB8AC3E}">
        <p14:creationId xmlns:p14="http://schemas.microsoft.com/office/powerpoint/2010/main" val="600196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13</a:t>
            </a:fld>
            <a:endParaRPr lang="en-US"/>
          </a:p>
        </p:txBody>
      </p:sp>
    </p:spTree>
    <p:extLst>
      <p:ext uri="{BB962C8B-B14F-4D97-AF65-F5344CB8AC3E}">
        <p14:creationId xmlns:p14="http://schemas.microsoft.com/office/powerpoint/2010/main" val="37480860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14</a:t>
            </a:fld>
            <a:endParaRPr lang="en-US"/>
          </a:p>
        </p:txBody>
      </p:sp>
    </p:spTree>
    <p:extLst>
      <p:ext uri="{BB962C8B-B14F-4D97-AF65-F5344CB8AC3E}">
        <p14:creationId xmlns:p14="http://schemas.microsoft.com/office/powerpoint/2010/main" val="37190906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15</a:t>
            </a:fld>
            <a:endParaRPr lang="en-US"/>
          </a:p>
        </p:txBody>
      </p:sp>
    </p:spTree>
    <p:extLst>
      <p:ext uri="{BB962C8B-B14F-4D97-AF65-F5344CB8AC3E}">
        <p14:creationId xmlns:p14="http://schemas.microsoft.com/office/powerpoint/2010/main" val="25586885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16</a:t>
            </a:fld>
            <a:endParaRPr lang="en-US"/>
          </a:p>
        </p:txBody>
      </p:sp>
    </p:spTree>
    <p:extLst>
      <p:ext uri="{BB962C8B-B14F-4D97-AF65-F5344CB8AC3E}">
        <p14:creationId xmlns:p14="http://schemas.microsoft.com/office/powerpoint/2010/main" val="713463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17</a:t>
            </a:fld>
            <a:endParaRPr lang="en-US"/>
          </a:p>
        </p:txBody>
      </p:sp>
    </p:spTree>
    <p:extLst>
      <p:ext uri="{BB962C8B-B14F-4D97-AF65-F5344CB8AC3E}">
        <p14:creationId xmlns:p14="http://schemas.microsoft.com/office/powerpoint/2010/main" val="16759363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18</a:t>
            </a:fld>
            <a:endParaRPr lang="en-US"/>
          </a:p>
        </p:txBody>
      </p:sp>
    </p:spTree>
    <p:extLst>
      <p:ext uri="{BB962C8B-B14F-4D97-AF65-F5344CB8AC3E}">
        <p14:creationId xmlns:p14="http://schemas.microsoft.com/office/powerpoint/2010/main" val="40482428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19</a:t>
            </a:fld>
            <a:endParaRPr lang="en-US"/>
          </a:p>
        </p:txBody>
      </p:sp>
    </p:spTree>
    <p:extLst>
      <p:ext uri="{BB962C8B-B14F-4D97-AF65-F5344CB8AC3E}">
        <p14:creationId xmlns:p14="http://schemas.microsoft.com/office/powerpoint/2010/main" val="3896201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a:t>
            </a:fld>
            <a:endParaRPr lang="en-US"/>
          </a:p>
        </p:txBody>
      </p:sp>
    </p:spTree>
    <p:extLst>
      <p:ext uri="{BB962C8B-B14F-4D97-AF65-F5344CB8AC3E}">
        <p14:creationId xmlns:p14="http://schemas.microsoft.com/office/powerpoint/2010/main" val="13871145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20</a:t>
            </a:fld>
            <a:endParaRPr lang="en-US"/>
          </a:p>
        </p:txBody>
      </p:sp>
    </p:spTree>
    <p:extLst>
      <p:ext uri="{BB962C8B-B14F-4D97-AF65-F5344CB8AC3E}">
        <p14:creationId xmlns:p14="http://schemas.microsoft.com/office/powerpoint/2010/main" val="25522128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21</a:t>
            </a:fld>
            <a:endParaRPr lang="en-US"/>
          </a:p>
        </p:txBody>
      </p:sp>
    </p:spTree>
    <p:extLst>
      <p:ext uri="{BB962C8B-B14F-4D97-AF65-F5344CB8AC3E}">
        <p14:creationId xmlns:p14="http://schemas.microsoft.com/office/powerpoint/2010/main" val="33147894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22</a:t>
            </a:fld>
            <a:endParaRPr lang="en-US"/>
          </a:p>
        </p:txBody>
      </p:sp>
    </p:spTree>
    <p:extLst>
      <p:ext uri="{BB962C8B-B14F-4D97-AF65-F5344CB8AC3E}">
        <p14:creationId xmlns:p14="http://schemas.microsoft.com/office/powerpoint/2010/main" val="314006860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23</a:t>
            </a:fld>
            <a:endParaRPr lang="en-US"/>
          </a:p>
        </p:txBody>
      </p:sp>
    </p:spTree>
    <p:extLst>
      <p:ext uri="{BB962C8B-B14F-4D97-AF65-F5344CB8AC3E}">
        <p14:creationId xmlns:p14="http://schemas.microsoft.com/office/powerpoint/2010/main" val="172213536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24</a:t>
            </a:fld>
            <a:endParaRPr lang="en-US"/>
          </a:p>
        </p:txBody>
      </p:sp>
    </p:spTree>
    <p:extLst>
      <p:ext uri="{BB962C8B-B14F-4D97-AF65-F5344CB8AC3E}">
        <p14:creationId xmlns:p14="http://schemas.microsoft.com/office/powerpoint/2010/main" val="4104683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25</a:t>
            </a:fld>
            <a:endParaRPr lang="en-US"/>
          </a:p>
        </p:txBody>
      </p:sp>
    </p:spTree>
    <p:extLst>
      <p:ext uri="{BB962C8B-B14F-4D97-AF65-F5344CB8AC3E}">
        <p14:creationId xmlns:p14="http://schemas.microsoft.com/office/powerpoint/2010/main" val="140855964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26</a:t>
            </a:fld>
            <a:endParaRPr lang="en-US"/>
          </a:p>
        </p:txBody>
      </p:sp>
    </p:spTree>
    <p:extLst>
      <p:ext uri="{BB962C8B-B14F-4D97-AF65-F5344CB8AC3E}">
        <p14:creationId xmlns:p14="http://schemas.microsoft.com/office/powerpoint/2010/main" val="11518934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3</a:t>
            </a:fld>
            <a:endParaRPr lang="en-US"/>
          </a:p>
        </p:txBody>
      </p:sp>
    </p:spTree>
    <p:extLst>
      <p:ext uri="{BB962C8B-B14F-4D97-AF65-F5344CB8AC3E}">
        <p14:creationId xmlns:p14="http://schemas.microsoft.com/office/powerpoint/2010/main" val="3717457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4</a:t>
            </a:fld>
            <a:endParaRPr lang="en-US"/>
          </a:p>
        </p:txBody>
      </p:sp>
    </p:spTree>
    <p:extLst>
      <p:ext uri="{BB962C8B-B14F-4D97-AF65-F5344CB8AC3E}">
        <p14:creationId xmlns:p14="http://schemas.microsoft.com/office/powerpoint/2010/main" val="458941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5</a:t>
            </a:fld>
            <a:endParaRPr lang="en-US"/>
          </a:p>
        </p:txBody>
      </p:sp>
    </p:spTree>
    <p:extLst>
      <p:ext uri="{BB962C8B-B14F-4D97-AF65-F5344CB8AC3E}">
        <p14:creationId xmlns:p14="http://schemas.microsoft.com/office/powerpoint/2010/main" val="39699992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6</a:t>
            </a:fld>
            <a:endParaRPr lang="en-US"/>
          </a:p>
        </p:txBody>
      </p:sp>
    </p:spTree>
    <p:extLst>
      <p:ext uri="{BB962C8B-B14F-4D97-AF65-F5344CB8AC3E}">
        <p14:creationId xmlns:p14="http://schemas.microsoft.com/office/powerpoint/2010/main" val="1775697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7</a:t>
            </a:fld>
            <a:endParaRPr lang="en-US"/>
          </a:p>
        </p:txBody>
      </p:sp>
    </p:spTree>
    <p:extLst>
      <p:ext uri="{BB962C8B-B14F-4D97-AF65-F5344CB8AC3E}">
        <p14:creationId xmlns:p14="http://schemas.microsoft.com/office/powerpoint/2010/main" val="36910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8</a:t>
            </a:fld>
            <a:endParaRPr lang="en-US"/>
          </a:p>
        </p:txBody>
      </p:sp>
    </p:spTree>
    <p:extLst>
      <p:ext uri="{BB962C8B-B14F-4D97-AF65-F5344CB8AC3E}">
        <p14:creationId xmlns:p14="http://schemas.microsoft.com/office/powerpoint/2010/main" val="106654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FE318B68-E65A-4E5B-813C-A619D150CADB}" type="slidenum">
              <a:rPr lang="en-US" smtClean="0"/>
              <a:t>9</a:t>
            </a:fld>
            <a:endParaRPr lang="en-US"/>
          </a:p>
        </p:txBody>
      </p:sp>
    </p:spTree>
    <p:extLst>
      <p:ext uri="{BB962C8B-B14F-4D97-AF65-F5344CB8AC3E}">
        <p14:creationId xmlns:p14="http://schemas.microsoft.com/office/powerpoint/2010/main" val="7555347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674CB-3709-4ACF-BB61-29ADEA3D41BE}"/>
              </a:ext>
            </a:extLst>
          </p:cNvPr>
          <p:cNvSpPr>
            <a:spLocks noGrp="1"/>
          </p:cNvSpPr>
          <p:nvPr>
            <p:ph type="ctrTitle"/>
          </p:nvPr>
        </p:nvSpPr>
        <p:spPr>
          <a:xfrm>
            <a:off x="1524000" y="1033272"/>
            <a:ext cx="9144000" cy="2478024"/>
          </a:xfrm>
        </p:spPr>
        <p:txBody>
          <a:bodyPr lIns="0" tIns="0" rIns="0" bIns="0" anchor="b">
            <a:noAutofit/>
          </a:bodyPr>
          <a:lstStyle>
            <a:lvl1pPr algn="ctr">
              <a:defRPr sz="4000" spc="750" baseline="0"/>
            </a:lvl1pPr>
          </a:lstStyle>
          <a:p>
            <a:r>
              <a:rPr lang="en-US" dirty="0"/>
              <a:t>Click to edit Master title style</a:t>
            </a:r>
          </a:p>
        </p:txBody>
      </p:sp>
      <p:sp>
        <p:nvSpPr>
          <p:cNvPr id="3" name="Subtitle 2">
            <a:extLst>
              <a:ext uri="{FF2B5EF4-FFF2-40B4-BE49-F238E27FC236}">
                <a16:creationId xmlns:a16="http://schemas.microsoft.com/office/drawing/2014/main" id="{E06DA6BE-9B64-48FC-92D1-EF0D426A3974}"/>
              </a:ext>
            </a:extLst>
          </p:cNvPr>
          <p:cNvSpPr>
            <a:spLocks noGrp="1"/>
          </p:cNvSpPr>
          <p:nvPr>
            <p:ph type="subTitle" idx="1"/>
          </p:nvPr>
        </p:nvSpPr>
        <p:spPr>
          <a:xfrm>
            <a:off x="1524000" y="3822192"/>
            <a:ext cx="9144000" cy="1435608"/>
          </a:xfrm>
        </p:spPr>
        <p:txBody>
          <a:bodyPr lIns="0" tIns="0" rIns="0" bIns="0">
            <a:normAutofit/>
          </a:bodyPr>
          <a:lstStyle>
            <a:lvl1pPr marL="0" indent="0" algn="ctr">
              <a:lnSpc>
                <a:spcPct val="150000"/>
              </a:lnSpc>
              <a:buNone/>
              <a:defRPr sz="1600" cap="all" spc="600" baseline="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B083AE59-8E21-449F-86DA-5BE297010864}"/>
              </a:ext>
            </a:extLst>
          </p:cNvPr>
          <p:cNvSpPr>
            <a:spLocks noGrp="1"/>
          </p:cNvSpPr>
          <p:nvPr>
            <p:ph type="dt" sz="half" idx="10"/>
          </p:nvPr>
        </p:nvSpPr>
        <p:spPr/>
        <p:txBody>
          <a:bodyPr/>
          <a:lstStyle/>
          <a:p>
            <a:fld id="{655A5808-3B61-48CC-92EF-85AC2E0DFA56}" type="datetime2">
              <a:rPr lang="en-US" smtClean="0"/>
              <a:t>Sunday, August 18, 2024</a:t>
            </a:fld>
            <a:endParaRPr lang="en-US"/>
          </a:p>
        </p:txBody>
      </p:sp>
      <p:sp>
        <p:nvSpPr>
          <p:cNvPr id="5" name="Footer Placeholder 4">
            <a:extLst>
              <a:ext uri="{FF2B5EF4-FFF2-40B4-BE49-F238E27FC236}">
                <a16:creationId xmlns:a16="http://schemas.microsoft.com/office/drawing/2014/main" id="{4E8CCD60-9970-49FD-8254-21154BAA1E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C0A488-07A7-42F9-B1DF-68545B75417D}"/>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005322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DC3B6-2D75-4EC4-9120-88DCE0EA61A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74B06CB-A0FE-4499-B674-90C8C281A55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7FD700-765A-4DE6-A8EC-9D9D92FCBB42}"/>
              </a:ext>
            </a:extLst>
          </p:cNvPr>
          <p:cNvSpPr>
            <a:spLocks noGrp="1"/>
          </p:cNvSpPr>
          <p:nvPr>
            <p:ph type="dt" sz="half" idx="10"/>
          </p:nvPr>
        </p:nvSpPr>
        <p:spPr/>
        <p:txBody>
          <a:bodyPr/>
          <a:lstStyle/>
          <a:p>
            <a:fld id="{735E98AF-4574-4509-BF7A-519ACD5BF826}" type="datetime2">
              <a:rPr lang="en-US" smtClean="0"/>
              <a:t>Sunday, August 18, 2024</a:t>
            </a:fld>
            <a:endParaRPr lang="en-US"/>
          </a:p>
        </p:txBody>
      </p:sp>
      <p:sp>
        <p:nvSpPr>
          <p:cNvPr id="5" name="Footer Placeholder 4">
            <a:extLst>
              <a:ext uri="{FF2B5EF4-FFF2-40B4-BE49-F238E27FC236}">
                <a16:creationId xmlns:a16="http://schemas.microsoft.com/office/drawing/2014/main" id="{0C4664EC-C4B1-4D14-9ED3-14C6CCBFFC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DF5526-E518-4133-9F44-D812576C1092}"/>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0686979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F62998-15B1-4CA8-8C60-7801001F8060}"/>
              </a:ext>
            </a:extLst>
          </p:cNvPr>
          <p:cNvSpPr>
            <a:spLocks noGrp="1"/>
          </p:cNvSpPr>
          <p:nvPr>
            <p:ph type="title" orient="vert"/>
          </p:nvPr>
        </p:nvSpPr>
        <p:spPr>
          <a:xfrm>
            <a:off x="8724900" y="838899"/>
            <a:ext cx="2628900" cy="4849301"/>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11AE278-0885-4594-AB09-120344C7D882}"/>
              </a:ext>
            </a:extLst>
          </p:cNvPr>
          <p:cNvSpPr>
            <a:spLocks noGrp="1"/>
          </p:cNvSpPr>
          <p:nvPr>
            <p:ph type="body" orient="vert" idx="1"/>
          </p:nvPr>
        </p:nvSpPr>
        <p:spPr>
          <a:xfrm>
            <a:off x="849235" y="838900"/>
            <a:ext cx="7723265" cy="4849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5B850CC-FB43-4988-8D4E-9C54C20185B4}"/>
              </a:ext>
            </a:extLst>
          </p:cNvPr>
          <p:cNvSpPr>
            <a:spLocks noGrp="1"/>
          </p:cNvSpPr>
          <p:nvPr>
            <p:ph type="dt" sz="half" idx="10"/>
          </p:nvPr>
        </p:nvSpPr>
        <p:spPr/>
        <p:txBody>
          <a:bodyPr/>
          <a:lstStyle/>
          <a:p>
            <a:fld id="{93DD97D4-9636-490F-85D0-E926C2B6F3B1}" type="datetime2">
              <a:rPr lang="en-US" smtClean="0"/>
              <a:t>Sunday, August 18, 2024</a:t>
            </a:fld>
            <a:endParaRPr lang="en-US"/>
          </a:p>
        </p:txBody>
      </p:sp>
      <p:sp>
        <p:nvSpPr>
          <p:cNvPr id="5" name="Footer Placeholder 4">
            <a:extLst>
              <a:ext uri="{FF2B5EF4-FFF2-40B4-BE49-F238E27FC236}">
                <a16:creationId xmlns:a16="http://schemas.microsoft.com/office/drawing/2014/main" id="{47A70300-3853-4FB4-A084-CF6E5CF2BD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DBAFB0-25AA-4B69-8418-418F47A92700}"/>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18436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E0F35-0AE7-48AB-9005-F1DB4BD0B47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DDD4022-C31F-4C4C-B5BF-5F9730C08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A45EE9-11D3-436C-9D73-1AA6CCDB165F}"/>
              </a:ext>
            </a:extLst>
          </p:cNvPr>
          <p:cNvSpPr>
            <a:spLocks noGrp="1"/>
          </p:cNvSpPr>
          <p:nvPr>
            <p:ph type="dt" sz="half" idx="10"/>
          </p:nvPr>
        </p:nvSpPr>
        <p:spPr/>
        <p:txBody>
          <a:bodyPr/>
          <a:lstStyle/>
          <a:p>
            <a:fld id="{2F3AF3C6-0FD4-4939-991C-00DDE5C56815}" type="datetime2">
              <a:rPr lang="en-US" smtClean="0"/>
              <a:t>Sunday, August 18, 2024</a:t>
            </a:fld>
            <a:endParaRPr lang="en-US"/>
          </a:p>
        </p:txBody>
      </p:sp>
      <p:sp>
        <p:nvSpPr>
          <p:cNvPr id="5" name="Footer Placeholder 4">
            <a:extLst>
              <a:ext uri="{FF2B5EF4-FFF2-40B4-BE49-F238E27FC236}">
                <a16:creationId xmlns:a16="http://schemas.microsoft.com/office/drawing/2014/main" id="{92817DCF-881F-4956-81AE-A6D27A88F4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A265F17-AD75-4B7E-970D-5D4DBD5D170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553384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C12CB-05D8-4D62-BDC5-812DB6DD04CD}"/>
              </a:ext>
            </a:extLst>
          </p:cNvPr>
          <p:cNvSpPr>
            <a:spLocks noGrp="1"/>
          </p:cNvSpPr>
          <p:nvPr>
            <p:ph type="title"/>
          </p:nvPr>
        </p:nvSpPr>
        <p:spPr>
          <a:xfrm>
            <a:off x="1371600" y="1709738"/>
            <a:ext cx="9966960" cy="2852737"/>
          </a:xfrm>
        </p:spPr>
        <p:txBody>
          <a:bodyPr anchor="b">
            <a:normAutofit/>
          </a:bodyPr>
          <a:lstStyle>
            <a:lvl1pPr>
              <a:lnSpc>
                <a:spcPct val="100000"/>
              </a:lnSpc>
              <a:defRPr sz="4400" spc="75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C52F020-8516-4B9E-B455-5731ED6C9E9E}"/>
              </a:ext>
            </a:extLst>
          </p:cNvPr>
          <p:cNvSpPr>
            <a:spLocks noGrp="1"/>
          </p:cNvSpPr>
          <p:nvPr>
            <p:ph type="body" idx="1"/>
          </p:nvPr>
        </p:nvSpPr>
        <p:spPr>
          <a:xfrm>
            <a:off x="1371600" y="4974336"/>
            <a:ext cx="9966961" cy="1115568"/>
          </a:xfrm>
        </p:spPr>
        <p:txBody>
          <a:bodyPr>
            <a:normAutofit/>
          </a:bodyPr>
          <a:lstStyle>
            <a:lvl1pPr marL="0" indent="0">
              <a:buNone/>
              <a:defRPr sz="1600" cap="all" spc="6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C822993-6E28-44BB-B983-095B476B801A}"/>
              </a:ext>
            </a:extLst>
          </p:cNvPr>
          <p:cNvSpPr>
            <a:spLocks noGrp="1"/>
          </p:cNvSpPr>
          <p:nvPr>
            <p:ph type="dt" sz="half" idx="10"/>
          </p:nvPr>
        </p:nvSpPr>
        <p:spPr/>
        <p:txBody>
          <a:bodyPr/>
          <a:lstStyle/>
          <a:p>
            <a:fld id="{86807482-8128-47C6-A8DD-6452B0291CFF}" type="datetime2">
              <a:rPr lang="en-US" smtClean="0"/>
              <a:t>Sunday, August 18, 2024</a:t>
            </a:fld>
            <a:endParaRPr lang="en-US"/>
          </a:p>
        </p:txBody>
      </p:sp>
      <p:sp>
        <p:nvSpPr>
          <p:cNvPr id="5" name="Footer Placeholder 4">
            <a:extLst>
              <a:ext uri="{FF2B5EF4-FFF2-40B4-BE49-F238E27FC236}">
                <a16:creationId xmlns:a16="http://schemas.microsoft.com/office/drawing/2014/main" id="{FC909971-06C9-462B-81D9-BEF24C708A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9A076D-47C1-49CD-9A8B-956DB3FC31F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909999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8DFBD-F5ED-455C-8AD0-97476A55E3D5}"/>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C30E58C-F463-4D52-9225-9410133113A4}"/>
              </a:ext>
            </a:extLst>
          </p:cNvPr>
          <p:cNvSpPr>
            <a:spLocks noGrp="1"/>
          </p:cNvSpPr>
          <p:nvPr>
            <p:ph sz="half" idx="1"/>
          </p:nvPr>
        </p:nvSpPr>
        <p:spPr>
          <a:xfrm>
            <a:off x="1371600" y="2112264"/>
            <a:ext cx="4846320" cy="39593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AF7BDB4-97FA-485D-A557-6F96692BAC9E}"/>
              </a:ext>
            </a:extLst>
          </p:cNvPr>
          <p:cNvSpPr>
            <a:spLocks noGrp="1"/>
          </p:cNvSpPr>
          <p:nvPr>
            <p:ph sz="half" idx="2"/>
          </p:nvPr>
        </p:nvSpPr>
        <p:spPr>
          <a:xfrm>
            <a:off x="6766560" y="2112265"/>
            <a:ext cx="4846320" cy="395935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68C50007-C799-4117-8ACD-5EE980E63F17}"/>
              </a:ext>
            </a:extLst>
          </p:cNvPr>
          <p:cNvSpPr>
            <a:spLocks noGrp="1"/>
          </p:cNvSpPr>
          <p:nvPr>
            <p:ph type="dt" sz="half" idx="10"/>
          </p:nvPr>
        </p:nvSpPr>
        <p:spPr/>
        <p:txBody>
          <a:bodyPr/>
          <a:lstStyle/>
          <a:p>
            <a:fld id="{37903F25-275E-41DE-BE3B-EBF0DB49F9B1}" type="datetime2">
              <a:rPr lang="en-US" smtClean="0"/>
              <a:t>Sunday, August 18, 2024</a:t>
            </a:fld>
            <a:endParaRPr lang="en-US"/>
          </a:p>
        </p:txBody>
      </p:sp>
      <p:sp>
        <p:nvSpPr>
          <p:cNvPr id="6" name="Footer Placeholder 5">
            <a:extLst>
              <a:ext uri="{FF2B5EF4-FFF2-40B4-BE49-F238E27FC236}">
                <a16:creationId xmlns:a16="http://schemas.microsoft.com/office/drawing/2014/main" id="{F24E8968-6BAD-4D5A-BF1D-911C7A39C1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99D8C08-BF20-4D5E-9004-0C075C36D8A4}"/>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5512857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2036E0D-26A5-455A-A8BD-70DA8BC03EB2}"/>
              </a:ext>
            </a:extLst>
          </p:cNvPr>
          <p:cNvSpPr>
            <a:spLocks noGrp="1"/>
          </p:cNvSpPr>
          <p:nvPr>
            <p:ph type="body" idx="1"/>
          </p:nvPr>
        </p:nvSpPr>
        <p:spPr>
          <a:xfrm>
            <a:off x="1371600" y="2112264"/>
            <a:ext cx="484107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7FD4EA0-094D-4056-9032-BFB44B40896B}"/>
              </a:ext>
            </a:extLst>
          </p:cNvPr>
          <p:cNvSpPr>
            <a:spLocks noGrp="1"/>
          </p:cNvSpPr>
          <p:nvPr>
            <p:ph sz="half" idx="2"/>
          </p:nvPr>
        </p:nvSpPr>
        <p:spPr>
          <a:xfrm>
            <a:off x="1371600" y="3018472"/>
            <a:ext cx="4841076" cy="31048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5FC0CCE8-718F-4620-8B4A-C60EEA7B884D}"/>
              </a:ext>
            </a:extLst>
          </p:cNvPr>
          <p:cNvSpPr>
            <a:spLocks noGrp="1"/>
          </p:cNvSpPr>
          <p:nvPr>
            <p:ph type="body" sz="quarter" idx="3"/>
          </p:nvPr>
        </p:nvSpPr>
        <p:spPr>
          <a:xfrm>
            <a:off x="6766560" y="2112264"/>
            <a:ext cx="484632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6CE86DF-0069-4D31-BDD3-A9A2F9B7B468}"/>
              </a:ext>
            </a:extLst>
          </p:cNvPr>
          <p:cNvSpPr>
            <a:spLocks noGrp="1"/>
          </p:cNvSpPr>
          <p:nvPr>
            <p:ph sz="quarter" idx="4"/>
          </p:nvPr>
        </p:nvSpPr>
        <p:spPr>
          <a:xfrm>
            <a:off x="6766560" y="3018471"/>
            <a:ext cx="4841076" cy="31048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21A5ED06-FE54-4B86-A8D4-07D0EB08C3AB}"/>
              </a:ext>
            </a:extLst>
          </p:cNvPr>
          <p:cNvSpPr>
            <a:spLocks noGrp="1"/>
          </p:cNvSpPr>
          <p:nvPr>
            <p:ph type="dt" sz="half" idx="10"/>
          </p:nvPr>
        </p:nvSpPr>
        <p:spPr/>
        <p:txBody>
          <a:bodyPr/>
          <a:lstStyle/>
          <a:p>
            <a:fld id="{EE475572-4A44-4171-84AA-64D42C8050A6}" type="datetime2">
              <a:rPr lang="en-US" smtClean="0"/>
              <a:t>Sunday, August 18, 2024</a:t>
            </a:fld>
            <a:endParaRPr lang="en-US"/>
          </a:p>
        </p:txBody>
      </p:sp>
      <p:sp>
        <p:nvSpPr>
          <p:cNvPr id="8" name="Footer Placeholder 7">
            <a:extLst>
              <a:ext uri="{FF2B5EF4-FFF2-40B4-BE49-F238E27FC236}">
                <a16:creationId xmlns:a16="http://schemas.microsoft.com/office/drawing/2014/main" id="{CE9EC6C3-0950-4AFE-936A-9AB5D22784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84B1D1-BE0C-48F4-BC74-90675A0F07CF}"/>
              </a:ext>
            </a:extLst>
          </p:cNvPr>
          <p:cNvSpPr>
            <a:spLocks noGrp="1"/>
          </p:cNvSpPr>
          <p:nvPr>
            <p:ph type="sldNum" sz="quarter" idx="12"/>
          </p:nvPr>
        </p:nvSpPr>
        <p:spPr/>
        <p:txBody>
          <a:bodyPr/>
          <a:lstStyle/>
          <a:p>
            <a:fld id="{C01389E6-C847-4AD0-B56D-D205B2EAB1EE}" type="slidenum">
              <a:rPr lang="en-US" smtClean="0"/>
              <a:t>‹#›</a:t>
            </a:fld>
            <a:endParaRPr lang="en-US"/>
          </a:p>
        </p:txBody>
      </p:sp>
      <p:sp>
        <p:nvSpPr>
          <p:cNvPr id="10" name="Title 9">
            <a:extLst>
              <a:ext uri="{FF2B5EF4-FFF2-40B4-BE49-F238E27FC236}">
                <a16:creationId xmlns:a16="http://schemas.microsoft.com/office/drawing/2014/main" id="{2D453288-3D76-40C1-BE00-223AB28F13DF}"/>
              </a:ext>
            </a:extLst>
          </p:cNvPr>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706007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3B1716-24B0-42CD-95B6-843092597B2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9E3617E-4B11-481F-AC6E-00031790294A}"/>
              </a:ext>
            </a:extLst>
          </p:cNvPr>
          <p:cNvSpPr>
            <a:spLocks noGrp="1"/>
          </p:cNvSpPr>
          <p:nvPr>
            <p:ph type="dt" sz="half" idx="10"/>
          </p:nvPr>
        </p:nvSpPr>
        <p:spPr/>
        <p:txBody>
          <a:bodyPr/>
          <a:lstStyle/>
          <a:p>
            <a:fld id="{C4C1612E-528E-4FD5-9E9E-E15F1108F171}" type="datetime2">
              <a:rPr lang="en-US" smtClean="0"/>
              <a:t>Sunday, August 18, 2024</a:t>
            </a:fld>
            <a:endParaRPr lang="en-US"/>
          </a:p>
        </p:txBody>
      </p:sp>
      <p:sp>
        <p:nvSpPr>
          <p:cNvPr id="4" name="Footer Placeholder 3">
            <a:extLst>
              <a:ext uri="{FF2B5EF4-FFF2-40B4-BE49-F238E27FC236}">
                <a16:creationId xmlns:a16="http://schemas.microsoft.com/office/drawing/2014/main" id="{F6BF19CC-06D3-40E9-81B5-63B457B220C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AEFC312-3AA5-46F7-B701-3D9327A68DB7}"/>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821032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9E28E-1389-47AF-B3EB-22571417ACBE}"/>
              </a:ext>
            </a:extLst>
          </p:cNvPr>
          <p:cNvSpPr>
            <a:spLocks noGrp="1"/>
          </p:cNvSpPr>
          <p:nvPr>
            <p:ph type="dt" sz="half" idx="10"/>
          </p:nvPr>
        </p:nvSpPr>
        <p:spPr/>
        <p:txBody>
          <a:bodyPr/>
          <a:lstStyle/>
          <a:p>
            <a:fld id="{D4F6D862-A06D-436F-A92E-EBAAD50B6E50}" type="datetime2">
              <a:rPr lang="en-US" smtClean="0"/>
              <a:t>Sunday, August 18, 2024</a:t>
            </a:fld>
            <a:endParaRPr lang="en-US"/>
          </a:p>
        </p:txBody>
      </p:sp>
      <p:sp>
        <p:nvSpPr>
          <p:cNvPr id="3" name="Footer Placeholder 2">
            <a:extLst>
              <a:ext uri="{FF2B5EF4-FFF2-40B4-BE49-F238E27FC236}">
                <a16:creationId xmlns:a16="http://schemas.microsoft.com/office/drawing/2014/main" id="{BFCF6B08-1984-4F7C-9F6E-A4F47BDBA21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771B3C5-CEC7-427F-931C-1318C421BEF9}"/>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1663619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4EB55F-536E-4547-A5D2-0483FC3684CD}"/>
              </a:ext>
            </a:extLst>
          </p:cNvPr>
          <p:cNvSpPr>
            <a:spLocks noGrp="1"/>
          </p:cNvSpPr>
          <p:nvPr>
            <p:ph type="title"/>
          </p:nvPr>
        </p:nvSpPr>
        <p:spPr>
          <a:xfrm>
            <a:off x="1371600" y="987425"/>
            <a:ext cx="3932237" cy="1894511"/>
          </a:xfrm>
        </p:spPr>
        <p:txBody>
          <a:bodyPr anchor="b"/>
          <a:lstStyle>
            <a:lvl1pPr>
              <a:lnSpc>
                <a:spcPct val="100000"/>
              </a:lnSpc>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D717D3C-533B-4EA9-886B-FAE59956C74C}"/>
              </a:ext>
            </a:extLst>
          </p:cNvPr>
          <p:cNvSpPr>
            <a:spLocks noGrp="1"/>
          </p:cNvSpPr>
          <p:nvPr>
            <p:ph idx="1"/>
          </p:nvPr>
        </p:nvSpPr>
        <p:spPr>
          <a:xfrm>
            <a:off x="5650992" y="987425"/>
            <a:ext cx="5687568" cy="4873625"/>
          </a:xfrm>
        </p:spPr>
        <p:txBody>
          <a:bodyPr>
            <a:normAutofit/>
          </a:bodyPr>
          <a:lstStyle>
            <a:lvl1pPr>
              <a:defRPr sz="20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2419D2E1-4B17-4608-961E-2C4719855E89}"/>
              </a:ext>
            </a:extLst>
          </p:cNvPr>
          <p:cNvSpPr>
            <a:spLocks noGrp="1"/>
          </p:cNvSpPr>
          <p:nvPr>
            <p:ph type="body" sz="half" idx="2"/>
          </p:nvPr>
        </p:nvSpPr>
        <p:spPr>
          <a:xfrm>
            <a:off x="1371600" y="3058510"/>
            <a:ext cx="3932237" cy="28025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5A3535-184C-438C-AE91-9C42B7C5AFB6}"/>
              </a:ext>
            </a:extLst>
          </p:cNvPr>
          <p:cNvSpPr>
            <a:spLocks noGrp="1"/>
          </p:cNvSpPr>
          <p:nvPr>
            <p:ph type="dt" sz="half" idx="10"/>
          </p:nvPr>
        </p:nvSpPr>
        <p:spPr/>
        <p:txBody>
          <a:bodyPr/>
          <a:lstStyle/>
          <a:p>
            <a:fld id="{B73E0B7D-2260-4809-8F0A-9E5F3E24F169}" type="datetime2">
              <a:rPr lang="en-US" smtClean="0"/>
              <a:t>Sunday, August 18, 2024</a:t>
            </a:fld>
            <a:endParaRPr lang="en-US"/>
          </a:p>
        </p:txBody>
      </p:sp>
      <p:sp>
        <p:nvSpPr>
          <p:cNvPr id="6" name="Footer Placeholder 5">
            <a:extLst>
              <a:ext uri="{FF2B5EF4-FFF2-40B4-BE49-F238E27FC236}">
                <a16:creationId xmlns:a16="http://schemas.microsoft.com/office/drawing/2014/main" id="{0DF6DBC3-4A58-42BA-9B55-A9A7251037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4E6563-0AB6-4038-A12B-A259552DB66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3102451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702C5-1E3B-4C62-A538-59BB572864A0}"/>
              </a:ext>
            </a:extLst>
          </p:cNvPr>
          <p:cNvSpPr>
            <a:spLocks noGrp="1"/>
          </p:cNvSpPr>
          <p:nvPr>
            <p:ph type="title"/>
          </p:nvPr>
        </p:nvSpPr>
        <p:spPr>
          <a:xfrm>
            <a:off x="1371600" y="987552"/>
            <a:ext cx="3932237" cy="1892808"/>
          </a:xfrm>
        </p:spPr>
        <p:txBody>
          <a:bodyPr anchor="b"/>
          <a:lstStyle>
            <a:lvl1pPr>
              <a:defRPr sz="3200" baseline="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E2CF574-95CE-4E60-B2CF-3B5B4F33A767}"/>
              </a:ext>
            </a:extLst>
          </p:cNvPr>
          <p:cNvSpPr>
            <a:spLocks noGrp="1"/>
          </p:cNvSpPr>
          <p:nvPr>
            <p:ph type="pic" idx="1"/>
          </p:nvPr>
        </p:nvSpPr>
        <p:spPr>
          <a:xfrm>
            <a:off x="5505319" y="987425"/>
            <a:ext cx="583324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D039F7C-C735-4356-8B04-89E19047950C}"/>
              </a:ext>
            </a:extLst>
          </p:cNvPr>
          <p:cNvSpPr>
            <a:spLocks noGrp="1"/>
          </p:cNvSpPr>
          <p:nvPr>
            <p:ph type="body" sz="half" idx="2"/>
          </p:nvPr>
        </p:nvSpPr>
        <p:spPr>
          <a:xfrm>
            <a:off x="1371600" y="3033286"/>
            <a:ext cx="3932237" cy="283570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706DF-52A3-4F34-9BF5-E1ACD5D54283}"/>
              </a:ext>
            </a:extLst>
          </p:cNvPr>
          <p:cNvSpPr>
            <a:spLocks noGrp="1"/>
          </p:cNvSpPr>
          <p:nvPr>
            <p:ph type="dt" sz="half" idx="10"/>
          </p:nvPr>
        </p:nvSpPr>
        <p:spPr/>
        <p:txBody>
          <a:bodyPr/>
          <a:lstStyle/>
          <a:p>
            <a:fld id="{3C8E4735-C637-46A3-94EB-AB3AC4188D2F}" type="datetime2">
              <a:rPr lang="en-US" smtClean="0"/>
              <a:t>Sunday, August 18, 2024</a:t>
            </a:fld>
            <a:endParaRPr lang="en-US"/>
          </a:p>
        </p:txBody>
      </p:sp>
      <p:sp>
        <p:nvSpPr>
          <p:cNvPr id="6" name="Footer Placeholder 5">
            <a:extLst>
              <a:ext uri="{FF2B5EF4-FFF2-40B4-BE49-F238E27FC236}">
                <a16:creationId xmlns:a16="http://schemas.microsoft.com/office/drawing/2014/main" id="{BFB25E53-E72E-4110-BB6B-3477F56C30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686F8F-3D62-4CEC-AD9A-B70848E6A81C}"/>
              </a:ext>
            </a:extLst>
          </p:cNvPr>
          <p:cNvSpPr>
            <a:spLocks noGrp="1"/>
          </p:cNvSpPr>
          <p:nvPr>
            <p:ph type="sldNum" sz="quarter" idx="12"/>
          </p:nvPr>
        </p:nvSpPr>
        <p:spPr/>
        <p:txBody>
          <a:bodyPr/>
          <a:lstStyle/>
          <a:p>
            <a:fld id="{C01389E6-C847-4AD0-B56D-D205B2EAB1EE}" type="slidenum">
              <a:rPr lang="en-US" smtClean="0"/>
              <a:t>‹#›</a:t>
            </a:fld>
            <a:endParaRPr lang="en-US"/>
          </a:p>
        </p:txBody>
      </p:sp>
    </p:spTree>
    <p:extLst>
      <p:ext uri="{BB962C8B-B14F-4D97-AF65-F5344CB8AC3E}">
        <p14:creationId xmlns:p14="http://schemas.microsoft.com/office/powerpoint/2010/main" val="2479051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CF2F3BB-127D-44BC-A8EF-A8BB5F5911CA}"/>
              </a:ext>
            </a:extLst>
          </p:cNvPr>
          <p:cNvSpPr/>
          <p:nvPr/>
        </p:nvSpPr>
        <p:spPr>
          <a:xfrm rot="10800000" flipH="1">
            <a:off x="0" y="6401226"/>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10D1F30-F118-4A1F-A48F-7E5706959F64}"/>
              </a:ext>
            </a:extLst>
          </p:cNvPr>
          <p:cNvSpPr/>
          <p:nvPr/>
        </p:nvSpPr>
        <p:spPr>
          <a:xfrm flipH="1">
            <a:off x="4038602" y="6401228"/>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17AE890C-17CE-44C0-BDED-BA68F92A845D}"/>
              </a:ext>
            </a:extLst>
          </p:cNvPr>
          <p:cNvSpPr>
            <a:spLocks noGrp="1"/>
          </p:cNvSpPr>
          <p:nvPr>
            <p:ph type="title"/>
          </p:nvPr>
        </p:nvSpPr>
        <p:spPr>
          <a:xfrm>
            <a:off x="1371600" y="795528"/>
            <a:ext cx="10241280" cy="1234440"/>
          </a:xfrm>
          <a:prstGeom prst="rect">
            <a:avLst/>
          </a:prstGeom>
        </p:spPr>
        <p:txBody>
          <a:bodyPr vert="horz" lIns="0" tIns="0" rIns="0" bIns="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47910A6E-46D1-42CF-996C-2207737FB871}"/>
              </a:ext>
            </a:extLst>
          </p:cNvPr>
          <p:cNvSpPr>
            <a:spLocks noGrp="1"/>
          </p:cNvSpPr>
          <p:nvPr>
            <p:ph type="body" idx="1"/>
          </p:nvPr>
        </p:nvSpPr>
        <p:spPr>
          <a:xfrm>
            <a:off x="1371600" y="2112264"/>
            <a:ext cx="10241280" cy="3959352"/>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85B5247-D236-462B-BCE0-2A24DF75B085}"/>
              </a:ext>
            </a:extLst>
          </p:cNvPr>
          <p:cNvSpPr>
            <a:spLocks noGrp="1"/>
          </p:cNvSpPr>
          <p:nvPr>
            <p:ph type="dt" sz="half" idx="2"/>
          </p:nvPr>
        </p:nvSpPr>
        <p:spPr>
          <a:xfrm>
            <a:off x="7909560" y="6409944"/>
            <a:ext cx="3703320" cy="448056"/>
          </a:xfrm>
          <a:prstGeom prst="rect">
            <a:avLst/>
          </a:prstGeom>
        </p:spPr>
        <p:txBody>
          <a:bodyPr vert="horz" lIns="91440" tIns="45720" rIns="91440" bIns="45720" rtlCol="0" anchor="ctr"/>
          <a:lstStyle>
            <a:lvl1pPr algn="r">
              <a:defRPr sz="800" cap="all" spc="300" baseline="0">
                <a:solidFill>
                  <a:srgbClr val="FFFFFF"/>
                </a:solidFill>
              </a:defRPr>
            </a:lvl1pPr>
          </a:lstStyle>
          <a:p>
            <a:fld id="{AE0C963C-C1DB-4AFD-9DDC-0691666BF49B}" type="datetime2">
              <a:rPr lang="en-US" smtClean="0"/>
              <a:pPr/>
              <a:t>Sunday, August 18, 2024</a:t>
            </a:fld>
            <a:endParaRPr lang="en-US" cap="all" dirty="0"/>
          </a:p>
        </p:txBody>
      </p:sp>
      <p:sp>
        <p:nvSpPr>
          <p:cNvPr id="5" name="Footer Placeholder 4">
            <a:extLst>
              <a:ext uri="{FF2B5EF4-FFF2-40B4-BE49-F238E27FC236}">
                <a16:creationId xmlns:a16="http://schemas.microsoft.com/office/drawing/2014/main" id="{19155C58-7DDF-4CD4-96AD-F9CC844D84CC}"/>
              </a:ext>
            </a:extLst>
          </p:cNvPr>
          <p:cNvSpPr>
            <a:spLocks noGrp="1"/>
          </p:cNvSpPr>
          <p:nvPr>
            <p:ph type="ftr" sz="quarter" idx="3"/>
          </p:nvPr>
        </p:nvSpPr>
        <p:spPr>
          <a:xfrm rot="5400000">
            <a:off x="-1828800" y="1911096"/>
            <a:ext cx="4114800" cy="457200"/>
          </a:xfrm>
          <a:prstGeom prst="rect">
            <a:avLst/>
          </a:prstGeom>
        </p:spPr>
        <p:txBody>
          <a:bodyPr vert="horz" lIns="91440" tIns="45720" rIns="91440" bIns="45720" rtlCol="0" anchor="ctr"/>
          <a:lstStyle>
            <a:lvl1pPr algn="l">
              <a:defRPr sz="800" b="1">
                <a:solidFill>
                  <a:schemeClr val="tx1"/>
                </a:solidFill>
                <a:latin typeface="+mj-lt"/>
              </a:defRPr>
            </a:lvl1pPr>
          </a:lstStyle>
          <a:p>
            <a:pPr algn="l"/>
            <a:endParaRPr lang="en-US"/>
          </a:p>
        </p:txBody>
      </p:sp>
      <p:sp>
        <p:nvSpPr>
          <p:cNvPr id="6" name="Slide Number Placeholder 5">
            <a:extLst>
              <a:ext uri="{FF2B5EF4-FFF2-40B4-BE49-F238E27FC236}">
                <a16:creationId xmlns:a16="http://schemas.microsoft.com/office/drawing/2014/main" id="{6F495647-A849-45D9-BC71-46A12E6DE479}"/>
              </a:ext>
            </a:extLst>
          </p:cNvPr>
          <p:cNvSpPr>
            <a:spLocks noGrp="1"/>
          </p:cNvSpPr>
          <p:nvPr>
            <p:ph type="sldNum" sz="quarter" idx="4"/>
          </p:nvPr>
        </p:nvSpPr>
        <p:spPr>
          <a:xfrm>
            <a:off x="11667744" y="6409944"/>
            <a:ext cx="438912" cy="448056"/>
          </a:xfrm>
          <a:prstGeom prst="rect">
            <a:avLst/>
          </a:prstGeom>
        </p:spPr>
        <p:txBody>
          <a:bodyPr vert="horz" lIns="91440" tIns="45720" rIns="91440" bIns="45720" rtlCol="0" anchor="ctr"/>
          <a:lstStyle>
            <a:lvl1pPr algn="r">
              <a:defRPr sz="800">
                <a:solidFill>
                  <a:srgbClr val="FFFFFF"/>
                </a:solidFill>
              </a:defRPr>
            </a:lvl1pPr>
          </a:lstStyle>
          <a:p>
            <a:fld id="{C01389E6-C847-4AD0-B56D-D205B2EAB1EE}" type="slidenum">
              <a:rPr lang="en-US" smtClean="0"/>
              <a:pPr/>
              <a:t>‹#›</a:t>
            </a:fld>
            <a:endParaRPr lang="en-US" sz="800" dirty="0"/>
          </a:p>
        </p:txBody>
      </p:sp>
    </p:spTree>
    <p:extLst>
      <p:ext uri="{BB962C8B-B14F-4D97-AF65-F5344CB8AC3E}">
        <p14:creationId xmlns:p14="http://schemas.microsoft.com/office/powerpoint/2010/main" val="672163132"/>
      </p:ext>
    </p:extLst>
  </p:cSld>
  <p:clrMap bg1="lt1" tx1="dk1" bg2="lt2" tx2="dk2" accent1="accent1" accent2="accent2" accent3="accent3" accent4="accent4" accent5="accent5" accent6="accent6" hlink="hlink" folHlink="folHlink"/>
  <p:sldLayoutIdLst>
    <p:sldLayoutId id="2147483689" r:id="rId1"/>
    <p:sldLayoutId id="2147483688" r:id="rId2"/>
    <p:sldLayoutId id="2147483687" r:id="rId3"/>
    <p:sldLayoutId id="2147483686" r:id="rId4"/>
    <p:sldLayoutId id="2147483685" r:id="rId5"/>
    <p:sldLayoutId id="2147483684" r:id="rId6"/>
    <p:sldLayoutId id="2147483683" r:id="rId7"/>
    <p:sldLayoutId id="2147483682" r:id="rId8"/>
    <p:sldLayoutId id="2147483681" r:id="rId9"/>
    <p:sldLayoutId id="2147483680" r:id="rId10"/>
    <p:sldLayoutId id="2147483679" r:id="rId11"/>
  </p:sldLayoutIdLst>
  <p:hf sldNum="0" hdr="0" ftr="0" dt="0"/>
  <p:txStyles>
    <p:titleStyle>
      <a:lvl1pPr algn="l" defTabSz="914400" rtl="0" eaLnBrk="1" latinLnBrk="0" hangingPunct="1">
        <a:lnSpc>
          <a:spcPct val="100000"/>
        </a:lnSpc>
        <a:spcBef>
          <a:spcPct val="0"/>
        </a:spcBef>
        <a:buNone/>
        <a:defRPr sz="3600" b="1" i="0" kern="1200" cap="all" spc="700"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chemeClr val="accent2"/>
              </a:gs>
              <a:gs pos="100000">
                <a:schemeClr val="accent6">
                  <a:lumMod val="75000"/>
                  <a:alpha val="8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5">
                  <a:alpha val="35000"/>
                </a:schemeClr>
              </a:gs>
              <a:gs pos="100000">
                <a:schemeClr val="accent6">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ood human figure">
            <a:extLst>
              <a:ext uri="{FF2B5EF4-FFF2-40B4-BE49-F238E27FC236}">
                <a16:creationId xmlns:a16="http://schemas.microsoft.com/office/drawing/2014/main" id="{82F037B2-3B51-F880-9C31-CB4481F669CC}"/>
              </a:ext>
            </a:extLst>
          </p:cNvPr>
          <p:cNvPicPr>
            <a:picLocks noChangeAspect="1"/>
          </p:cNvPicPr>
          <p:nvPr/>
        </p:nvPicPr>
        <p:blipFill>
          <a:blip r:embed="rId3"/>
          <a:srcRect r="20783"/>
          <a:stretch/>
        </p:blipFill>
        <p:spPr>
          <a:xfrm>
            <a:off x="4038599" y="10"/>
            <a:ext cx="8160026" cy="6875809"/>
          </a:xfrm>
          <a:prstGeom prst="rect">
            <a:avLst/>
          </a:prstGeom>
        </p:spPr>
      </p:pic>
      <p:sp>
        <p:nvSpPr>
          <p:cNvPr id="15"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04C0004-A6B3-361D-C566-92281851CBB0}"/>
              </a:ext>
            </a:extLst>
          </p:cNvPr>
          <p:cNvSpPr>
            <a:spLocks noGrp="1"/>
          </p:cNvSpPr>
          <p:nvPr>
            <p:ph type="ctrTitle"/>
          </p:nvPr>
        </p:nvSpPr>
        <p:spPr>
          <a:xfrm>
            <a:off x="0" y="460465"/>
            <a:ext cx="4040744" cy="3070938"/>
          </a:xfrm>
        </p:spPr>
        <p:txBody>
          <a:bodyPr anchor="t">
            <a:normAutofit fontScale="90000"/>
          </a:bodyPr>
          <a:lstStyle/>
          <a:p>
            <a:r>
              <a:rPr lang="en-US" sz="5400" dirty="0">
                <a:solidFill>
                  <a:schemeClr val="bg1"/>
                </a:solidFill>
                <a:effectLst>
                  <a:outerShdw blurRad="38100" dist="38100" dir="2700000" algn="tl">
                    <a:srgbClr val="000000">
                      <a:alpha val="43137"/>
                    </a:srgbClr>
                  </a:outerShdw>
                </a:effectLst>
              </a:rPr>
              <a:t>What does it mean to be </a:t>
            </a:r>
            <a:br>
              <a:rPr lang="en-US" sz="5400" dirty="0">
                <a:solidFill>
                  <a:schemeClr val="bg1"/>
                </a:solidFill>
                <a:effectLst>
                  <a:outerShdw blurRad="38100" dist="38100" dir="2700000" algn="tl">
                    <a:srgbClr val="000000">
                      <a:alpha val="43137"/>
                    </a:srgbClr>
                  </a:outerShdw>
                </a:effectLst>
              </a:rPr>
            </a:br>
            <a:br>
              <a:rPr lang="en-US" sz="5400" dirty="0">
                <a:solidFill>
                  <a:schemeClr val="bg1"/>
                </a:solidFill>
                <a:effectLst>
                  <a:outerShdw blurRad="38100" dist="38100" dir="2700000" algn="tl">
                    <a:srgbClr val="000000">
                      <a:alpha val="43137"/>
                    </a:srgbClr>
                  </a:outerShdw>
                </a:effectLst>
              </a:rPr>
            </a:br>
            <a:r>
              <a:rPr lang="en-US" sz="6700" i="1" u="sng" dirty="0">
                <a:solidFill>
                  <a:srgbClr val="002060"/>
                </a:solidFill>
                <a:effectLst>
                  <a:outerShdw blurRad="38100" dist="38100" dir="2700000" algn="tl">
                    <a:srgbClr val="000000">
                      <a:alpha val="43137"/>
                    </a:srgbClr>
                  </a:outerShdw>
                </a:effectLst>
              </a:rPr>
              <a:t>In</a:t>
            </a:r>
            <a:r>
              <a:rPr lang="en-US" sz="6700" dirty="0">
                <a:solidFill>
                  <a:srgbClr val="002060"/>
                </a:solidFill>
                <a:effectLst>
                  <a:outerShdw blurRad="38100" dist="38100" dir="2700000" algn="tl">
                    <a:srgbClr val="000000">
                      <a:alpha val="43137"/>
                    </a:srgbClr>
                  </a:outerShdw>
                </a:effectLst>
              </a:rPr>
              <a:t> </a:t>
            </a:r>
            <a:r>
              <a:rPr lang="en-US" sz="6700" i="1" u="sng" dirty="0">
                <a:solidFill>
                  <a:srgbClr val="002060"/>
                </a:solidFill>
                <a:effectLst>
                  <a:outerShdw blurRad="38100" dist="38100" dir="2700000" algn="tl">
                    <a:srgbClr val="000000">
                      <a:alpha val="43137"/>
                    </a:srgbClr>
                  </a:outerShdw>
                </a:effectLst>
              </a:rPr>
              <a:t>Christ</a:t>
            </a:r>
            <a:r>
              <a:rPr lang="en-US" sz="6700" dirty="0">
                <a:solidFill>
                  <a:srgbClr val="002060"/>
                </a:solidFill>
                <a:effectLst>
                  <a:outerShdw blurRad="38100" dist="38100" dir="2700000" algn="tl">
                    <a:srgbClr val="000000">
                      <a:alpha val="43137"/>
                    </a:srgbClr>
                  </a:outerShdw>
                </a:effectLst>
              </a:rPr>
              <a:t>?</a:t>
            </a:r>
            <a:endParaRPr lang="en-US" sz="54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25558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Believers are</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p:txBody>
          <a:bodyPr>
            <a:normAutofit/>
          </a:bodyPr>
          <a:lstStyle/>
          <a:p>
            <a:r>
              <a:rPr lang="en-US" sz="4800" dirty="0"/>
              <a:t> Redeemed with Hope! (Rom 8.24a)</a:t>
            </a:r>
          </a:p>
          <a:p>
            <a:r>
              <a:rPr lang="en-US" sz="4800" dirty="0"/>
              <a:t> Adopted (Eph 1:3-13)</a:t>
            </a:r>
          </a:p>
          <a:p>
            <a:r>
              <a:rPr lang="en-US" sz="4800" dirty="0"/>
              <a:t> Set Free from Sin and Death (Rom 8.2)</a:t>
            </a:r>
          </a:p>
          <a:p>
            <a:r>
              <a:rPr lang="en-US" sz="4800" dirty="0"/>
              <a:t> Sanctified – Set Apart (1 Co 1.2)</a:t>
            </a:r>
          </a:p>
        </p:txBody>
      </p:sp>
    </p:spTree>
    <p:extLst>
      <p:ext uri="{BB962C8B-B14F-4D97-AF65-F5344CB8AC3E}">
        <p14:creationId xmlns:p14="http://schemas.microsoft.com/office/powerpoint/2010/main" val="1030198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74820" y="2730471"/>
            <a:ext cx="12117180" cy="2900583"/>
          </a:xfrm>
        </p:spPr>
        <p:txBody>
          <a:bodyPr vert="horz" lIns="0" tIns="0" rIns="0" bIns="0" rtlCol="0" anchor="t">
            <a:noAutofit/>
          </a:bodyPr>
          <a:lstStyle/>
          <a:p>
            <a:pPr algn="ct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To the church of God … to those </a:t>
            </a:r>
            <a:r>
              <a:rPr lang="en-US" sz="600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sanctified</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6000" i="1" cap="none" spc="75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Christ Jesus</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called to be saints …</a:t>
            </a:r>
          </a:p>
        </p:txBody>
      </p:sp>
      <p:sp>
        <p:nvSpPr>
          <p:cNvPr id="4" name="TextBox 3">
            <a:extLst>
              <a:ext uri="{FF2B5EF4-FFF2-40B4-BE49-F238E27FC236}">
                <a16:creationId xmlns:a16="http://schemas.microsoft.com/office/drawing/2014/main" id="{EDEF0CDD-F144-9865-88A6-194D10E3DC8A}"/>
              </a:ext>
            </a:extLst>
          </p:cNvPr>
          <p:cNvSpPr txBox="1"/>
          <p:nvPr/>
        </p:nvSpPr>
        <p:spPr>
          <a:xfrm>
            <a:off x="1906380" y="518447"/>
            <a:ext cx="8379229" cy="1446550"/>
          </a:xfrm>
          <a:prstGeom prst="rect">
            <a:avLst/>
          </a:prstGeom>
          <a:noFill/>
        </p:spPr>
        <p:txBody>
          <a:bodyPr wrap="square" rtlCol="0">
            <a:spAutoFit/>
          </a:bodyPr>
          <a:lstStyle/>
          <a:p>
            <a:pPr algn="ctr"/>
            <a:r>
              <a:rPr lang="en-US" sz="8800" dirty="0"/>
              <a:t>1 Corinthians 1:2</a:t>
            </a:r>
          </a:p>
        </p:txBody>
      </p:sp>
    </p:spTree>
    <p:extLst>
      <p:ext uri="{BB962C8B-B14F-4D97-AF65-F5344CB8AC3E}">
        <p14:creationId xmlns:p14="http://schemas.microsoft.com/office/powerpoint/2010/main" val="1095199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50EE124-610D-95B6-6E4D-F95525E83A59}"/>
              </a:ext>
            </a:extLst>
          </p:cNvPr>
          <p:cNvSpPr>
            <a:spLocks noGrp="1"/>
          </p:cNvSpPr>
          <p:nvPr>
            <p:ph type="title"/>
          </p:nvPr>
        </p:nvSpPr>
        <p:spPr>
          <a:xfrm>
            <a:off x="8124" y="2081623"/>
            <a:ext cx="8860811" cy="2236695"/>
          </a:xfrm>
        </p:spPr>
        <p:txBody>
          <a:bodyPr vert="horz" lIns="0" tIns="0" rIns="0" bIns="0" rtlCol="0" anchor="b">
            <a:normAutofit/>
          </a:bodyPr>
          <a:lstStyle/>
          <a:p>
            <a:pPr algn="ctr"/>
            <a:r>
              <a:rPr lang="en-US" sz="4400" spc="750" dirty="0">
                <a:solidFill>
                  <a:schemeClr val="bg1"/>
                </a:solidFill>
                <a:effectLst>
                  <a:outerShdw blurRad="38100" dist="38100" dir="2700000" algn="tl">
                    <a:srgbClr val="000000">
                      <a:alpha val="43137"/>
                    </a:srgbClr>
                  </a:outerShdw>
                </a:effectLst>
              </a:rPr>
              <a:t>2. What are the </a:t>
            </a:r>
            <a:r>
              <a:rPr lang="en-US" sz="4400" u="sng" spc="750" dirty="0">
                <a:solidFill>
                  <a:srgbClr val="FFFF00"/>
                </a:solidFill>
                <a:effectLst>
                  <a:outerShdw blurRad="38100" dist="38100" dir="2700000" algn="tl">
                    <a:srgbClr val="000000">
                      <a:alpha val="43137"/>
                    </a:srgbClr>
                  </a:outerShdw>
                </a:effectLst>
              </a:rPr>
              <a:t>Benefits</a:t>
            </a:r>
            <a:r>
              <a:rPr lang="en-US" sz="4400" spc="750" dirty="0">
                <a:solidFill>
                  <a:schemeClr val="bg1"/>
                </a:solidFill>
                <a:effectLst>
                  <a:outerShdw blurRad="38100" dist="38100" dir="2700000" algn="tl">
                    <a:srgbClr val="000000">
                      <a:alpha val="43137"/>
                    </a:srgbClr>
                  </a:outerShdw>
                </a:effectLst>
              </a:rPr>
              <a:t> for being  in Christ?</a:t>
            </a:r>
          </a:p>
        </p:txBody>
      </p:sp>
    </p:spTree>
    <p:extLst>
      <p:ext uri="{BB962C8B-B14F-4D97-AF65-F5344CB8AC3E}">
        <p14:creationId xmlns:p14="http://schemas.microsoft.com/office/powerpoint/2010/main" val="28693504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Benefits</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a:xfrm>
            <a:off x="1014153" y="2112264"/>
            <a:ext cx="10939549" cy="3959352"/>
          </a:xfrm>
        </p:spPr>
        <p:txBody>
          <a:bodyPr>
            <a:normAutofit/>
          </a:bodyPr>
          <a:lstStyle/>
          <a:p>
            <a:r>
              <a:rPr lang="en-US" sz="4800" dirty="0"/>
              <a:t> </a:t>
            </a:r>
            <a:r>
              <a:rPr lang="en-US" sz="4800" u="sng" dirty="0"/>
              <a:t>One Body</a:t>
            </a:r>
            <a:r>
              <a:rPr lang="en-US" sz="4800" dirty="0"/>
              <a:t> (Rom 12.5)</a:t>
            </a:r>
          </a:p>
        </p:txBody>
      </p:sp>
    </p:spTree>
    <p:extLst>
      <p:ext uri="{BB962C8B-B14F-4D97-AF65-F5344CB8AC3E}">
        <p14:creationId xmlns:p14="http://schemas.microsoft.com/office/powerpoint/2010/main" val="23280694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74820" y="2730471"/>
            <a:ext cx="12117180" cy="2900583"/>
          </a:xfrm>
        </p:spPr>
        <p:txBody>
          <a:bodyPr vert="horz" lIns="0" tIns="0" rIns="0" bIns="0" rtlCol="0" anchor="t">
            <a:noAutofit/>
          </a:bodyPr>
          <a:lstStyle/>
          <a:p>
            <a:pPr algn="ct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…so we, though many, are </a:t>
            </a:r>
            <a:r>
              <a:rPr lang="en-US" sz="600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one body</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6000" i="1" cap="none" spc="75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Christ</a:t>
            </a:r>
            <a:r>
              <a:rPr lang="en-US" sz="6000" i="1"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and individually members one of another.</a:t>
            </a:r>
          </a:p>
        </p:txBody>
      </p:sp>
      <p:sp>
        <p:nvSpPr>
          <p:cNvPr id="4" name="TextBox 3">
            <a:extLst>
              <a:ext uri="{FF2B5EF4-FFF2-40B4-BE49-F238E27FC236}">
                <a16:creationId xmlns:a16="http://schemas.microsoft.com/office/drawing/2014/main" id="{EDEF0CDD-F144-9865-88A6-194D10E3DC8A}"/>
              </a:ext>
            </a:extLst>
          </p:cNvPr>
          <p:cNvSpPr txBox="1"/>
          <p:nvPr/>
        </p:nvSpPr>
        <p:spPr>
          <a:xfrm>
            <a:off x="1906380" y="518447"/>
            <a:ext cx="8379229" cy="1446550"/>
          </a:xfrm>
          <a:prstGeom prst="rect">
            <a:avLst/>
          </a:prstGeom>
          <a:noFill/>
        </p:spPr>
        <p:txBody>
          <a:bodyPr wrap="square" rtlCol="0">
            <a:spAutoFit/>
          </a:bodyPr>
          <a:lstStyle/>
          <a:p>
            <a:pPr algn="ctr"/>
            <a:r>
              <a:rPr lang="en-US" sz="8800" dirty="0"/>
              <a:t>Romans 12:5</a:t>
            </a:r>
          </a:p>
        </p:txBody>
      </p:sp>
    </p:spTree>
    <p:extLst>
      <p:ext uri="{BB962C8B-B14F-4D97-AF65-F5344CB8AC3E}">
        <p14:creationId xmlns:p14="http://schemas.microsoft.com/office/powerpoint/2010/main" val="2804882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Benefits</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a:xfrm>
            <a:off x="1014153" y="2112264"/>
            <a:ext cx="11097491" cy="3959352"/>
          </a:xfrm>
        </p:spPr>
        <p:txBody>
          <a:bodyPr>
            <a:normAutofit/>
          </a:bodyPr>
          <a:lstStyle/>
          <a:p>
            <a:r>
              <a:rPr lang="en-US" sz="4800" dirty="0"/>
              <a:t> </a:t>
            </a:r>
            <a:r>
              <a:rPr lang="en-US" sz="4800" u="sng" dirty="0"/>
              <a:t>One Body</a:t>
            </a:r>
            <a:r>
              <a:rPr lang="en-US" sz="4800" dirty="0"/>
              <a:t> (Rom 12.5)</a:t>
            </a:r>
          </a:p>
          <a:p>
            <a:r>
              <a:rPr lang="en-US" sz="4800" dirty="0"/>
              <a:t> </a:t>
            </a:r>
            <a:r>
              <a:rPr lang="en-US" sz="4800" u="sng" dirty="0"/>
              <a:t>Made Alive</a:t>
            </a:r>
            <a:r>
              <a:rPr lang="en-US" sz="4800" dirty="0"/>
              <a:t> – Adam </a:t>
            </a:r>
            <a:r>
              <a:rPr lang="en-US" sz="4800" b="1" u="sng" baseline="30000" dirty="0">
                <a:highlight>
                  <a:srgbClr val="FFFF00"/>
                </a:highlight>
              </a:rPr>
              <a:t>1/2</a:t>
            </a:r>
            <a:r>
              <a:rPr lang="en-US" sz="4800" dirty="0"/>
              <a:t> (</a:t>
            </a:r>
            <a:r>
              <a:rPr lang="en-US" sz="4000" dirty="0"/>
              <a:t>Rom 5:12</a:t>
            </a:r>
            <a:r>
              <a:rPr lang="en-US" sz="4800" dirty="0"/>
              <a:t>)</a:t>
            </a:r>
          </a:p>
          <a:p>
            <a:pPr marL="0" indent="0">
              <a:buNone/>
            </a:pPr>
            <a:endParaRPr lang="en-US" sz="4800" dirty="0"/>
          </a:p>
        </p:txBody>
      </p:sp>
    </p:spTree>
    <p:extLst>
      <p:ext uri="{BB962C8B-B14F-4D97-AF65-F5344CB8AC3E}">
        <p14:creationId xmlns:p14="http://schemas.microsoft.com/office/powerpoint/2010/main" val="197086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523707" y="2541942"/>
            <a:ext cx="11546373" cy="2900583"/>
          </a:xfrm>
        </p:spPr>
        <p:txBody>
          <a:bodyPr vert="horz" lIns="0" tIns="0" rIns="0" bIns="0" rtlCol="0" anchor="t">
            <a:noAutofit/>
          </a:bodyPr>
          <a:lstStyle/>
          <a:p>
            <a:pPr algn="ctr"/>
            <a:r>
              <a:rPr lang="en-US" sz="54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Therefore, just as sin came into the world through one man, and death through sin, and so death spread to all men, because all sinned…</a:t>
            </a:r>
          </a:p>
        </p:txBody>
      </p:sp>
      <p:sp>
        <p:nvSpPr>
          <p:cNvPr id="4" name="TextBox 3">
            <a:extLst>
              <a:ext uri="{FF2B5EF4-FFF2-40B4-BE49-F238E27FC236}">
                <a16:creationId xmlns:a16="http://schemas.microsoft.com/office/drawing/2014/main" id="{EDEF0CDD-F144-9865-88A6-194D10E3DC8A}"/>
              </a:ext>
            </a:extLst>
          </p:cNvPr>
          <p:cNvSpPr txBox="1"/>
          <p:nvPr/>
        </p:nvSpPr>
        <p:spPr>
          <a:xfrm>
            <a:off x="1906380" y="518447"/>
            <a:ext cx="8379229" cy="1446550"/>
          </a:xfrm>
          <a:prstGeom prst="rect">
            <a:avLst/>
          </a:prstGeom>
          <a:noFill/>
        </p:spPr>
        <p:txBody>
          <a:bodyPr wrap="square" rtlCol="0">
            <a:spAutoFit/>
          </a:bodyPr>
          <a:lstStyle/>
          <a:p>
            <a:pPr algn="ctr"/>
            <a:r>
              <a:rPr lang="en-US" sz="8800" dirty="0"/>
              <a:t>Romans 5:12</a:t>
            </a:r>
          </a:p>
        </p:txBody>
      </p:sp>
    </p:spTree>
    <p:extLst>
      <p:ext uri="{BB962C8B-B14F-4D97-AF65-F5344CB8AC3E}">
        <p14:creationId xmlns:p14="http://schemas.microsoft.com/office/powerpoint/2010/main" val="11677439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Benefits</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a:xfrm>
            <a:off x="1014153" y="2112264"/>
            <a:ext cx="10939549" cy="3959352"/>
          </a:xfrm>
        </p:spPr>
        <p:txBody>
          <a:bodyPr>
            <a:normAutofit/>
          </a:bodyPr>
          <a:lstStyle/>
          <a:p>
            <a:r>
              <a:rPr lang="en-US" sz="4800" dirty="0"/>
              <a:t> </a:t>
            </a:r>
            <a:r>
              <a:rPr lang="en-US" sz="4800" u="sng" dirty="0"/>
              <a:t>One Body</a:t>
            </a:r>
            <a:r>
              <a:rPr lang="en-US" sz="4800" dirty="0"/>
              <a:t> (Rom 12.5)</a:t>
            </a:r>
          </a:p>
          <a:p>
            <a:r>
              <a:rPr lang="en-US" sz="4800" dirty="0"/>
              <a:t> </a:t>
            </a:r>
            <a:r>
              <a:rPr lang="en-US" sz="4800" u="sng" dirty="0"/>
              <a:t>Made Alive</a:t>
            </a:r>
            <a:r>
              <a:rPr lang="en-US" sz="4800" dirty="0"/>
              <a:t> – Adam </a:t>
            </a:r>
            <a:r>
              <a:rPr lang="en-US" sz="4800" b="1" u="sng" baseline="30000" dirty="0">
                <a:highlight>
                  <a:srgbClr val="FFFF00"/>
                </a:highlight>
              </a:rPr>
              <a:t>1/2</a:t>
            </a:r>
            <a:r>
              <a:rPr lang="en-US" sz="4800" dirty="0"/>
              <a:t> (Rom 5:12)</a:t>
            </a:r>
          </a:p>
          <a:p>
            <a:r>
              <a:rPr lang="en-US" sz="4800" dirty="0"/>
              <a:t> </a:t>
            </a:r>
            <a:r>
              <a:rPr lang="en-US" sz="4800" u="sng" dirty="0"/>
              <a:t>God’s Grace</a:t>
            </a:r>
            <a:r>
              <a:rPr lang="en-US" sz="4800" dirty="0"/>
              <a:t> (1 Co 1.4)</a:t>
            </a:r>
          </a:p>
          <a:p>
            <a:r>
              <a:rPr lang="en-US" sz="4800" dirty="0"/>
              <a:t> </a:t>
            </a:r>
            <a:r>
              <a:rPr lang="en-US" sz="4800" u="sng" dirty="0"/>
              <a:t>Eternal Life</a:t>
            </a:r>
            <a:r>
              <a:rPr lang="en-US" sz="4800" dirty="0"/>
              <a:t> – (Jn 3.16)</a:t>
            </a:r>
          </a:p>
        </p:txBody>
      </p:sp>
    </p:spTree>
    <p:extLst>
      <p:ext uri="{BB962C8B-B14F-4D97-AF65-F5344CB8AC3E}">
        <p14:creationId xmlns:p14="http://schemas.microsoft.com/office/powerpoint/2010/main" val="868232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274321" y="2541942"/>
            <a:ext cx="11795760" cy="2900583"/>
          </a:xfrm>
        </p:spPr>
        <p:txBody>
          <a:bodyPr vert="horz" lIns="0" tIns="0" rIns="0" bIns="0" rtlCol="0" anchor="t">
            <a:noAutofit/>
          </a:bodyPr>
          <a:lstStyle/>
          <a:p>
            <a:pPr algn="ct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 give thanks to my God always for you because of the </a:t>
            </a:r>
            <a:r>
              <a:rPr lang="en-US" sz="600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grace of God</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that was given you </a:t>
            </a:r>
            <a:r>
              <a:rPr lang="en-US" sz="6000" i="1" cap="none" spc="750" dirty="0">
                <a:solidFill>
                  <a:srgbClr val="FFFF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Christ Jesus</a:t>
            </a: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4" name="TextBox 3">
            <a:extLst>
              <a:ext uri="{FF2B5EF4-FFF2-40B4-BE49-F238E27FC236}">
                <a16:creationId xmlns:a16="http://schemas.microsoft.com/office/drawing/2014/main" id="{EDEF0CDD-F144-9865-88A6-194D10E3DC8A}"/>
              </a:ext>
            </a:extLst>
          </p:cNvPr>
          <p:cNvSpPr txBox="1"/>
          <p:nvPr/>
        </p:nvSpPr>
        <p:spPr>
          <a:xfrm>
            <a:off x="1906380" y="518447"/>
            <a:ext cx="8379229" cy="1446550"/>
          </a:xfrm>
          <a:prstGeom prst="rect">
            <a:avLst/>
          </a:prstGeom>
          <a:noFill/>
        </p:spPr>
        <p:txBody>
          <a:bodyPr wrap="square" rtlCol="0">
            <a:spAutoFit/>
          </a:bodyPr>
          <a:lstStyle/>
          <a:p>
            <a:pPr algn="ctr"/>
            <a:r>
              <a:rPr lang="en-US" sz="8800" dirty="0"/>
              <a:t>1 Corinthians 1:4</a:t>
            </a:r>
          </a:p>
        </p:txBody>
      </p:sp>
    </p:spTree>
    <p:extLst>
      <p:ext uri="{BB962C8B-B14F-4D97-AF65-F5344CB8AC3E}">
        <p14:creationId xmlns:p14="http://schemas.microsoft.com/office/powerpoint/2010/main" val="20282240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Benefits</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a:xfrm>
            <a:off x="1014153" y="2112264"/>
            <a:ext cx="10939549" cy="3959352"/>
          </a:xfrm>
        </p:spPr>
        <p:txBody>
          <a:bodyPr>
            <a:normAutofit/>
          </a:bodyPr>
          <a:lstStyle/>
          <a:p>
            <a:r>
              <a:rPr lang="en-US" sz="4800" dirty="0"/>
              <a:t> </a:t>
            </a:r>
            <a:r>
              <a:rPr lang="en-US" sz="4800" u="sng" dirty="0"/>
              <a:t>One Body</a:t>
            </a:r>
            <a:r>
              <a:rPr lang="en-US" sz="4800" dirty="0"/>
              <a:t> (Rom 12.5)</a:t>
            </a:r>
          </a:p>
          <a:p>
            <a:r>
              <a:rPr lang="en-US" sz="4800" dirty="0"/>
              <a:t> </a:t>
            </a:r>
            <a:r>
              <a:rPr lang="en-US" sz="4800" u="sng" dirty="0"/>
              <a:t>Made Alive</a:t>
            </a:r>
            <a:r>
              <a:rPr lang="en-US" sz="4800" dirty="0"/>
              <a:t> – Adam </a:t>
            </a:r>
            <a:r>
              <a:rPr lang="en-US" sz="4800" b="1" u="sng" baseline="30000" dirty="0">
                <a:highlight>
                  <a:srgbClr val="FFFF00"/>
                </a:highlight>
              </a:rPr>
              <a:t>1/2</a:t>
            </a:r>
            <a:r>
              <a:rPr lang="en-US" sz="4800" dirty="0"/>
              <a:t> (Rom 5:12)</a:t>
            </a:r>
          </a:p>
          <a:p>
            <a:r>
              <a:rPr lang="en-US" sz="4800" dirty="0"/>
              <a:t> </a:t>
            </a:r>
            <a:r>
              <a:rPr lang="en-US" sz="4800" u="sng" dirty="0"/>
              <a:t>God’s Grace</a:t>
            </a:r>
            <a:r>
              <a:rPr lang="en-US" sz="4800" dirty="0"/>
              <a:t> (1 Co 1.4)</a:t>
            </a:r>
          </a:p>
          <a:p>
            <a:r>
              <a:rPr lang="en-US" sz="4800" dirty="0"/>
              <a:t> </a:t>
            </a:r>
            <a:r>
              <a:rPr lang="en-US" sz="4800" u="sng" dirty="0"/>
              <a:t>Eternal Life</a:t>
            </a:r>
            <a:r>
              <a:rPr lang="en-US" sz="4800" dirty="0"/>
              <a:t> – (Jn 3.16)</a:t>
            </a:r>
          </a:p>
        </p:txBody>
      </p:sp>
    </p:spTree>
    <p:extLst>
      <p:ext uri="{BB962C8B-B14F-4D97-AF65-F5344CB8AC3E}">
        <p14:creationId xmlns:p14="http://schemas.microsoft.com/office/powerpoint/2010/main" val="3158647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7404E292-5FAB-47E8-A663-A07530CED8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80FF8ED-64CE-400C-A4D5-9F943FC264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0"/>
            <a:ext cx="12191999" cy="6858000"/>
          </a:xfrm>
          <a:prstGeom prst="rect">
            <a:avLst/>
          </a:prstGeom>
          <a:gradFill>
            <a:gsLst>
              <a:gs pos="0">
                <a:schemeClr val="accent5">
                  <a:alpha val="75000"/>
                </a:schemeClr>
              </a:gs>
              <a:gs pos="100000">
                <a:schemeClr val="accent2">
                  <a:lumMod val="60000"/>
                  <a:lumOff val="40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68868AD-100D-45F3-B11E-8A2936712B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12191999" cy="6858000"/>
          </a:xfrm>
          <a:prstGeom prst="rect">
            <a:avLst/>
          </a:prstGeom>
          <a:gradFill>
            <a:gsLst>
              <a:gs pos="49000">
                <a:schemeClr val="accent5">
                  <a:alpha val="50000"/>
                </a:schemeClr>
              </a:gs>
              <a:gs pos="100000">
                <a:schemeClr val="accent2">
                  <a:alpha val="74000"/>
                </a:schemeClr>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714742CC-05F9-44AC-AF98-AB6EF810E4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96001" cy="6858000"/>
          </a:xfrm>
          <a:prstGeom prst="rect">
            <a:avLst/>
          </a:prstGeom>
          <a:gradFill>
            <a:gsLst>
              <a:gs pos="0">
                <a:schemeClr val="accent2">
                  <a:alpha val="17000"/>
                </a:schemeClr>
              </a:gs>
              <a:gs pos="85000">
                <a:schemeClr val="accent4">
                  <a:alpha val="40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3">
            <a:extLst>
              <a:ext uri="{FF2B5EF4-FFF2-40B4-BE49-F238E27FC236}">
                <a16:creationId xmlns:a16="http://schemas.microsoft.com/office/drawing/2014/main" id="{853C77DB-C7E3-4B1F-9AD0-1EB2982A86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460656" y="-2569189"/>
            <a:ext cx="5115722" cy="10255626"/>
          </a:xfrm>
          <a:custGeom>
            <a:avLst/>
            <a:gdLst>
              <a:gd name="connsiteX0" fmla="*/ 2065105 w 2065105"/>
              <a:gd name="connsiteY0" fmla="*/ 0 h 4139967"/>
              <a:gd name="connsiteX1" fmla="*/ 2065105 w 2065105"/>
              <a:gd name="connsiteY1" fmla="*/ 4139967 h 4139967"/>
              <a:gd name="connsiteX2" fmla="*/ 1858573 w 2065105"/>
              <a:gd name="connsiteY2" fmla="*/ 4129538 h 4139967"/>
              <a:gd name="connsiteX3" fmla="*/ 0 w 2065105"/>
              <a:gd name="connsiteY3" fmla="*/ 2069983 h 4139967"/>
              <a:gd name="connsiteX4" fmla="*/ 1858573 w 2065105"/>
              <a:gd name="connsiteY4" fmla="*/ 10428 h 41399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065105" h="4139967">
                <a:moveTo>
                  <a:pt x="2065105" y="0"/>
                </a:moveTo>
                <a:lnTo>
                  <a:pt x="2065105" y="4139967"/>
                </a:lnTo>
                <a:lnTo>
                  <a:pt x="1858573" y="4129538"/>
                </a:lnTo>
                <a:cubicBezTo>
                  <a:pt x="814640" y="4023521"/>
                  <a:pt x="0" y="3141887"/>
                  <a:pt x="0" y="2069983"/>
                </a:cubicBezTo>
                <a:cubicBezTo>
                  <a:pt x="0" y="998079"/>
                  <a:pt x="814640" y="116446"/>
                  <a:pt x="1858573" y="10428"/>
                </a:cubicBezTo>
                <a:close/>
              </a:path>
            </a:pathLst>
          </a:custGeom>
          <a:gradFill flip="none" rotWithShape="1">
            <a:gsLst>
              <a:gs pos="7000">
                <a:schemeClr val="accent4">
                  <a:lumMod val="60000"/>
                  <a:lumOff val="40000"/>
                  <a:alpha val="3000"/>
                </a:schemeClr>
              </a:gs>
              <a:gs pos="100000">
                <a:schemeClr val="accent4">
                  <a:lumMod val="60000"/>
                  <a:lumOff val="40000"/>
                  <a:alpha val="37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9E0401B-1D84-DCFA-198F-A1FF0553C87A}"/>
              </a:ext>
            </a:extLst>
          </p:cNvPr>
          <p:cNvSpPr>
            <a:spLocks noGrp="1"/>
          </p:cNvSpPr>
          <p:nvPr>
            <p:ph type="title"/>
          </p:nvPr>
        </p:nvSpPr>
        <p:spPr>
          <a:xfrm>
            <a:off x="501533" y="391485"/>
            <a:ext cx="11188931" cy="4812924"/>
          </a:xfrm>
        </p:spPr>
        <p:txBody>
          <a:bodyPr vert="horz" lIns="0" tIns="0" rIns="0" bIns="0" rtlCol="0" anchor="ctr">
            <a:normAutofit fontScale="90000"/>
          </a:bodyPr>
          <a:lstStyle/>
          <a:p>
            <a:pPr algn="ctr"/>
            <a:r>
              <a:rPr lang="en-US" sz="880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 Divine Exchange</a:t>
            </a:r>
            <a:br>
              <a:rPr lang="en-US" sz="530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br>
              <a:rPr lang="en-US" sz="530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l-GR" sz="12800" i="1" cap="none" spc="750" dirty="0">
                <a:solidFill>
                  <a:srgbClr val="0070C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ἐν Χρίστω</a:t>
            </a:r>
            <a:br>
              <a:rPr lang="en-US" sz="880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l-GR" sz="880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r>
              <a:rPr lang="en-US" sz="880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in Christ)</a:t>
            </a:r>
            <a:endParaRPr lang="en-US" sz="880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2FBD1437-6689-70A2-A296-BCB089CF5B0B}"/>
              </a:ext>
            </a:extLst>
          </p:cNvPr>
          <p:cNvSpPr/>
          <p:nvPr/>
        </p:nvSpPr>
        <p:spPr>
          <a:xfrm>
            <a:off x="9335193" y="5912282"/>
            <a:ext cx="2629799" cy="769441"/>
          </a:xfrm>
          <a:prstGeom prst="rect">
            <a:avLst/>
          </a:prstGeom>
          <a:solidFill>
            <a:schemeClr val="bg1"/>
          </a:solidFill>
        </p:spPr>
        <p:txBody>
          <a:bodyPr wrap="square" lIns="91440" tIns="45720" rIns="91440" bIns="45720">
            <a:spAutoFit/>
          </a:bodyPr>
          <a:lstStyle/>
          <a:p>
            <a:pPr algn="ctr"/>
            <a:r>
              <a:rPr lang="en-US" sz="4400" b="1" cap="none" spc="0" dirty="0">
                <a:ln w="12700">
                  <a:solidFill>
                    <a:schemeClr val="tx2">
                      <a:lumMod val="75000"/>
                    </a:schemeClr>
                  </a:solidFill>
                  <a:prstDash val="solid"/>
                </a:ln>
                <a:solidFill>
                  <a:srgbClr val="00B050"/>
                </a:solidFill>
                <a:effectLst>
                  <a:outerShdw dist="38100" dir="2640000" algn="bl" rotWithShape="0">
                    <a:schemeClr val="tx2">
                      <a:lumMod val="75000"/>
                    </a:schemeClr>
                  </a:outerShdw>
                </a:effectLst>
              </a:rPr>
              <a:t>73x / 45x</a:t>
            </a:r>
          </a:p>
        </p:txBody>
      </p:sp>
    </p:spTree>
    <p:extLst>
      <p:ext uri="{BB962C8B-B14F-4D97-AF65-F5344CB8AC3E}">
        <p14:creationId xmlns:p14="http://schemas.microsoft.com/office/powerpoint/2010/main" val="18921925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50EE124-610D-95B6-6E4D-F95525E83A59}"/>
              </a:ext>
            </a:extLst>
          </p:cNvPr>
          <p:cNvSpPr>
            <a:spLocks noGrp="1"/>
          </p:cNvSpPr>
          <p:nvPr>
            <p:ph type="title"/>
          </p:nvPr>
        </p:nvSpPr>
        <p:spPr>
          <a:xfrm>
            <a:off x="0" y="2082052"/>
            <a:ext cx="8868935" cy="2236695"/>
          </a:xfrm>
        </p:spPr>
        <p:txBody>
          <a:bodyPr vert="horz" lIns="0" tIns="0" rIns="0" bIns="0" rtlCol="0" anchor="b">
            <a:normAutofit fontScale="90000"/>
          </a:bodyPr>
          <a:lstStyle/>
          <a:p>
            <a:pPr algn="ctr"/>
            <a:r>
              <a:rPr lang="en-US" sz="4400" spc="750" dirty="0">
                <a:solidFill>
                  <a:schemeClr val="bg1"/>
                </a:solidFill>
                <a:effectLst>
                  <a:outerShdw blurRad="38100" dist="38100" dir="2700000" algn="tl">
                    <a:srgbClr val="000000">
                      <a:alpha val="43137"/>
                    </a:srgbClr>
                  </a:outerShdw>
                </a:effectLst>
              </a:rPr>
              <a:t>3. What are God’s </a:t>
            </a:r>
            <a:r>
              <a:rPr lang="en-US" sz="4400" u="sng" spc="750" dirty="0">
                <a:solidFill>
                  <a:srgbClr val="FFFF00"/>
                </a:solidFill>
                <a:effectLst>
                  <a:outerShdw blurRad="38100" dist="38100" dir="2700000" algn="tl">
                    <a:srgbClr val="000000">
                      <a:alpha val="43137"/>
                    </a:srgbClr>
                  </a:outerShdw>
                </a:effectLst>
              </a:rPr>
              <a:t>Expectations</a:t>
            </a:r>
            <a:r>
              <a:rPr lang="en-US" sz="4400" spc="750" dirty="0">
                <a:solidFill>
                  <a:schemeClr val="bg1"/>
                </a:solidFill>
                <a:effectLst>
                  <a:outerShdw blurRad="38100" dist="38100" dir="2700000" algn="tl">
                    <a:srgbClr val="000000">
                      <a:alpha val="43137"/>
                    </a:srgbClr>
                  </a:outerShdw>
                </a:effectLst>
              </a:rPr>
              <a:t> now that you are in Christ?</a:t>
            </a:r>
          </a:p>
        </p:txBody>
      </p:sp>
    </p:spTree>
    <p:extLst>
      <p:ext uri="{BB962C8B-B14F-4D97-AF65-F5344CB8AC3E}">
        <p14:creationId xmlns:p14="http://schemas.microsoft.com/office/powerpoint/2010/main" val="19761412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939339" y="13300"/>
            <a:ext cx="10582101" cy="1234440"/>
          </a:xfrm>
        </p:spPr>
        <p:txBody>
          <a:bodyPr/>
          <a:lstStyle/>
          <a:p>
            <a:pPr algn="ctr"/>
            <a:r>
              <a:rPr lang="en-US" u="sng" dirty="0">
                <a:effectLst>
                  <a:outerShdw blurRad="38100" dist="38100" dir="2700000" algn="tl">
                    <a:srgbClr val="000000">
                      <a:alpha val="43137"/>
                    </a:srgbClr>
                  </a:outerShdw>
                </a:effectLst>
                <a:highlight>
                  <a:srgbClr val="FFFF00"/>
                </a:highlight>
              </a:rPr>
              <a:t>God’s Expectations for you</a:t>
            </a:r>
            <a:r>
              <a:rPr lang="en-US" dirty="0">
                <a:highlight>
                  <a:srgbClr val="FFFF00"/>
                </a:highligh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a:xfrm>
            <a:off x="415636" y="2112264"/>
            <a:ext cx="11463251" cy="3959352"/>
          </a:xfrm>
        </p:spPr>
        <p:txBody>
          <a:bodyPr>
            <a:normAutofit fontScale="92500" lnSpcReduction="20000"/>
          </a:bodyPr>
          <a:lstStyle/>
          <a:p>
            <a:r>
              <a:rPr lang="en-US" sz="4800" dirty="0">
                <a:effectLst>
                  <a:outerShdw blurRad="38100" dist="38100" dir="2700000" algn="tl">
                    <a:srgbClr val="000000">
                      <a:alpha val="43137"/>
                    </a:srgbClr>
                  </a:outerShdw>
                </a:effectLst>
              </a:rPr>
              <a:t> Live with </a:t>
            </a:r>
            <a:r>
              <a:rPr lang="en-US" sz="4800" i="1" dirty="0">
                <a:effectLst>
                  <a:outerShdw blurRad="38100" dist="38100" dir="2700000" algn="tl">
                    <a:srgbClr val="000000">
                      <a:alpha val="43137"/>
                    </a:srgbClr>
                  </a:outerShdw>
                </a:effectLst>
              </a:rPr>
              <a:t>eternity in mind</a:t>
            </a:r>
            <a:r>
              <a:rPr lang="en-US" sz="4800" dirty="0">
                <a:effectLst>
                  <a:outerShdw blurRad="38100" dist="38100" dir="2700000" algn="tl">
                    <a:srgbClr val="000000">
                      <a:alpha val="43137"/>
                    </a:srgbClr>
                  </a:outerShdw>
                </a:effectLst>
              </a:rPr>
              <a:t> and with a </a:t>
            </a:r>
            <a:r>
              <a:rPr lang="en-US" sz="4800" i="1" dirty="0">
                <a:effectLst>
                  <a:outerShdw blurRad="38100" dist="38100" dir="2700000" algn="tl">
                    <a:srgbClr val="000000">
                      <a:alpha val="43137"/>
                    </a:srgbClr>
                  </a:outerShdw>
                </a:effectLst>
              </a:rPr>
              <a:t>new identity </a:t>
            </a:r>
            <a:r>
              <a:rPr lang="en-US" sz="4800" u="sng" dirty="0">
                <a:effectLst>
                  <a:outerShdw blurRad="38100" dist="38100" dir="2700000" algn="tl">
                    <a:srgbClr val="000000">
                      <a:alpha val="43137"/>
                    </a:srgbClr>
                  </a:outerShdw>
                </a:effectLst>
              </a:rPr>
              <a:t>IN CHRIST</a:t>
            </a:r>
            <a:r>
              <a:rPr lang="en-US" sz="4800" dirty="0">
                <a:effectLst>
                  <a:outerShdw blurRad="38100" dist="38100" dir="2700000" algn="tl">
                    <a:srgbClr val="000000">
                      <a:alpha val="43137"/>
                    </a:srgbClr>
                  </a:outerShdw>
                </a:effectLst>
              </a:rPr>
              <a:t>.</a:t>
            </a:r>
          </a:p>
          <a:p>
            <a:pPr marL="0" indent="0">
              <a:buNone/>
            </a:pPr>
            <a:endParaRPr lang="en-US" sz="4800" dirty="0">
              <a:effectLst>
                <a:outerShdw blurRad="38100" dist="38100" dir="2700000" algn="tl">
                  <a:srgbClr val="000000">
                    <a:alpha val="43137"/>
                  </a:srgbClr>
                </a:outerShdw>
              </a:effectLst>
            </a:endParaRPr>
          </a:p>
          <a:p>
            <a:pPr marL="0" indent="0" algn="ctr">
              <a:buNone/>
            </a:pPr>
            <a:r>
              <a:rPr lang="en-US" sz="4800" dirty="0">
                <a:effectLst>
                  <a:outerShdw blurRad="38100" dist="38100" dir="2700000" algn="tl">
                    <a:srgbClr val="000000">
                      <a:alpha val="43137"/>
                    </a:srgbClr>
                  </a:outerShdw>
                </a:effectLst>
              </a:rPr>
              <a:t>(2 Pet 1:3-4; Rom 8:9-10; </a:t>
            </a:r>
          </a:p>
          <a:p>
            <a:pPr marL="0" indent="0" algn="ctr">
              <a:buNone/>
            </a:pPr>
            <a:r>
              <a:rPr lang="en-US" sz="4800" dirty="0">
                <a:effectLst>
                  <a:outerShdw blurRad="38100" dist="38100" dir="2700000" algn="tl">
                    <a:srgbClr val="000000">
                      <a:alpha val="43137"/>
                    </a:srgbClr>
                  </a:outerShdw>
                </a:effectLst>
              </a:rPr>
              <a:t>Eph 5:7-8; 2 Cor 5:17-19)</a:t>
            </a:r>
          </a:p>
        </p:txBody>
      </p:sp>
    </p:spTree>
    <p:extLst>
      <p:ext uri="{BB962C8B-B14F-4D97-AF65-F5344CB8AC3E}">
        <p14:creationId xmlns:p14="http://schemas.microsoft.com/office/powerpoint/2010/main" val="9164592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FBDFF-D077-E599-018A-D01DDCA640E6}"/>
              </a:ext>
            </a:extLst>
          </p:cNvPr>
          <p:cNvSpPr>
            <a:spLocks noGrp="1"/>
          </p:cNvSpPr>
          <p:nvPr>
            <p:ph type="title"/>
          </p:nvPr>
        </p:nvSpPr>
        <p:spPr>
          <a:xfrm>
            <a:off x="1105593" y="263514"/>
            <a:ext cx="10241280" cy="1234440"/>
          </a:xfrm>
        </p:spPr>
        <p:txBody>
          <a:bodyPr>
            <a:normAutofit/>
          </a:bodyPr>
          <a:lstStyle/>
          <a:p>
            <a:pPr algn="ctr"/>
            <a:r>
              <a:rPr lang="en-US" sz="6000" b="0" u="sng" dirty="0">
                <a:effectLst>
                  <a:outerShdw blurRad="38100" dist="38100" dir="2700000" algn="tl">
                    <a:srgbClr val="000000">
                      <a:alpha val="43137"/>
                    </a:srgbClr>
                  </a:outerShdw>
                </a:effectLst>
              </a:rPr>
              <a:t>2 Peter 1:3-4</a:t>
            </a:r>
          </a:p>
        </p:txBody>
      </p:sp>
      <p:sp>
        <p:nvSpPr>
          <p:cNvPr id="3" name="Content Placeholder 2">
            <a:extLst>
              <a:ext uri="{FF2B5EF4-FFF2-40B4-BE49-F238E27FC236}">
                <a16:creationId xmlns:a16="http://schemas.microsoft.com/office/drawing/2014/main" id="{44270D4A-5EA3-A9E9-46FB-3D401B65303A}"/>
              </a:ext>
            </a:extLst>
          </p:cNvPr>
          <p:cNvSpPr>
            <a:spLocks noGrp="1"/>
          </p:cNvSpPr>
          <p:nvPr>
            <p:ph idx="1"/>
          </p:nvPr>
        </p:nvSpPr>
        <p:spPr>
          <a:xfrm>
            <a:off x="648393" y="2112264"/>
            <a:ext cx="11163992" cy="4155532"/>
          </a:xfrm>
        </p:spPr>
        <p:txBody>
          <a:bodyPr>
            <a:normAutofit fontScale="92500" lnSpcReduction="10000"/>
          </a:bodyPr>
          <a:lstStyle/>
          <a:p>
            <a:pPr marL="0" indent="0">
              <a:buNone/>
            </a:pPr>
            <a:r>
              <a:rPr lang="en-US"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(3) </a:t>
            </a:r>
            <a:r>
              <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His divine power has granted to us all things that pertain to life and godliness, through the knowledge of Him who called us to His own glory and excellence, </a:t>
            </a:r>
          </a:p>
          <a:p>
            <a:pPr marL="0" indent="0">
              <a:buNone/>
            </a:pPr>
            <a:r>
              <a:rPr lang="en-US" sz="36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(4) </a:t>
            </a:r>
            <a:r>
              <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by which He has granted to us His precious and very great promises, so that through them you may become partakers of the divine nature, having escaped from the corruption that is in the world because of sinful desire.</a:t>
            </a:r>
          </a:p>
        </p:txBody>
      </p:sp>
    </p:spTree>
    <p:extLst>
      <p:ext uri="{BB962C8B-B14F-4D97-AF65-F5344CB8AC3E}">
        <p14:creationId xmlns:p14="http://schemas.microsoft.com/office/powerpoint/2010/main" val="82118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FBDFF-D077-E599-018A-D01DDCA640E6}"/>
              </a:ext>
            </a:extLst>
          </p:cNvPr>
          <p:cNvSpPr>
            <a:spLocks noGrp="1"/>
          </p:cNvSpPr>
          <p:nvPr>
            <p:ph type="title"/>
          </p:nvPr>
        </p:nvSpPr>
        <p:spPr>
          <a:xfrm>
            <a:off x="1105593" y="263514"/>
            <a:ext cx="10241280" cy="1234440"/>
          </a:xfrm>
        </p:spPr>
        <p:txBody>
          <a:bodyPr>
            <a:normAutofit/>
          </a:bodyPr>
          <a:lstStyle/>
          <a:p>
            <a:pPr algn="ctr"/>
            <a:r>
              <a:rPr lang="en-US" sz="6000" b="0" u="sng" dirty="0">
                <a:effectLst>
                  <a:outerShdw blurRad="38100" dist="38100" dir="2700000" algn="tl">
                    <a:srgbClr val="000000">
                      <a:alpha val="43137"/>
                    </a:srgbClr>
                  </a:outerShdw>
                </a:effectLst>
              </a:rPr>
              <a:t>Romans 8:9-10</a:t>
            </a:r>
          </a:p>
        </p:txBody>
      </p:sp>
      <p:sp>
        <p:nvSpPr>
          <p:cNvPr id="3" name="Content Placeholder 2">
            <a:extLst>
              <a:ext uri="{FF2B5EF4-FFF2-40B4-BE49-F238E27FC236}">
                <a16:creationId xmlns:a16="http://schemas.microsoft.com/office/drawing/2014/main" id="{44270D4A-5EA3-A9E9-46FB-3D401B65303A}"/>
              </a:ext>
            </a:extLst>
          </p:cNvPr>
          <p:cNvSpPr>
            <a:spLocks noGrp="1"/>
          </p:cNvSpPr>
          <p:nvPr>
            <p:ph idx="1"/>
          </p:nvPr>
        </p:nvSpPr>
        <p:spPr>
          <a:xfrm>
            <a:off x="340822" y="2112264"/>
            <a:ext cx="11671069" cy="4246972"/>
          </a:xfrm>
        </p:spPr>
        <p:txBody>
          <a:bodyPr>
            <a:normAutofit fontScale="92500"/>
          </a:bodyPr>
          <a:lstStyle/>
          <a:p>
            <a:pPr marL="0" indent="0">
              <a:buNone/>
            </a:pPr>
            <a:r>
              <a:rPr lang="en-US" sz="43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(9) </a:t>
            </a:r>
            <a:r>
              <a:rPr lang="en-US" sz="43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You, however, are not in the flesh but in the Spirit, if in fact the Spirit of God dwells in you. Anyone who does not have the Spirit of Christ does not belong to Him.</a:t>
            </a:r>
          </a:p>
          <a:p>
            <a:pPr marL="0" indent="0">
              <a:buNone/>
            </a:pPr>
            <a:r>
              <a:rPr lang="en-US" sz="4300" dirty="0">
                <a:solidFill>
                  <a:srgbClr val="FF000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(10) </a:t>
            </a:r>
            <a:r>
              <a:rPr lang="en-US" sz="43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But if Christ is in you, although the body is dead because of sin, the Spirit is life because of righteousness.</a:t>
            </a:r>
          </a:p>
          <a:p>
            <a:pPr marL="0" indent="0">
              <a:buNone/>
            </a:pPr>
            <a:endParaRPr lang="en-US" sz="3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46411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FBDFF-D077-E599-018A-D01DDCA640E6}"/>
              </a:ext>
            </a:extLst>
          </p:cNvPr>
          <p:cNvSpPr>
            <a:spLocks noGrp="1"/>
          </p:cNvSpPr>
          <p:nvPr>
            <p:ph type="title"/>
          </p:nvPr>
        </p:nvSpPr>
        <p:spPr>
          <a:xfrm>
            <a:off x="1238597" y="313390"/>
            <a:ext cx="10241280" cy="1234440"/>
          </a:xfrm>
        </p:spPr>
        <p:txBody>
          <a:bodyPr>
            <a:normAutofit/>
          </a:bodyPr>
          <a:lstStyle/>
          <a:p>
            <a:pPr algn="ctr"/>
            <a:r>
              <a:rPr lang="en-US" sz="6000" b="0" u="sng" dirty="0">
                <a:effectLst>
                  <a:outerShdw blurRad="38100" dist="38100" dir="2700000" algn="tl">
                    <a:srgbClr val="000000">
                      <a:alpha val="43137"/>
                    </a:srgbClr>
                  </a:outerShdw>
                </a:effectLst>
              </a:rPr>
              <a:t>Ephesians 5:7-8</a:t>
            </a:r>
          </a:p>
        </p:txBody>
      </p:sp>
      <p:sp>
        <p:nvSpPr>
          <p:cNvPr id="3" name="Content Placeholder 2">
            <a:extLst>
              <a:ext uri="{FF2B5EF4-FFF2-40B4-BE49-F238E27FC236}">
                <a16:creationId xmlns:a16="http://schemas.microsoft.com/office/drawing/2014/main" id="{44270D4A-5EA3-A9E9-46FB-3D401B65303A}"/>
              </a:ext>
            </a:extLst>
          </p:cNvPr>
          <p:cNvSpPr>
            <a:spLocks noGrp="1"/>
          </p:cNvSpPr>
          <p:nvPr>
            <p:ph idx="1"/>
          </p:nvPr>
        </p:nvSpPr>
        <p:spPr>
          <a:xfrm>
            <a:off x="889462" y="2112264"/>
            <a:ext cx="10723418" cy="3959352"/>
          </a:xfrm>
        </p:spPr>
        <p:txBody>
          <a:bodyPr>
            <a:normAutofit lnSpcReduction="10000"/>
          </a:bodyPr>
          <a:lstStyle/>
          <a:p>
            <a:pPr marL="0" indent="0">
              <a:buNone/>
            </a:pPr>
            <a:r>
              <a:rPr lang="en-US" sz="4400" dirty="0">
                <a:solidFill>
                  <a:srgbClr val="FF0000"/>
                </a:solidFill>
                <a:effectLst>
                  <a:outerShdw blurRad="38100" dist="38100" dir="2700000" algn="tl">
                    <a:srgbClr val="000000">
                      <a:alpha val="43137"/>
                    </a:srgbClr>
                  </a:outerShdw>
                </a:effectLst>
              </a:rPr>
              <a:t>(7) </a:t>
            </a:r>
            <a:r>
              <a:rPr lang="en-US" sz="4400" dirty="0">
                <a:effectLst>
                  <a:outerShdw blurRad="38100" dist="38100" dir="2700000" algn="tl">
                    <a:srgbClr val="000000">
                      <a:alpha val="43137"/>
                    </a:srgbClr>
                  </a:outerShdw>
                </a:effectLst>
              </a:rPr>
              <a:t>Therefore, do not become partners with them [</a:t>
            </a:r>
            <a:r>
              <a:rPr lang="en-US" sz="4400" b="1" dirty="0">
                <a:solidFill>
                  <a:srgbClr val="FF0000"/>
                </a:solidFill>
                <a:effectLst>
                  <a:outerShdw blurRad="38100" dist="38100" dir="2700000" algn="tl">
                    <a:srgbClr val="000000">
                      <a:alpha val="43137"/>
                    </a:srgbClr>
                  </a:outerShdw>
                </a:effectLst>
              </a:rPr>
              <a:t>v. 6 </a:t>
            </a:r>
            <a:r>
              <a:rPr lang="en-US" sz="4400" dirty="0">
                <a:effectLst>
                  <a:outerShdw blurRad="38100" dist="38100" dir="2700000" algn="tl">
                    <a:srgbClr val="000000">
                      <a:alpha val="43137"/>
                    </a:srgbClr>
                  </a:outerShdw>
                </a:effectLst>
              </a:rPr>
              <a:t>- </a:t>
            </a:r>
            <a:r>
              <a:rPr lang="en-US" sz="4400" i="1" dirty="0">
                <a:effectLst>
                  <a:outerShdw blurRad="38100" dist="38100" dir="2700000" algn="tl">
                    <a:srgbClr val="000000">
                      <a:alpha val="43137"/>
                    </a:srgbClr>
                  </a:outerShdw>
                </a:effectLst>
              </a:rPr>
              <a:t>sons of disobedience</a:t>
            </a:r>
            <a:r>
              <a:rPr lang="en-US" sz="4400" dirty="0">
                <a:effectLst>
                  <a:outerShdw blurRad="38100" dist="38100" dir="2700000" algn="tl">
                    <a:srgbClr val="000000">
                      <a:alpha val="43137"/>
                    </a:srgbClr>
                  </a:outerShdw>
                </a:effectLst>
              </a:rPr>
              <a:t>]; for at one time you were darkness, but now you are light in the Lord. </a:t>
            </a:r>
          </a:p>
          <a:p>
            <a:pPr marL="0" indent="0">
              <a:buNone/>
            </a:pPr>
            <a:r>
              <a:rPr lang="en-US" sz="4400" dirty="0">
                <a:solidFill>
                  <a:srgbClr val="FF0000"/>
                </a:solidFill>
                <a:effectLst>
                  <a:outerShdw blurRad="38100" dist="38100" dir="2700000" algn="tl">
                    <a:srgbClr val="000000">
                      <a:alpha val="43137"/>
                    </a:srgbClr>
                  </a:outerShdw>
                </a:effectLst>
              </a:rPr>
              <a:t>(8) </a:t>
            </a:r>
            <a:r>
              <a:rPr lang="en-US" sz="4400" dirty="0">
                <a:effectLst>
                  <a:outerShdw blurRad="38100" dist="38100" dir="2700000" algn="tl">
                    <a:srgbClr val="000000">
                      <a:alpha val="43137"/>
                    </a:srgbClr>
                  </a:outerShdw>
                </a:effectLst>
              </a:rPr>
              <a:t>Walk as children of light …</a:t>
            </a:r>
          </a:p>
        </p:txBody>
      </p:sp>
    </p:spTree>
    <p:extLst>
      <p:ext uri="{BB962C8B-B14F-4D97-AF65-F5344CB8AC3E}">
        <p14:creationId xmlns:p14="http://schemas.microsoft.com/office/powerpoint/2010/main" val="3600764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FBDFF-D077-E599-018A-D01DDCA640E6}"/>
              </a:ext>
            </a:extLst>
          </p:cNvPr>
          <p:cNvSpPr>
            <a:spLocks noGrp="1"/>
          </p:cNvSpPr>
          <p:nvPr>
            <p:ph type="title"/>
          </p:nvPr>
        </p:nvSpPr>
        <p:spPr>
          <a:xfrm>
            <a:off x="1238597" y="313390"/>
            <a:ext cx="10241280" cy="1234440"/>
          </a:xfrm>
        </p:spPr>
        <p:txBody>
          <a:bodyPr>
            <a:normAutofit/>
          </a:bodyPr>
          <a:lstStyle/>
          <a:p>
            <a:pPr algn="ctr"/>
            <a:r>
              <a:rPr lang="en-US" sz="6000" b="0" u="sng" dirty="0">
                <a:effectLst>
                  <a:outerShdw blurRad="38100" dist="38100" dir="2700000" algn="tl">
                    <a:srgbClr val="000000">
                      <a:alpha val="43137"/>
                    </a:srgbClr>
                  </a:outerShdw>
                </a:effectLst>
              </a:rPr>
              <a:t>2 Corinthians 5:17-19</a:t>
            </a:r>
          </a:p>
        </p:txBody>
      </p:sp>
      <p:sp>
        <p:nvSpPr>
          <p:cNvPr id="3" name="Content Placeholder 2">
            <a:extLst>
              <a:ext uri="{FF2B5EF4-FFF2-40B4-BE49-F238E27FC236}">
                <a16:creationId xmlns:a16="http://schemas.microsoft.com/office/drawing/2014/main" id="{44270D4A-5EA3-A9E9-46FB-3D401B65303A}"/>
              </a:ext>
            </a:extLst>
          </p:cNvPr>
          <p:cNvSpPr>
            <a:spLocks noGrp="1"/>
          </p:cNvSpPr>
          <p:nvPr>
            <p:ph idx="1"/>
          </p:nvPr>
        </p:nvSpPr>
        <p:spPr>
          <a:xfrm>
            <a:off x="532015" y="2112264"/>
            <a:ext cx="11346871" cy="3959352"/>
          </a:xfrm>
        </p:spPr>
        <p:txBody>
          <a:bodyPr>
            <a:normAutofit fontScale="77500" lnSpcReduction="20000"/>
          </a:bodyPr>
          <a:lstStyle/>
          <a:p>
            <a:pPr marL="0" indent="0">
              <a:buNone/>
            </a:pPr>
            <a:r>
              <a:rPr lang="en-US" sz="4400" dirty="0">
                <a:solidFill>
                  <a:srgbClr val="FF0000"/>
                </a:solidFill>
                <a:effectLst>
                  <a:outerShdw blurRad="38100" dist="38100" dir="2700000" algn="tl">
                    <a:srgbClr val="000000">
                      <a:alpha val="43137"/>
                    </a:srgbClr>
                  </a:outerShdw>
                </a:effectLst>
              </a:rPr>
              <a:t>(17) </a:t>
            </a:r>
            <a:r>
              <a:rPr lang="en-US" sz="4400" dirty="0">
                <a:effectLst>
                  <a:outerShdw blurRad="38100" dist="38100" dir="2700000" algn="tl">
                    <a:srgbClr val="000000">
                      <a:alpha val="43137"/>
                    </a:srgbClr>
                  </a:outerShdw>
                </a:effectLst>
              </a:rPr>
              <a:t>Therefore, if anyone is </a:t>
            </a:r>
            <a:r>
              <a:rPr lang="en-US" sz="4400" b="1" u="sng" dirty="0">
                <a:solidFill>
                  <a:srgbClr val="0070C0"/>
                </a:solidFill>
                <a:effectLst>
                  <a:outerShdw blurRad="38100" dist="38100" dir="2700000" algn="tl">
                    <a:srgbClr val="000000">
                      <a:alpha val="43137"/>
                    </a:srgbClr>
                  </a:outerShdw>
                </a:effectLst>
              </a:rPr>
              <a:t>in Christ</a:t>
            </a:r>
            <a:r>
              <a:rPr lang="en-US" sz="4400" dirty="0">
                <a:effectLst>
                  <a:outerShdw blurRad="38100" dist="38100" dir="2700000" algn="tl">
                    <a:srgbClr val="000000">
                      <a:alpha val="43137"/>
                    </a:srgbClr>
                  </a:outerShdw>
                </a:effectLst>
              </a:rPr>
              <a:t>, he is a new creation. The old has passed away; </a:t>
            </a:r>
            <a:r>
              <a:rPr lang="en-US" sz="4400" dirty="0">
                <a:solidFill>
                  <a:srgbClr val="FF0000"/>
                </a:solidFill>
                <a:effectLst>
                  <a:outerShdw blurRad="38100" dist="38100" dir="2700000" algn="tl">
                    <a:srgbClr val="000000">
                      <a:alpha val="43137"/>
                    </a:srgbClr>
                  </a:outerShdw>
                </a:effectLst>
              </a:rPr>
              <a:t>(!)</a:t>
            </a:r>
            <a:r>
              <a:rPr lang="en-US" sz="4400" dirty="0">
                <a:effectLst>
                  <a:outerShdw blurRad="38100" dist="38100" dir="2700000" algn="tl">
                    <a:srgbClr val="000000">
                      <a:alpha val="43137"/>
                    </a:srgbClr>
                  </a:outerShdw>
                </a:effectLst>
              </a:rPr>
              <a:t> behold </a:t>
            </a:r>
            <a:r>
              <a:rPr lang="en-US" sz="4400" dirty="0">
                <a:solidFill>
                  <a:srgbClr val="FF0000"/>
                </a:solidFill>
                <a:effectLst>
                  <a:outerShdw blurRad="38100" dist="38100" dir="2700000" algn="tl">
                    <a:srgbClr val="000000">
                      <a:alpha val="43137"/>
                    </a:srgbClr>
                  </a:outerShdw>
                </a:effectLst>
              </a:rPr>
              <a:t>(!)</a:t>
            </a:r>
            <a:r>
              <a:rPr lang="en-US" sz="4400" dirty="0">
                <a:effectLst>
                  <a:outerShdw blurRad="38100" dist="38100" dir="2700000" algn="tl">
                    <a:srgbClr val="000000">
                      <a:alpha val="43137"/>
                    </a:srgbClr>
                  </a:outerShdw>
                </a:effectLst>
              </a:rPr>
              <a:t>, the new has come.</a:t>
            </a:r>
          </a:p>
          <a:p>
            <a:pPr marL="0" indent="0">
              <a:buNone/>
            </a:pPr>
            <a:r>
              <a:rPr lang="en-US" sz="4400" dirty="0">
                <a:solidFill>
                  <a:srgbClr val="FF0000"/>
                </a:solidFill>
                <a:effectLst>
                  <a:outerShdw blurRad="38100" dist="38100" dir="2700000" algn="tl">
                    <a:srgbClr val="000000">
                      <a:alpha val="43137"/>
                    </a:srgbClr>
                  </a:outerShdw>
                </a:effectLst>
              </a:rPr>
              <a:t>(18) </a:t>
            </a:r>
            <a:r>
              <a:rPr lang="en-US" sz="4400" dirty="0">
                <a:effectLst>
                  <a:outerShdw blurRad="38100" dist="38100" dir="2700000" algn="tl">
                    <a:srgbClr val="000000">
                      <a:alpha val="43137"/>
                    </a:srgbClr>
                  </a:outerShdw>
                </a:effectLst>
              </a:rPr>
              <a:t>All this is from God, who through Christ reconciled us to Himself and gave us the ministry of reconciliation;</a:t>
            </a:r>
          </a:p>
          <a:p>
            <a:pPr marL="0" indent="0">
              <a:buNone/>
            </a:pPr>
            <a:r>
              <a:rPr lang="en-US" sz="4400" dirty="0">
                <a:solidFill>
                  <a:srgbClr val="FF0000"/>
                </a:solidFill>
                <a:effectLst>
                  <a:outerShdw blurRad="38100" dist="38100" dir="2700000" algn="tl">
                    <a:srgbClr val="000000">
                      <a:alpha val="43137"/>
                    </a:srgbClr>
                  </a:outerShdw>
                </a:effectLst>
              </a:rPr>
              <a:t>(19) </a:t>
            </a:r>
            <a:r>
              <a:rPr lang="en-US" sz="4400" dirty="0">
                <a:effectLst>
                  <a:outerShdw blurRad="38100" dist="38100" dir="2700000" algn="tl">
                    <a:srgbClr val="000000">
                      <a:alpha val="43137"/>
                    </a:srgbClr>
                  </a:outerShdw>
                </a:effectLst>
              </a:rPr>
              <a:t>That is, </a:t>
            </a:r>
            <a:r>
              <a:rPr lang="en-US" sz="4400" b="1" u="sng" dirty="0">
                <a:solidFill>
                  <a:srgbClr val="0070C0"/>
                </a:solidFill>
                <a:effectLst>
                  <a:outerShdw blurRad="38100" dist="38100" dir="2700000" algn="tl">
                    <a:srgbClr val="000000">
                      <a:alpha val="43137"/>
                    </a:srgbClr>
                  </a:outerShdw>
                </a:effectLst>
              </a:rPr>
              <a:t>in Christ</a:t>
            </a:r>
            <a:r>
              <a:rPr lang="en-US" sz="4400" dirty="0">
                <a:effectLst>
                  <a:outerShdw blurRad="38100" dist="38100" dir="2700000" algn="tl">
                    <a:srgbClr val="000000">
                      <a:alpha val="43137"/>
                    </a:srgbClr>
                  </a:outerShdw>
                </a:effectLst>
              </a:rPr>
              <a:t> God was reconciling the world to Himself, not counting their trespasses against them, and entrusting to us the message of reconciliation.</a:t>
            </a:r>
          </a:p>
        </p:txBody>
      </p:sp>
    </p:spTree>
    <p:extLst>
      <p:ext uri="{BB962C8B-B14F-4D97-AF65-F5344CB8AC3E}">
        <p14:creationId xmlns:p14="http://schemas.microsoft.com/office/powerpoint/2010/main" val="19629007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chemeClr val="accent2"/>
              </a:gs>
              <a:gs pos="100000">
                <a:schemeClr val="accent6">
                  <a:lumMod val="75000"/>
                  <a:alpha val="8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5">
                  <a:alpha val="35000"/>
                </a:schemeClr>
              </a:gs>
              <a:gs pos="100000">
                <a:schemeClr val="accent6">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Wood human figure">
            <a:extLst>
              <a:ext uri="{FF2B5EF4-FFF2-40B4-BE49-F238E27FC236}">
                <a16:creationId xmlns:a16="http://schemas.microsoft.com/office/drawing/2014/main" id="{82F037B2-3B51-F880-9C31-CB4481F669CC}"/>
              </a:ext>
            </a:extLst>
          </p:cNvPr>
          <p:cNvPicPr>
            <a:picLocks noChangeAspect="1"/>
          </p:cNvPicPr>
          <p:nvPr/>
        </p:nvPicPr>
        <p:blipFill>
          <a:blip r:embed="rId3"/>
          <a:srcRect r="20783"/>
          <a:stretch/>
        </p:blipFill>
        <p:spPr>
          <a:xfrm>
            <a:off x="4038599" y="10"/>
            <a:ext cx="8160026" cy="6875809"/>
          </a:xfrm>
          <a:prstGeom prst="rect">
            <a:avLst/>
          </a:prstGeom>
        </p:spPr>
      </p:pic>
      <p:sp>
        <p:nvSpPr>
          <p:cNvPr id="15"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4">
                  <a:lumMod val="20000"/>
                  <a:lumOff val="80000"/>
                  <a:alpha val="0"/>
                </a:schemeClr>
              </a:gs>
              <a:gs pos="100000">
                <a:schemeClr val="accent6">
                  <a:alpha val="29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C04C0004-A6B3-361D-C566-92281851CBB0}"/>
              </a:ext>
            </a:extLst>
          </p:cNvPr>
          <p:cNvSpPr>
            <a:spLocks noGrp="1"/>
          </p:cNvSpPr>
          <p:nvPr>
            <p:ph type="ctrTitle"/>
          </p:nvPr>
        </p:nvSpPr>
        <p:spPr>
          <a:xfrm>
            <a:off x="0" y="460465"/>
            <a:ext cx="4040744" cy="3070938"/>
          </a:xfrm>
        </p:spPr>
        <p:txBody>
          <a:bodyPr anchor="t">
            <a:normAutofit fontScale="90000"/>
          </a:bodyPr>
          <a:lstStyle/>
          <a:p>
            <a:r>
              <a:rPr lang="en-US" sz="5400" dirty="0">
                <a:solidFill>
                  <a:schemeClr val="bg1"/>
                </a:solidFill>
                <a:effectLst>
                  <a:outerShdw blurRad="38100" dist="38100" dir="2700000" algn="tl">
                    <a:srgbClr val="000000">
                      <a:alpha val="43137"/>
                    </a:srgbClr>
                  </a:outerShdw>
                </a:effectLst>
              </a:rPr>
              <a:t>What does it mean to be </a:t>
            </a:r>
            <a:br>
              <a:rPr lang="en-US" sz="5400" dirty="0">
                <a:solidFill>
                  <a:schemeClr val="bg1"/>
                </a:solidFill>
                <a:effectLst>
                  <a:outerShdw blurRad="38100" dist="38100" dir="2700000" algn="tl">
                    <a:srgbClr val="000000">
                      <a:alpha val="43137"/>
                    </a:srgbClr>
                  </a:outerShdw>
                </a:effectLst>
              </a:rPr>
            </a:br>
            <a:br>
              <a:rPr lang="en-US" sz="5400" dirty="0">
                <a:solidFill>
                  <a:schemeClr val="bg1"/>
                </a:solidFill>
                <a:effectLst>
                  <a:outerShdw blurRad="38100" dist="38100" dir="2700000" algn="tl">
                    <a:srgbClr val="000000">
                      <a:alpha val="43137"/>
                    </a:srgbClr>
                  </a:outerShdw>
                </a:effectLst>
              </a:rPr>
            </a:br>
            <a:r>
              <a:rPr lang="en-US" sz="6700" i="1" u="sng" dirty="0">
                <a:solidFill>
                  <a:srgbClr val="002060"/>
                </a:solidFill>
                <a:effectLst>
                  <a:outerShdw blurRad="38100" dist="38100" dir="2700000" algn="tl">
                    <a:srgbClr val="000000">
                      <a:alpha val="43137"/>
                    </a:srgbClr>
                  </a:outerShdw>
                </a:effectLst>
              </a:rPr>
              <a:t>In</a:t>
            </a:r>
            <a:r>
              <a:rPr lang="en-US" sz="6700" dirty="0">
                <a:solidFill>
                  <a:srgbClr val="002060"/>
                </a:solidFill>
                <a:effectLst>
                  <a:outerShdw blurRad="38100" dist="38100" dir="2700000" algn="tl">
                    <a:srgbClr val="000000">
                      <a:alpha val="43137"/>
                    </a:srgbClr>
                  </a:outerShdw>
                </a:effectLst>
              </a:rPr>
              <a:t> </a:t>
            </a:r>
            <a:r>
              <a:rPr lang="en-US" sz="6700" i="1" u="sng" dirty="0">
                <a:solidFill>
                  <a:srgbClr val="002060"/>
                </a:solidFill>
                <a:effectLst>
                  <a:outerShdw blurRad="38100" dist="38100" dir="2700000" algn="tl">
                    <a:srgbClr val="000000">
                      <a:alpha val="43137"/>
                    </a:srgbClr>
                  </a:outerShdw>
                </a:effectLst>
              </a:rPr>
              <a:t>Christ</a:t>
            </a:r>
            <a:r>
              <a:rPr lang="en-US" sz="6700" dirty="0">
                <a:solidFill>
                  <a:srgbClr val="002060"/>
                </a:solidFill>
                <a:effectLst>
                  <a:outerShdw blurRad="38100" dist="38100" dir="2700000" algn="tl">
                    <a:srgbClr val="000000">
                      <a:alpha val="43137"/>
                    </a:srgbClr>
                  </a:outerShdw>
                </a:effectLst>
              </a:rPr>
              <a:t>?</a:t>
            </a:r>
            <a:endParaRPr lang="en-US" sz="5400" dirty="0">
              <a:solidFill>
                <a:srgbClr val="00206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62191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68A22513-307E-4203-BEFF-5BBBFAFDDE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4211F11-4937-44F9-B733-211517A2D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49076" y="-431"/>
            <a:ext cx="11742924" cy="6858427"/>
          </a:xfrm>
          <a:prstGeom prst="rect">
            <a:avLst/>
          </a:prstGeom>
          <a:gradFill>
            <a:gsLst>
              <a:gs pos="2000">
                <a:schemeClr val="accent5">
                  <a:alpha val="17000"/>
                </a:schemeClr>
              </a:gs>
              <a:gs pos="100000">
                <a:schemeClr val="accent6">
                  <a:lumMod val="75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6CF7BA0D-619B-4BA4-AF41-9F99DE301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49076" y="-429"/>
            <a:ext cx="11742924" cy="6400800"/>
          </a:xfrm>
          <a:prstGeom prst="rect">
            <a:avLst/>
          </a:prstGeom>
          <a:gradFill>
            <a:gsLst>
              <a:gs pos="0">
                <a:schemeClr val="accent5">
                  <a:alpha val="76000"/>
                </a:schemeClr>
              </a:gs>
              <a:gs pos="100000">
                <a:schemeClr val="accent2">
                  <a:lumMod val="20000"/>
                  <a:lumOff val="80000"/>
                  <a:alpha val="15000"/>
                </a:schemeClr>
              </a:gs>
            </a:gsLst>
            <a:lin ang="162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F20A1EE3-9DEB-45B0-A9FA-0804579257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7200" y="-12648"/>
            <a:ext cx="11742924" cy="6870648"/>
          </a:xfrm>
          <a:prstGeom prst="rect">
            <a:avLst/>
          </a:prstGeom>
          <a:gradFill>
            <a:gsLst>
              <a:gs pos="37000">
                <a:schemeClr val="accent5">
                  <a:lumMod val="60000"/>
                  <a:lumOff val="40000"/>
                  <a:alpha val="25000"/>
                </a:schemeClr>
              </a:gs>
              <a:gs pos="100000">
                <a:schemeClr val="accent2">
                  <a:alpha val="74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39513AF-ACB9-491F-AB2C-AA27171CB7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8860813" cy="6857572"/>
          </a:xfrm>
          <a:prstGeom prst="rect">
            <a:avLst/>
          </a:prstGeom>
          <a:gradFill>
            <a:gsLst>
              <a:gs pos="6000">
                <a:schemeClr val="accent2">
                  <a:alpha val="88000"/>
                </a:schemeClr>
              </a:gs>
              <a:gs pos="100000">
                <a:schemeClr val="accent6">
                  <a:lumMod val="75000"/>
                  <a:alpha val="66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45F36B92-14BC-4E12-8F9A-737EFED6CE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533214">
            <a:off x="5243949" y="-200984"/>
            <a:ext cx="6022658" cy="6022658"/>
          </a:xfrm>
          <a:custGeom>
            <a:avLst/>
            <a:gdLst>
              <a:gd name="connsiteX0" fmla="*/ 5757156 w 6022658"/>
              <a:gd name="connsiteY0" fmla="*/ 4243377 h 6022658"/>
              <a:gd name="connsiteX1" fmla="*/ 4298301 w 6022658"/>
              <a:gd name="connsiteY1" fmla="*/ 5730698 h 6022658"/>
              <a:gd name="connsiteX2" fmla="*/ 4183474 w 6022658"/>
              <a:gd name="connsiteY2" fmla="*/ 5786013 h 6022658"/>
              <a:gd name="connsiteX3" fmla="*/ 3011329 w 6022658"/>
              <a:gd name="connsiteY3" fmla="*/ 6022658 h 6022658"/>
              <a:gd name="connsiteX4" fmla="*/ 0 w 6022658"/>
              <a:gd name="connsiteY4" fmla="*/ 3011329 h 6022658"/>
              <a:gd name="connsiteX5" fmla="*/ 3011329 w 6022658"/>
              <a:gd name="connsiteY5" fmla="*/ 0 h 6022658"/>
              <a:gd name="connsiteX6" fmla="*/ 6022658 w 6022658"/>
              <a:gd name="connsiteY6" fmla="*/ 3011329 h 6022658"/>
              <a:gd name="connsiteX7" fmla="*/ 5786013 w 6022658"/>
              <a:gd name="connsiteY7" fmla="*/ 4183474 h 60226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022658" h="6022658">
                <a:moveTo>
                  <a:pt x="5757156" y="4243377"/>
                </a:moveTo>
                <a:lnTo>
                  <a:pt x="4298301" y="5730698"/>
                </a:lnTo>
                <a:lnTo>
                  <a:pt x="4183474" y="5786013"/>
                </a:lnTo>
                <a:cubicBezTo>
                  <a:pt x="3823203" y="5938395"/>
                  <a:pt x="3427106" y="6022658"/>
                  <a:pt x="3011329" y="6022658"/>
                </a:cubicBezTo>
                <a:cubicBezTo>
                  <a:pt x="1348218" y="6022658"/>
                  <a:pt x="0" y="4674440"/>
                  <a:pt x="0" y="3011329"/>
                </a:cubicBezTo>
                <a:cubicBezTo>
                  <a:pt x="0" y="1348218"/>
                  <a:pt x="1348218" y="0"/>
                  <a:pt x="3011329" y="0"/>
                </a:cubicBezTo>
                <a:cubicBezTo>
                  <a:pt x="4674440" y="0"/>
                  <a:pt x="6022658" y="1348218"/>
                  <a:pt x="6022658" y="3011329"/>
                </a:cubicBezTo>
                <a:cubicBezTo>
                  <a:pt x="6022658" y="3427107"/>
                  <a:pt x="5938394" y="3823204"/>
                  <a:pt x="5786013" y="4183474"/>
                </a:cubicBezTo>
                <a:close/>
              </a:path>
            </a:pathLst>
          </a:custGeom>
          <a:gradFill>
            <a:gsLst>
              <a:gs pos="21000">
                <a:schemeClr val="accent2">
                  <a:alpha val="0"/>
                </a:schemeClr>
              </a:gs>
              <a:gs pos="85000">
                <a:schemeClr val="accent6">
                  <a:alpha val="1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050EE124-610D-95B6-6E4D-F95525E83A59}"/>
              </a:ext>
            </a:extLst>
          </p:cNvPr>
          <p:cNvSpPr>
            <a:spLocks noGrp="1"/>
          </p:cNvSpPr>
          <p:nvPr>
            <p:ph type="title"/>
          </p:nvPr>
        </p:nvSpPr>
        <p:spPr>
          <a:xfrm>
            <a:off x="0" y="1753985"/>
            <a:ext cx="8860811" cy="2236695"/>
          </a:xfrm>
        </p:spPr>
        <p:txBody>
          <a:bodyPr vert="horz" lIns="0" tIns="0" rIns="0" bIns="0" rtlCol="0" anchor="b">
            <a:normAutofit/>
          </a:bodyPr>
          <a:lstStyle/>
          <a:p>
            <a:pPr algn="ctr"/>
            <a:r>
              <a:rPr lang="en-US" sz="4400" spc="750" dirty="0">
                <a:solidFill>
                  <a:schemeClr val="bg1"/>
                </a:solidFill>
                <a:effectLst>
                  <a:outerShdw blurRad="38100" dist="38100" dir="2700000" algn="tl">
                    <a:srgbClr val="000000">
                      <a:alpha val="43137"/>
                    </a:srgbClr>
                  </a:outerShdw>
                </a:effectLst>
              </a:rPr>
              <a:t>1. What is the Bible’s </a:t>
            </a:r>
            <a:r>
              <a:rPr lang="en-US" sz="4400" u="sng" spc="750" dirty="0">
                <a:solidFill>
                  <a:srgbClr val="FFFF00"/>
                </a:solidFill>
                <a:effectLst>
                  <a:outerShdw blurRad="38100" dist="38100" dir="2700000" algn="tl">
                    <a:srgbClr val="000000">
                      <a:alpha val="43137"/>
                    </a:srgbClr>
                  </a:outerShdw>
                </a:effectLst>
              </a:rPr>
              <a:t>definition</a:t>
            </a:r>
            <a:r>
              <a:rPr lang="en-US" sz="4400" spc="750" dirty="0">
                <a:solidFill>
                  <a:schemeClr val="bg1"/>
                </a:solidFill>
                <a:effectLst>
                  <a:outerShdw blurRad="38100" dist="38100" dir="2700000" algn="tl">
                    <a:srgbClr val="000000">
                      <a:alpha val="43137"/>
                    </a:srgbClr>
                  </a:outerShdw>
                </a:effectLst>
              </a:rPr>
              <a:t> for </a:t>
            </a:r>
            <a:br>
              <a:rPr lang="en-US" sz="4400" spc="750" dirty="0">
                <a:solidFill>
                  <a:schemeClr val="bg1"/>
                </a:solidFill>
                <a:effectLst>
                  <a:outerShdw blurRad="38100" dist="38100" dir="2700000" algn="tl">
                    <a:srgbClr val="000000">
                      <a:alpha val="43137"/>
                    </a:srgbClr>
                  </a:outerShdw>
                </a:effectLst>
              </a:rPr>
            </a:br>
            <a:r>
              <a:rPr lang="en-US" sz="4400" spc="750" dirty="0">
                <a:solidFill>
                  <a:schemeClr val="bg1"/>
                </a:solidFill>
                <a:effectLst>
                  <a:outerShdw blurRad="38100" dist="38100" dir="2700000" algn="tl">
                    <a:srgbClr val="000000">
                      <a:alpha val="43137"/>
                    </a:srgbClr>
                  </a:outerShdw>
                </a:effectLst>
              </a:rPr>
              <a:t>being in Christ?</a:t>
            </a:r>
          </a:p>
        </p:txBody>
      </p:sp>
    </p:spTree>
    <p:extLst>
      <p:ext uri="{BB962C8B-B14F-4D97-AF65-F5344CB8AC3E}">
        <p14:creationId xmlns:p14="http://schemas.microsoft.com/office/powerpoint/2010/main" val="1910600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D896123-1B32-4CB1-B2ED-E34BBC26B4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Hand reaching out to sun">
            <a:extLst>
              <a:ext uri="{FF2B5EF4-FFF2-40B4-BE49-F238E27FC236}">
                <a16:creationId xmlns:a16="http://schemas.microsoft.com/office/drawing/2014/main" id="{6DA3329F-D003-7745-F7F1-6C37FEE058E5}"/>
              </a:ext>
            </a:extLst>
          </p:cNvPr>
          <p:cNvPicPr>
            <a:picLocks noChangeAspect="1"/>
          </p:cNvPicPr>
          <p:nvPr/>
        </p:nvPicPr>
        <p:blipFill>
          <a:blip r:embed="rId3"/>
          <a:srcRect b="16050"/>
          <a:stretch/>
        </p:blipFill>
        <p:spPr>
          <a:xfrm>
            <a:off x="20" y="-1"/>
            <a:ext cx="12191980" cy="6857571"/>
          </a:xfrm>
          <a:prstGeom prst="rect">
            <a:avLst/>
          </a:prstGeom>
        </p:spPr>
      </p:pic>
      <p:sp>
        <p:nvSpPr>
          <p:cNvPr id="14" name="Rectangle 13">
            <a:extLst>
              <a:ext uri="{FF2B5EF4-FFF2-40B4-BE49-F238E27FC236}">
                <a16:creationId xmlns:a16="http://schemas.microsoft.com/office/drawing/2014/main" id="{F57DA40C-10B8-4678-8433-AA03ED65E9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852792" y="-429"/>
            <a:ext cx="9339206" cy="6858000"/>
          </a:xfrm>
          <a:prstGeom prst="rect">
            <a:avLst/>
          </a:prstGeom>
          <a:gradFill>
            <a:gsLst>
              <a:gs pos="58000">
                <a:schemeClr val="tx1">
                  <a:alpha val="30000"/>
                </a:schemeClr>
              </a:gs>
              <a:gs pos="33000">
                <a:schemeClr val="tx1">
                  <a:alpha val="20000"/>
                </a:schemeClr>
              </a:gs>
              <a:gs pos="0">
                <a:schemeClr val="tx1">
                  <a:alpha val="0"/>
                </a:schemeClr>
              </a:gs>
              <a:gs pos="100000">
                <a:schemeClr val="tx1">
                  <a:alpha val="30000"/>
                </a:schemeClr>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651E34F-DC41-0C39-FDF2-2C4170048984}"/>
              </a:ext>
            </a:extLst>
          </p:cNvPr>
          <p:cNvSpPr>
            <a:spLocks noGrp="1"/>
          </p:cNvSpPr>
          <p:nvPr>
            <p:ph type="title"/>
          </p:nvPr>
        </p:nvSpPr>
        <p:spPr>
          <a:xfrm>
            <a:off x="448887" y="631767"/>
            <a:ext cx="11430000" cy="4051266"/>
          </a:xfrm>
        </p:spPr>
        <p:txBody>
          <a:bodyPr vert="horz" lIns="0" tIns="0" rIns="0" bIns="0" rtlCol="0" anchor="t">
            <a:normAutofit fontScale="90000"/>
          </a:bodyPr>
          <a:lstStyle/>
          <a:p>
            <a:pPr algn="ctr">
              <a:lnSpc>
                <a:spcPct val="90000"/>
              </a:lnSpc>
            </a:pPr>
            <a:r>
              <a:rPr lang="en-US" sz="4000" spc="750" dirty="0">
                <a:solidFill>
                  <a:schemeClr val="bg1"/>
                </a:solidFill>
                <a:effectLst>
                  <a:outerShdw blurRad="38100" dist="38100" dir="2700000" algn="tl">
                    <a:srgbClr val="000000">
                      <a:alpha val="43137"/>
                    </a:srgbClr>
                  </a:outerShdw>
                </a:effectLst>
              </a:rPr>
              <a:t>Being </a:t>
            </a:r>
            <a:r>
              <a:rPr lang="en-US" sz="4000" u="sng" spc="750" dirty="0">
                <a:solidFill>
                  <a:srgbClr val="FFFF00"/>
                </a:solidFill>
                <a:effectLst>
                  <a:outerShdw blurRad="38100" dist="38100" dir="2700000" algn="tl">
                    <a:srgbClr val="000000">
                      <a:alpha val="43137"/>
                    </a:srgbClr>
                  </a:outerShdw>
                </a:effectLst>
              </a:rPr>
              <a:t>in Christ</a:t>
            </a:r>
            <a:r>
              <a:rPr lang="en-US" sz="4000" spc="750" dirty="0">
                <a:solidFill>
                  <a:schemeClr val="bg1"/>
                </a:solidFill>
                <a:effectLst>
                  <a:outerShdw blurRad="38100" dist="38100" dir="2700000" algn="tl">
                    <a:srgbClr val="000000">
                      <a:alpha val="43137"/>
                    </a:srgbClr>
                  </a:outerShdw>
                </a:effectLst>
              </a:rPr>
              <a:t> is the result </a:t>
            </a:r>
            <a:br>
              <a:rPr lang="en-US" sz="4000" spc="750" dirty="0">
                <a:solidFill>
                  <a:schemeClr val="bg1"/>
                </a:solidFill>
                <a:effectLst>
                  <a:outerShdw blurRad="38100" dist="38100" dir="2700000" algn="tl">
                    <a:srgbClr val="000000">
                      <a:alpha val="43137"/>
                    </a:srgbClr>
                  </a:outerShdw>
                </a:effectLst>
              </a:rPr>
            </a:br>
            <a:r>
              <a:rPr lang="en-US" sz="4000" spc="750" dirty="0">
                <a:solidFill>
                  <a:schemeClr val="bg1"/>
                </a:solidFill>
                <a:effectLst>
                  <a:outerShdw blurRad="38100" dist="38100" dir="2700000" algn="tl">
                    <a:srgbClr val="000000">
                      <a:alpha val="43137"/>
                    </a:srgbClr>
                  </a:outerShdw>
                </a:effectLst>
              </a:rPr>
              <a:t>of God’s handiwork. </a:t>
            </a:r>
            <a:br>
              <a:rPr lang="en-US" sz="4000" spc="750" dirty="0">
                <a:solidFill>
                  <a:schemeClr val="bg1"/>
                </a:solidFill>
                <a:effectLst>
                  <a:outerShdw blurRad="38100" dist="38100" dir="2700000" algn="tl">
                    <a:srgbClr val="000000">
                      <a:alpha val="43137"/>
                    </a:srgbClr>
                  </a:outerShdw>
                </a:effectLst>
              </a:rPr>
            </a:br>
            <a:br>
              <a:rPr lang="en-US" sz="4000" spc="750" dirty="0">
                <a:solidFill>
                  <a:schemeClr val="bg1"/>
                </a:solidFill>
                <a:effectLst>
                  <a:outerShdw blurRad="38100" dist="38100" dir="2700000" algn="tl">
                    <a:srgbClr val="000000">
                      <a:alpha val="43137"/>
                    </a:srgbClr>
                  </a:outerShdw>
                </a:effectLst>
              </a:rPr>
            </a:br>
            <a:r>
              <a:rPr lang="en-US" sz="4000" spc="750" dirty="0">
                <a:solidFill>
                  <a:srgbClr val="FFFF00"/>
                </a:solidFill>
                <a:effectLst>
                  <a:outerShdw blurRad="38100" dist="38100" dir="2700000" algn="tl">
                    <a:srgbClr val="000000">
                      <a:alpha val="43137"/>
                    </a:srgbClr>
                  </a:outerShdw>
                </a:effectLst>
              </a:rPr>
              <a:t>Faith</a:t>
            </a:r>
            <a:r>
              <a:rPr lang="en-US" sz="4000" spc="750" dirty="0">
                <a:solidFill>
                  <a:schemeClr val="bg1"/>
                </a:solidFill>
                <a:effectLst>
                  <a:outerShdw blurRad="38100" dist="38100" dir="2700000" algn="tl">
                    <a:srgbClr val="000000">
                      <a:alpha val="43137"/>
                    </a:srgbClr>
                  </a:outerShdw>
                </a:effectLst>
              </a:rPr>
              <a:t> + </a:t>
            </a:r>
            <a:r>
              <a:rPr lang="en-US" sz="4000" spc="750" dirty="0">
                <a:solidFill>
                  <a:srgbClr val="FFFF00"/>
                </a:solidFill>
                <a:effectLst>
                  <a:outerShdw blurRad="38100" dist="38100" dir="2700000" algn="tl">
                    <a:srgbClr val="000000">
                      <a:alpha val="43137"/>
                    </a:srgbClr>
                  </a:outerShdw>
                </a:effectLst>
              </a:rPr>
              <a:t>Grace</a:t>
            </a:r>
            <a:r>
              <a:rPr lang="en-US" sz="4000" spc="750" dirty="0">
                <a:solidFill>
                  <a:schemeClr val="bg1"/>
                </a:solidFill>
                <a:effectLst>
                  <a:outerShdw blurRad="38100" dist="38100" dir="2700000" algn="tl">
                    <a:srgbClr val="000000">
                      <a:alpha val="43137"/>
                    </a:srgbClr>
                  </a:outerShdw>
                </a:effectLst>
              </a:rPr>
              <a:t> + </a:t>
            </a:r>
            <a:r>
              <a:rPr lang="en-US" sz="4000" spc="750" dirty="0">
                <a:solidFill>
                  <a:srgbClr val="FFFF00"/>
                </a:solidFill>
                <a:effectLst>
                  <a:outerShdw blurRad="38100" dist="38100" dir="2700000" algn="tl">
                    <a:srgbClr val="000000">
                      <a:alpha val="43137"/>
                    </a:srgbClr>
                  </a:outerShdw>
                </a:effectLst>
              </a:rPr>
              <a:t>Love</a:t>
            </a:r>
            <a:br>
              <a:rPr lang="en-US" sz="4000" spc="750" dirty="0">
                <a:solidFill>
                  <a:schemeClr val="bg1"/>
                </a:solidFill>
                <a:effectLst>
                  <a:outerShdw blurRad="38100" dist="38100" dir="2700000" algn="tl">
                    <a:srgbClr val="000000">
                      <a:alpha val="43137"/>
                    </a:srgbClr>
                  </a:outerShdw>
                </a:effectLst>
              </a:rPr>
            </a:br>
            <a:br>
              <a:rPr lang="en-US" sz="4000" spc="750" dirty="0">
                <a:solidFill>
                  <a:schemeClr val="bg1"/>
                </a:solidFill>
                <a:effectLst>
                  <a:outerShdw blurRad="38100" dist="38100" dir="2700000" algn="tl">
                    <a:srgbClr val="000000">
                      <a:alpha val="43137"/>
                    </a:srgbClr>
                  </a:outerShdw>
                </a:effectLst>
              </a:rPr>
            </a:br>
            <a:r>
              <a:rPr lang="en-US" sz="4000" spc="750" dirty="0">
                <a:solidFill>
                  <a:schemeClr val="bg1"/>
                </a:solidFill>
                <a:effectLst>
                  <a:outerShdw blurRad="38100" dist="38100" dir="2700000" algn="tl">
                    <a:srgbClr val="000000">
                      <a:alpha val="43137"/>
                    </a:srgbClr>
                  </a:outerShdw>
                </a:effectLst>
              </a:rPr>
              <a:t>Purchased with His blood, </a:t>
            </a:r>
            <a:br>
              <a:rPr lang="en-US" sz="4000" spc="750" dirty="0">
                <a:solidFill>
                  <a:schemeClr val="bg1"/>
                </a:solidFill>
                <a:effectLst>
                  <a:outerShdw blurRad="38100" dist="38100" dir="2700000" algn="tl">
                    <a:srgbClr val="000000">
                      <a:alpha val="43137"/>
                    </a:srgbClr>
                  </a:outerShdw>
                </a:effectLst>
              </a:rPr>
            </a:br>
            <a:r>
              <a:rPr lang="en-US" sz="4000" spc="750" dirty="0">
                <a:solidFill>
                  <a:schemeClr val="bg1"/>
                </a:solidFill>
                <a:effectLst>
                  <a:outerShdw blurRad="38100" dist="38100" dir="2700000" algn="tl">
                    <a:srgbClr val="000000">
                      <a:alpha val="43137"/>
                    </a:srgbClr>
                  </a:outerShdw>
                </a:effectLst>
              </a:rPr>
              <a:t>you are </a:t>
            </a:r>
            <a:r>
              <a:rPr lang="en-US" sz="4000" u="sng" spc="750" dirty="0">
                <a:solidFill>
                  <a:srgbClr val="FFFF00"/>
                </a:solidFill>
                <a:effectLst>
                  <a:outerShdw blurRad="38100" dist="38100" dir="2700000" algn="tl">
                    <a:srgbClr val="000000">
                      <a:alpha val="43137"/>
                    </a:srgbClr>
                  </a:outerShdw>
                </a:effectLst>
              </a:rPr>
              <a:t>no longer your own</a:t>
            </a:r>
            <a:r>
              <a:rPr lang="en-US" sz="4000" spc="750" dirty="0">
                <a:solidFill>
                  <a:schemeClr val="bg1"/>
                </a:solidFill>
                <a:effectLst>
                  <a:outerShdw blurRad="38100" dist="38100" dir="2700000" algn="tl">
                    <a:srgbClr val="000000">
                      <a:alpha val="43137"/>
                    </a:srgbClr>
                  </a:outerShdw>
                </a:effectLst>
              </a:rPr>
              <a:t>.</a:t>
            </a:r>
          </a:p>
        </p:txBody>
      </p:sp>
      <p:sp>
        <p:nvSpPr>
          <p:cNvPr id="16" name="Rectangle 15">
            <a:extLst>
              <a:ext uri="{FF2B5EF4-FFF2-40B4-BE49-F238E27FC236}">
                <a16:creationId xmlns:a16="http://schemas.microsoft.com/office/drawing/2014/main" id="{6FF3D9AA-2746-40BA-A174-3C45EA458C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30BF160C-EC5F-45F5-9B8D-197AFA37BB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8590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Believers are</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p:txBody>
          <a:bodyPr>
            <a:normAutofit/>
          </a:bodyPr>
          <a:lstStyle/>
          <a:p>
            <a:r>
              <a:rPr lang="en-US" sz="4800" dirty="0"/>
              <a:t> Redeemed with Hope! (</a:t>
            </a:r>
            <a:r>
              <a:rPr lang="en-US" sz="4800"/>
              <a:t>Rom 8.24a)</a:t>
            </a:r>
            <a:endParaRPr lang="en-US" sz="4800" dirty="0"/>
          </a:p>
          <a:p>
            <a:pPr marL="0" indent="0">
              <a:buNone/>
            </a:pPr>
            <a:endParaRPr lang="en-US" sz="4800" dirty="0"/>
          </a:p>
        </p:txBody>
      </p:sp>
    </p:spTree>
    <p:extLst>
      <p:ext uri="{BB962C8B-B14F-4D97-AF65-F5344CB8AC3E}">
        <p14:creationId xmlns:p14="http://schemas.microsoft.com/office/powerpoint/2010/main" val="4137042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74820" y="2850435"/>
            <a:ext cx="12117180" cy="2900583"/>
          </a:xfrm>
        </p:spPr>
        <p:txBody>
          <a:bodyPr vert="horz" lIns="0" tIns="0" rIns="0" bIns="0" rtlCol="0" anchor="t">
            <a:normAutofit/>
          </a:bodyPr>
          <a:lstStyle/>
          <a:p>
            <a:pPr algn="ctr"/>
            <a:r>
              <a:rPr lang="en-US" sz="88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in this </a:t>
            </a:r>
            <a:r>
              <a:rPr lang="en-US" sz="8800" b="0" u="sng"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HOPE</a:t>
            </a:r>
            <a:r>
              <a:rPr lang="en-US" sz="88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 </a:t>
            </a:r>
            <a:br>
              <a:rPr lang="en-US" sz="88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88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we were saved. </a:t>
            </a:r>
          </a:p>
        </p:txBody>
      </p:sp>
      <p:sp>
        <p:nvSpPr>
          <p:cNvPr id="4" name="TextBox 3">
            <a:extLst>
              <a:ext uri="{FF2B5EF4-FFF2-40B4-BE49-F238E27FC236}">
                <a16:creationId xmlns:a16="http://schemas.microsoft.com/office/drawing/2014/main" id="{EDEF0CDD-F144-9865-88A6-194D10E3DC8A}"/>
              </a:ext>
            </a:extLst>
          </p:cNvPr>
          <p:cNvSpPr txBox="1"/>
          <p:nvPr/>
        </p:nvSpPr>
        <p:spPr>
          <a:xfrm>
            <a:off x="2834640" y="590204"/>
            <a:ext cx="6503143" cy="1446550"/>
          </a:xfrm>
          <a:prstGeom prst="rect">
            <a:avLst/>
          </a:prstGeom>
          <a:noFill/>
        </p:spPr>
        <p:txBody>
          <a:bodyPr wrap="square" rtlCol="0">
            <a:spAutoFit/>
          </a:bodyPr>
          <a:lstStyle/>
          <a:p>
            <a:pPr algn="ctr"/>
            <a:r>
              <a:rPr lang="en-US" sz="8800" dirty="0"/>
              <a:t>Romans 8:24a</a:t>
            </a:r>
          </a:p>
        </p:txBody>
      </p:sp>
    </p:spTree>
    <p:extLst>
      <p:ext uri="{BB962C8B-B14F-4D97-AF65-F5344CB8AC3E}">
        <p14:creationId xmlns:p14="http://schemas.microsoft.com/office/powerpoint/2010/main" val="1131596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Believers are</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p:txBody>
          <a:bodyPr>
            <a:normAutofit/>
          </a:bodyPr>
          <a:lstStyle/>
          <a:p>
            <a:r>
              <a:rPr lang="en-US" sz="4800" dirty="0"/>
              <a:t> Redeemed with Hope! (Rom 8.24a)</a:t>
            </a:r>
          </a:p>
          <a:p>
            <a:r>
              <a:rPr lang="en-US" sz="4800" dirty="0"/>
              <a:t> Adopted (Eph 1:3-13)</a:t>
            </a:r>
          </a:p>
        </p:txBody>
      </p:sp>
    </p:spTree>
    <p:extLst>
      <p:ext uri="{BB962C8B-B14F-4D97-AF65-F5344CB8AC3E}">
        <p14:creationId xmlns:p14="http://schemas.microsoft.com/office/powerpoint/2010/main" val="1902427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583FE-DB2A-415A-2225-98CA22553D27}"/>
              </a:ext>
            </a:extLst>
          </p:cNvPr>
          <p:cNvSpPr>
            <a:spLocks noGrp="1"/>
          </p:cNvSpPr>
          <p:nvPr>
            <p:ph type="title"/>
          </p:nvPr>
        </p:nvSpPr>
        <p:spPr>
          <a:xfrm>
            <a:off x="1246909" y="529521"/>
            <a:ext cx="10241280" cy="1234440"/>
          </a:xfrm>
        </p:spPr>
        <p:txBody>
          <a:bodyPr>
            <a:normAutofit/>
          </a:bodyPr>
          <a:lstStyle/>
          <a:p>
            <a:pPr algn="ctr"/>
            <a:r>
              <a:rPr lang="en-US" sz="7200" u="sng" dirty="0">
                <a:effectLst>
                  <a:outerShdw blurRad="38100" dist="38100" dir="2700000" algn="tl">
                    <a:srgbClr val="000000">
                      <a:alpha val="43137"/>
                    </a:srgbClr>
                  </a:outerShdw>
                </a:effectLst>
              </a:rPr>
              <a:t>Believers are</a:t>
            </a:r>
            <a:r>
              <a:rPr lang="en-US" sz="7200" dirty="0">
                <a:effectLst>
                  <a:outerShdw blurRad="38100" dist="38100" dir="2700000" algn="tl">
                    <a:srgbClr val="000000">
                      <a:alpha val="43137"/>
                    </a:srgbClr>
                  </a:outerShdw>
                </a:effectLst>
              </a:rPr>
              <a:t>:</a:t>
            </a:r>
          </a:p>
        </p:txBody>
      </p:sp>
      <p:sp>
        <p:nvSpPr>
          <p:cNvPr id="3" name="Content Placeholder 2">
            <a:extLst>
              <a:ext uri="{FF2B5EF4-FFF2-40B4-BE49-F238E27FC236}">
                <a16:creationId xmlns:a16="http://schemas.microsoft.com/office/drawing/2014/main" id="{79813814-EE4F-ABBE-8A91-935656A138CE}"/>
              </a:ext>
            </a:extLst>
          </p:cNvPr>
          <p:cNvSpPr>
            <a:spLocks noGrp="1"/>
          </p:cNvSpPr>
          <p:nvPr>
            <p:ph idx="1"/>
          </p:nvPr>
        </p:nvSpPr>
        <p:spPr/>
        <p:txBody>
          <a:bodyPr>
            <a:normAutofit/>
          </a:bodyPr>
          <a:lstStyle/>
          <a:p>
            <a:r>
              <a:rPr lang="en-US" sz="4800" dirty="0"/>
              <a:t> Redeemed with Hope! (Rom 8.24a)</a:t>
            </a:r>
          </a:p>
          <a:p>
            <a:r>
              <a:rPr lang="en-US" sz="4800" dirty="0"/>
              <a:t> Adopted (Eph 1:3-13)</a:t>
            </a:r>
          </a:p>
          <a:p>
            <a:r>
              <a:rPr lang="en-US" sz="4800" dirty="0"/>
              <a:t> Set Free from Sin and Death (Rom 8.2)</a:t>
            </a:r>
          </a:p>
        </p:txBody>
      </p:sp>
    </p:spTree>
    <p:extLst>
      <p:ext uri="{BB962C8B-B14F-4D97-AF65-F5344CB8AC3E}">
        <p14:creationId xmlns:p14="http://schemas.microsoft.com/office/powerpoint/2010/main" val="2250851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BD4C0BBB-0042-4603-A226-6117F3FD5B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14000">
                <a:schemeClr val="accent4">
                  <a:alpha val="28000"/>
                </a:schemeClr>
              </a:gs>
              <a:gs pos="100000">
                <a:schemeClr val="accent5">
                  <a:alpha val="85000"/>
                </a:schemeClr>
              </a:gs>
            </a:gsLst>
            <a:lin ang="6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EC44F520-2598-460E-9F91-B02F60830C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9000">
                <a:schemeClr val="accent2">
                  <a:lumMod val="60000"/>
                  <a:lumOff val="40000"/>
                  <a:alpha val="55000"/>
                </a:schemeClr>
              </a:gs>
              <a:gs pos="99000">
                <a:schemeClr val="accent2"/>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1" name="Rectangle 30">
            <a:extLst>
              <a:ext uri="{FF2B5EF4-FFF2-40B4-BE49-F238E27FC236}">
                <a16:creationId xmlns:a16="http://schemas.microsoft.com/office/drawing/2014/main" id="{1A2B6130-219A-4803-9A18-3CBE570915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02AE3F84-6ED3-44F0-BDD3-26960DB35E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 y="2483446"/>
            <a:ext cx="12192005" cy="4374125"/>
          </a:xfrm>
          <a:prstGeom prst="rect">
            <a:avLst/>
          </a:prstGeom>
          <a:gradFill>
            <a:gsLst>
              <a:gs pos="8000">
                <a:schemeClr val="accent2">
                  <a:lumMod val="60000"/>
                  <a:lumOff val="40000"/>
                </a:schemeClr>
              </a:gs>
              <a:gs pos="100000">
                <a:schemeClr val="accent5">
                  <a:alpha val="78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899F98-2D09-4A4B-8DC4-E47F81A2DE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08718" y="-1425277"/>
            <a:ext cx="4374554" cy="12192000"/>
          </a:xfrm>
          <a:prstGeom prst="rect">
            <a:avLst/>
          </a:prstGeom>
          <a:gradFill>
            <a:gsLst>
              <a:gs pos="0">
                <a:schemeClr val="accent4">
                  <a:alpha val="24000"/>
                </a:schemeClr>
              </a:gs>
              <a:gs pos="99000">
                <a:schemeClr val="accent2">
                  <a:alpha val="63000"/>
                </a:schemeClr>
              </a:gs>
            </a:gsLst>
            <a:lin ang="19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699F6E23-8A0C-4FDE-A11A-F493EABFA5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1" y="2483445"/>
            <a:ext cx="4051344" cy="4374126"/>
          </a:xfrm>
          <a:prstGeom prst="rect">
            <a:avLst/>
          </a:prstGeom>
          <a:gradFill>
            <a:gsLst>
              <a:gs pos="0">
                <a:schemeClr val="accent5">
                  <a:alpha val="0"/>
                </a:schemeClr>
              </a:gs>
              <a:gs pos="84000">
                <a:schemeClr val="accent6">
                  <a:alpha val="3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403FF3CD-31DA-4ADC-9D54-6E5D8F56E4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1200952" y="1426715"/>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31000">
                <a:schemeClr val="accent6">
                  <a:alpha val="0"/>
                </a:schemeClr>
              </a:gs>
              <a:gs pos="85000">
                <a:schemeClr val="accent6">
                  <a:lumMod val="60000"/>
                  <a:lumOff val="40000"/>
                  <a:alpha val="2300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AAD7580A-9C67-E717-271E-0BAC615D70E9}"/>
              </a:ext>
            </a:extLst>
          </p:cNvPr>
          <p:cNvSpPr>
            <a:spLocks noGrp="1"/>
          </p:cNvSpPr>
          <p:nvPr>
            <p:ph type="title"/>
          </p:nvPr>
        </p:nvSpPr>
        <p:spPr>
          <a:xfrm>
            <a:off x="74820" y="2730471"/>
            <a:ext cx="12117180" cy="2900583"/>
          </a:xfrm>
        </p:spPr>
        <p:txBody>
          <a:bodyPr vert="horz" lIns="0" tIns="0" rIns="0" bIns="0" rtlCol="0" anchor="t">
            <a:noAutofit/>
          </a:bodyPr>
          <a:lstStyle/>
          <a:p>
            <a:pPr algn="ct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For the law of the Spirit of life has set you free in </a:t>
            </a:r>
            <a:b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Christ Jesus from the law </a:t>
            </a:r>
            <a:b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r>
              <a:rPr lang="en-US" sz="6000" b="0" cap="none" spc="75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of sin and death. </a:t>
            </a:r>
          </a:p>
        </p:txBody>
      </p:sp>
      <p:sp>
        <p:nvSpPr>
          <p:cNvPr id="4" name="TextBox 3">
            <a:extLst>
              <a:ext uri="{FF2B5EF4-FFF2-40B4-BE49-F238E27FC236}">
                <a16:creationId xmlns:a16="http://schemas.microsoft.com/office/drawing/2014/main" id="{EDEF0CDD-F144-9865-88A6-194D10E3DC8A}"/>
              </a:ext>
            </a:extLst>
          </p:cNvPr>
          <p:cNvSpPr txBox="1"/>
          <p:nvPr/>
        </p:nvSpPr>
        <p:spPr>
          <a:xfrm>
            <a:off x="2834640" y="590204"/>
            <a:ext cx="6503143" cy="1446550"/>
          </a:xfrm>
          <a:prstGeom prst="rect">
            <a:avLst/>
          </a:prstGeom>
          <a:noFill/>
        </p:spPr>
        <p:txBody>
          <a:bodyPr wrap="square" rtlCol="0">
            <a:spAutoFit/>
          </a:bodyPr>
          <a:lstStyle/>
          <a:p>
            <a:pPr algn="ctr"/>
            <a:r>
              <a:rPr lang="en-US" sz="8800" dirty="0"/>
              <a:t>Romans 8:2</a:t>
            </a:r>
          </a:p>
        </p:txBody>
      </p:sp>
    </p:spTree>
    <p:extLst>
      <p:ext uri="{BB962C8B-B14F-4D97-AF65-F5344CB8AC3E}">
        <p14:creationId xmlns:p14="http://schemas.microsoft.com/office/powerpoint/2010/main" val="1078125523"/>
      </p:ext>
    </p:extLst>
  </p:cSld>
  <p:clrMapOvr>
    <a:masterClrMapping/>
  </p:clrMapOvr>
</p:sld>
</file>

<file path=ppt/theme/theme1.xml><?xml version="1.0" encoding="utf-8"?>
<a:theme xmlns:a="http://schemas.openxmlformats.org/drawingml/2006/main" name="GradientRiseVTI">
  <a:themeElements>
    <a:clrScheme name="AnalogousFromDarkSeedLeftStep">
      <a:dk1>
        <a:srgbClr val="000000"/>
      </a:dk1>
      <a:lt1>
        <a:srgbClr val="FFFFFF"/>
      </a:lt1>
      <a:dk2>
        <a:srgbClr val="413424"/>
      </a:dk2>
      <a:lt2>
        <a:srgbClr val="E8E2E7"/>
      </a:lt2>
      <a:accent1>
        <a:srgbClr val="21BA42"/>
      </a:accent1>
      <a:accent2>
        <a:srgbClr val="36B914"/>
      </a:accent2>
      <a:accent3>
        <a:srgbClr val="7AB11F"/>
      </a:accent3>
      <a:accent4>
        <a:srgbClr val="AAA412"/>
      </a:accent4>
      <a:accent5>
        <a:srgbClr val="E58D24"/>
      </a:accent5>
      <a:accent6>
        <a:srgbClr val="D53017"/>
      </a:accent6>
      <a:hlink>
        <a:srgbClr val="9C7E34"/>
      </a:hlink>
      <a:folHlink>
        <a:srgbClr val="7F7F7F"/>
      </a:folHlink>
    </a:clrScheme>
    <a:fontScheme name="Avenir">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radientRiseVTI" id="{C2FC082F-B444-4222-AF20-78444CCB5722}" vid="{39F213E4-0CBC-40CB-B3F6-8C5562B6B99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Damask</Template>
  <TotalTime>93</TotalTime>
  <Words>795</Words>
  <Application>Microsoft Office PowerPoint</Application>
  <PresentationFormat>Widescreen</PresentationFormat>
  <Paragraphs>93</Paragraphs>
  <Slides>26</Slides>
  <Notes>26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Aptos</vt:lpstr>
      <vt:lpstr>Arial</vt:lpstr>
      <vt:lpstr>Gill Sans Nova</vt:lpstr>
      <vt:lpstr>Times New Roman</vt:lpstr>
      <vt:lpstr>GradientRiseVTI</vt:lpstr>
      <vt:lpstr>What does it mean to be   In Christ?</vt:lpstr>
      <vt:lpstr>A Divine Exchange  ἐν Χρίστω (in Christ)</vt:lpstr>
      <vt:lpstr>1. What is the Bible’s definition for  being in Christ?</vt:lpstr>
      <vt:lpstr>Being in Christ is the result  of God’s handiwork.   Faith + Grace + Love  Purchased with His blood,  you are no longer your own.</vt:lpstr>
      <vt:lpstr>Believers are:</vt:lpstr>
      <vt:lpstr>For in this HOPE,  we were saved. </vt:lpstr>
      <vt:lpstr>Believers are:</vt:lpstr>
      <vt:lpstr>Believers are:</vt:lpstr>
      <vt:lpstr>For the law of the Spirit of life has set you free in  Christ Jesus from the law  of sin and death. </vt:lpstr>
      <vt:lpstr>Believers are:</vt:lpstr>
      <vt:lpstr>To the church of God … to those sanctified in Christ Jesus, called to be saints …</vt:lpstr>
      <vt:lpstr>2. What are the Benefits for being  in Christ?</vt:lpstr>
      <vt:lpstr>Benefits:</vt:lpstr>
      <vt:lpstr>…so we, though many, are one body in Christ, and individually members one of another.</vt:lpstr>
      <vt:lpstr>Benefits:</vt:lpstr>
      <vt:lpstr>Therefore, just as sin came into the world through one man, and death through sin, and so death spread to all men, because all sinned…</vt:lpstr>
      <vt:lpstr>Benefits:</vt:lpstr>
      <vt:lpstr>I give thanks to my God always for you because of the grace of God that was given you in Christ Jesus…</vt:lpstr>
      <vt:lpstr>Benefits:</vt:lpstr>
      <vt:lpstr>3. What are God’s Expectations now that you are in Christ?</vt:lpstr>
      <vt:lpstr>God’s Expectations for you:</vt:lpstr>
      <vt:lpstr>2 Peter 1:3-4</vt:lpstr>
      <vt:lpstr>Romans 8:9-10</vt:lpstr>
      <vt:lpstr>Ephesians 5:7-8</vt:lpstr>
      <vt:lpstr>2 Corinthians 5:17-19</vt:lpstr>
      <vt:lpstr>What does it mean to be   In Christ?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Williamson</dc:creator>
  <cp:lastModifiedBy>David Williamson</cp:lastModifiedBy>
  <cp:revision>1</cp:revision>
  <dcterms:created xsi:type="dcterms:W3CDTF">2024-08-18T08:32:22Z</dcterms:created>
  <dcterms:modified xsi:type="dcterms:W3CDTF">2024-08-18T10:05:33Z</dcterms:modified>
</cp:coreProperties>
</file>