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3" r:id="rId4"/>
    <p:sldId id="287" r:id="rId5"/>
    <p:sldId id="266" r:id="rId6"/>
    <p:sldId id="256" r:id="rId7"/>
    <p:sldId id="269" r:id="rId8"/>
    <p:sldId id="276" r:id="rId9"/>
    <p:sldId id="277" r:id="rId10"/>
    <p:sldId id="271" r:id="rId11"/>
    <p:sldId id="278" r:id="rId12"/>
    <p:sldId id="279" r:id="rId13"/>
    <p:sldId id="272" r:id="rId14"/>
    <p:sldId id="280" r:id="rId15"/>
    <p:sldId id="281" r:id="rId16"/>
    <p:sldId id="273" r:id="rId17"/>
    <p:sldId id="282" r:id="rId18"/>
    <p:sldId id="283" r:id="rId19"/>
    <p:sldId id="274" r:id="rId20"/>
    <p:sldId id="284" r:id="rId21"/>
    <p:sldId id="285" r:id="rId22"/>
    <p:sldId id="275" r:id="rId23"/>
    <p:sldId id="286" r:id="rId24"/>
    <p:sldId id="288" r:id="rId25"/>
    <p:sldId id="26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3C945-930E-4103-A057-F71976B4771C}" v="47" dt="2024-07-28T00:26:0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19C3C945-930E-4103-A057-F71976B4771C}"/>
    <pc:docChg chg="undo custSel addSld delSld modSld sldOrd">
      <pc:chgData name="David Williamson" userId="a73da8032f1697b1" providerId="LiveId" clId="{19C3C945-930E-4103-A057-F71976B4771C}" dt="2024-07-28T12:05:28.165" v="2478" actId="20577"/>
      <pc:docMkLst>
        <pc:docMk/>
      </pc:docMkLst>
      <pc:sldChg chg="addSp modSp mod ord">
        <pc:chgData name="David Williamson" userId="a73da8032f1697b1" providerId="LiveId" clId="{19C3C945-930E-4103-A057-F71976B4771C}" dt="2024-07-27T23:50:14.601" v="630"/>
        <pc:sldMkLst>
          <pc:docMk/>
          <pc:sldMk cId="2692762812" sldId="256"/>
        </pc:sldMkLst>
        <pc:spChg chg="add mod">
          <ac:chgData name="David Williamson" userId="a73da8032f1697b1" providerId="LiveId" clId="{19C3C945-930E-4103-A057-F71976B4771C}" dt="2024-07-27T23:44:11.469" v="581" actId="6549"/>
          <ac:spMkLst>
            <pc:docMk/>
            <pc:sldMk cId="2692762812" sldId="256"/>
            <ac:spMk id="4" creationId="{6E330299-DCB8-ADA1-BC82-CD9FAEA21DF4}"/>
          </ac:spMkLst>
        </pc:spChg>
      </pc:sldChg>
      <pc:sldChg chg="del">
        <pc:chgData name="David Williamson" userId="a73da8032f1697b1" providerId="LiveId" clId="{19C3C945-930E-4103-A057-F71976B4771C}" dt="2024-07-27T23:45:57.235" v="582" actId="47"/>
        <pc:sldMkLst>
          <pc:docMk/>
          <pc:sldMk cId="0" sldId="257"/>
        </pc:sldMkLst>
      </pc:sldChg>
      <pc:sldChg chg="addSp modSp mod ord">
        <pc:chgData name="David Williamson" userId="a73da8032f1697b1" providerId="LiveId" clId="{19C3C945-930E-4103-A057-F71976B4771C}" dt="2024-07-28T12:05:28.165" v="2478" actId="20577"/>
        <pc:sldMkLst>
          <pc:docMk/>
          <pc:sldMk cId="0" sldId="258"/>
        </pc:sldMkLst>
        <pc:spChg chg="add mod">
          <ac:chgData name="David Williamson" userId="a73da8032f1697b1" providerId="LiveId" clId="{19C3C945-930E-4103-A057-F71976B4771C}" dt="2024-07-28T12:05:28.165" v="2478" actId="20577"/>
          <ac:spMkLst>
            <pc:docMk/>
            <pc:sldMk cId="0" sldId="258"/>
            <ac:spMk id="2" creationId="{C7189D2D-3BD8-A0E3-4144-5FD019073E35}"/>
          </ac:spMkLst>
        </pc:spChg>
        <pc:picChg chg="mod">
          <ac:chgData name="David Williamson" userId="a73da8032f1697b1" providerId="LiveId" clId="{19C3C945-930E-4103-A057-F71976B4771C}" dt="2024-07-28T00:29:51.785" v="2454" actId="1076"/>
          <ac:picMkLst>
            <pc:docMk/>
            <pc:sldMk cId="0" sldId="258"/>
            <ac:picMk id="3" creationId="{4160B0D5-A568-F3ED-027C-9EE4C95E77A6}"/>
          </ac:picMkLst>
        </pc:picChg>
      </pc:sldChg>
      <pc:sldChg chg="del ord">
        <pc:chgData name="David Williamson" userId="a73da8032f1697b1" providerId="LiveId" clId="{19C3C945-930E-4103-A057-F71976B4771C}" dt="2024-07-28T00:25:03.618" v="2396" actId="47"/>
        <pc:sldMkLst>
          <pc:docMk/>
          <pc:sldMk cId="977875444" sldId="259"/>
        </pc:sldMkLst>
      </pc:sldChg>
      <pc:sldChg chg="del">
        <pc:chgData name="David Williamson" userId="a73da8032f1697b1" providerId="LiveId" clId="{19C3C945-930E-4103-A057-F71976B4771C}" dt="2024-07-27T23:48:41.085" v="601" actId="47"/>
        <pc:sldMkLst>
          <pc:docMk/>
          <pc:sldMk cId="3770941955" sldId="260"/>
        </pc:sldMkLst>
      </pc:sldChg>
      <pc:sldChg chg="del">
        <pc:chgData name="David Williamson" userId="a73da8032f1697b1" providerId="LiveId" clId="{19C3C945-930E-4103-A057-F71976B4771C}" dt="2024-07-27T23:48:43.538" v="602" actId="47"/>
        <pc:sldMkLst>
          <pc:docMk/>
          <pc:sldMk cId="3690394204" sldId="261"/>
        </pc:sldMkLst>
      </pc:sldChg>
      <pc:sldChg chg="delSp del mod">
        <pc:chgData name="David Williamson" userId="a73da8032f1697b1" providerId="LiveId" clId="{19C3C945-930E-4103-A057-F71976B4771C}" dt="2024-07-27T23:48:52.491" v="604" actId="47"/>
        <pc:sldMkLst>
          <pc:docMk/>
          <pc:sldMk cId="2059324301" sldId="262"/>
        </pc:sldMkLst>
        <pc:picChg chg="del">
          <ac:chgData name="David Williamson" userId="a73da8032f1697b1" providerId="LiveId" clId="{19C3C945-930E-4103-A057-F71976B4771C}" dt="2024-07-27T23:48:50.320" v="603" actId="478"/>
          <ac:picMkLst>
            <pc:docMk/>
            <pc:sldMk cId="2059324301" sldId="262"/>
            <ac:picMk id="3" creationId="{B2E18E13-48A4-BB4C-D17A-280F1233644E}"/>
          </ac:picMkLst>
        </pc:picChg>
      </pc:sldChg>
      <pc:sldChg chg="addSp modSp mod">
        <pc:chgData name="David Williamson" userId="a73da8032f1697b1" providerId="LiveId" clId="{19C3C945-930E-4103-A057-F71976B4771C}" dt="2024-07-27T23:48:24.820" v="598" actId="20577"/>
        <pc:sldMkLst>
          <pc:docMk/>
          <pc:sldMk cId="4019166816" sldId="263"/>
        </pc:sldMkLst>
        <pc:spChg chg="add mod">
          <ac:chgData name="David Williamson" userId="a73da8032f1697b1" providerId="LiveId" clId="{19C3C945-930E-4103-A057-F71976B4771C}" dt="2024-07-27T23:48:24.820" v="598" actId="20577"/>
          <ac:spMkLst>
            <pc:docMk/>
            <pc:sldMk cId="4019166816" sldId="263"/>
            <ac:spMk id="2" creationId="{FF3D0977-1426-A96D-2EBC-B6941F415637}"/>
          </ac:spMkLst>
        </pc:spChg>
      </pc:sldChg>
      <pc:sldChg chg="addSp modSp mod ord">
        <pc:chgData name="David Williamson" userId="a73da8032f1697b1" providerId="LiveId" clId="{19C3C945-930E-4103-A057-F71976B4771C}" dt="2024-07-28T00:27:24.754" v="2453" actId="207"/>
        <pc:sldMkLst>
          <pc:docMk/>
          <pc:sldMk cId="2682510278" sldId="264"/>
        </pc:sldMkLst>
        <pc:spChg chg="add mod">
          <ac:chgData name="David Williamson" userId="a73da8032f1697b1" providerId="LiveId" clId="{19C3C945-930E-4103-A057-F71976B4771C}" dt="2024-07-27T09:13:22.651" v="307" actId="313"/>
          <ac:spMkLst>
            <pc:docMk/>
            <pc:sldMk cId="2682510278" sldId="264"/>
            <ac:spMk id="2" creationId="{2C1FC3B9-EA6D-371B-FBA5-BDFB25A6EE5A}"/>
          </ac:spMkLst>
        </pc:spChg>
        <pc:spChg chg="add mod">
          <ac:chgData name="David Williamson" userId="a73da8032f1697b1" providerId="LiveId" clId="{19C3C945-930E-4103-A057-F71976B4771C}" dt="2024-07-28T00:27:24.754" v="2453" actId="207"/>
          <ac:spMkLst>
            <pc:docMk/>
            <pc:sldMk cId="2682510278" sldId="264"/>
            <ac:spMk id="3" creationId="{701E5648-81D7-085A-99F0-436A304DE268}"/>
          </ac:spMkLst>
        </pc:spChg>
      </pc:sldChg>
      <pc:sldChg chg="addSp delSp modSp new del mod setBg">
        <pc:chgData name="David Williamson" userId="a73da8032f1697b1" providerId="LiveId" clId="{19C3C945-930E-4103-A057-F71976B4771C}" dt="2024-07-27T23:48:01.194" v="596" actId="47"/>
        <pc:sldMkLst>
          <pc:docMk/>
          <pc:sldMk cId="4117935074" sldId="265"/>
        </pc:sldMkLst>
        <pc:spChg chg="add del">
          <ac:chgData name="David Williamson" userId="a73da8032f1697b1" providerId="LiveId" clId="{19C3C945-930E-4103-A057-F71976B4771C}" dt="2024-07-27T09:03:21.504" v="6" actId="26606"/>
          <ac:spMkLst>
            <pc:docMk/>
            <pc:sldMk cId="4117935074" sldId="265"/>
            <ac:spMk id="2" creationId="{D20A3758-9B82-A082-2037-6EAD2FB45045}"/>
          </ac:spMkLst>
        </pc:spChg>
        <pc:spChg chg="del">
          <ac:chgData name="David Williamson" userId="a73da8032f1697b1" providerId="LiveId" clId="{19C3C945-930E-4103-A057-F71976B4771C}" dt="2024-07-27T09:03:05.300" v="1"/>
          <ac:spMkLst>
            <pc:docMk/>
            <pc:sldMk cId="4117935074" sldId="265"/>
            <ac:spMk id="3" creationId="{2C713179-E5E1-001E-2D94-1F3F28570F31}"/>
          </ac:spMkLst>
        </pc:spChg>
        <pc:spChg chg="add mod">
          <ac:chgData name="David Williamson" userId="a73da8032f1697b1" providerId="LiveId" clId="{19C3C945-930E-4103-A057-F71976B4771C}" dt="2024-07-27T09:10:29.820" v="167" actId="13926"/>
          <ac:spMkLst>
            <pc:docMk/>
            <pc:sldMk cId="4117935074" sldId="265"/>
            <ac:spMk id="6" creationId="{B74D0B65-40A3-DC8A-8245-6CEFA0264431}"/>
          </ac:spMkLst>
        </pc:spChg>
        <pc:spChg chg="add">
          <ac:chgData name="David Williamson" userId="a73da8032f1697b1" providerId="LiveId" clId="{19C3C945-930E-4103-A057-F71976B4771C}" dt="2024-07-27T09:03:21.504" v="6" actId="26606"/>
          <ac:spMkLst>
            <pc:docMk/>
            <pc:sldMk cId="4117935074" sldId="265"/>
            <ac:spMk id="16" creationId="{42A4FC2C-047E-45A5-965D-8E1E3BF09BC6}"/>
          </ac:spMkLst>
        </pc:spChg>
        <pc:grpChg chg="add del">
          <ac:chgData name="David Williamson" userId="a73da8032f1697b1" providerId="LiveId" clId="{19C3C945-930E-4103-A057-F71976B4771C}" dt="2024-07-27T09:03:21.504" v="5" actId="26606"/>
          <ac:grpSpMkLst>
            <pc:docMk/>
            <pc:sldMk cId="4117935074" sldId="265"/>
            <ac:grpSpMk id="10" creationId="{723C66ED-DBBF-12CA-7F5E-813E0E7D036A}"/>
          </ac:grpSpMkLst>
        </pc:grpChg>
        <pc:picChg chg="add mod">
          <ac:chgData name="David Williamson" userId="a73da8032f1697b1" providerId="LiveId" clId="{19C3C945-930E-4103-A057-F71976B4771C}" dt="2024-07-27T23:47:16.644" v="595" actId="1076"/>
          <ac:picMkLst>
            <pc:docMk/>
            <pc:sldMk cId="4117935074" sldId="265"/>
            <ac:picMk id="5" creationId="{2580D9D4-F4B1-08F2-D98E-DF68F783778E}"/>
          </ac:picMkLst>
        </pc:picChg>
      </pc:sldChg>
      <pc:sldChg chg="modSp add mod">
        <pc:chgData name="David Williamson" userId="a73da8032f1697b1" providerId="LiveId" clId="{19C3C945-930E-4103-A057-F71976B4771C}" dt="2024-07-27T23:48:28.288" v="599" actId="20577"/>
        <pc:sldMkLst>
          <pc:docMk/>
          <pc:sldMk cId="1588823410" sldId="266"/>
        </pc:sldMkLst>
        <pc:spChg chg="mod">
          <ac:chgData name="David Williamson" userId="a73da8032f1697b1" providerId="LiveId" clId="{19C3C945-930E-4103-A057-F71976B4771C}" dt="2024-07-27T23:48:28.288" v="599" actId="20577"/>
          <ac:spMkLst>
            <pc:docMk/>
            <pc:sldMk cId="1588823410" sldId="266"/>
            <ac:spMk id="2" creationId="{FF3D0977-1426-A96D-2EBC-B6941F415637}"/>
          </ac:spMkLst>
        </pc:spChg>
      </pc:sldChg>
      <pc:sldChg chg="modSp add mod">
        <pc:chgData name="David Williamson" userId="a73da8032f1697b1" providerId="LiveId" clId="{19C3C945-930E-4103-A057-F71976B4771C}" dt="2024-07-27T23:48:30.913" v="600" actId="20577"/>
        <pc:sldMkLst>
          <pc:docMk/>
          <pc:sldMk cId="3182942002" sldId="267"/>
        </pc:sldMkLst>
        <pc:spChg chg="mod">
          <ac:chgData name="David Williamson" userId="a73da8032f1697b1" providerId="LiveId" clId="{19C3C945-930E-4103-A057-F71976B4771C}" dt="2024-07-27T23:48:30.913" v="600" actId="20577"/>
          <ac:spMkLst>
            <pc:docMk/>
            <pc:sldMk cId="3182942002" sldId="267"/>
            <ac:spMk id="2" creationId="{FF3D0977-1426-A96D-2EBC-B6941F415637}"/>
          </ac:spMkLst>
        </pc:spChg>
      </pc:sldChg>
      <pc:sldChg chg="add ord">
        <pc:chgData name="David Williamson" userId="a73da8032f1697b1" providerId="LiveId" clId="{19C3C945-930E-4103-A057-F71976B4771C}" dt="2024-07-27T23:51:06.116" v="633"/>
        <pc:sldMkLst>
          <pc:docMk/>
          <pc:sldMk cId="3347154933" sldId="268"/>
        </pc:sldMkLst>
      </pc:sldChg>
      <pc:sldChg chg="addSp modSp add mod ord">
        <pc:chgData name="David Williamson" userId="a73da8032f1697b1" providerId="LiveId" clId="{19C3C945-930E-4103-A057-F71976B4771C}" dt="2024-07-28T00:13:29.594" v="1763" actId="207"/>
        <pc:sldMkLst>
          <pc:docMk/>
          <pc:sldMk cId="839903653" sldId="269"/>
        </pc:sldMkLst>
        <pc:spChg chg="add mod">
          <ac:chgData name="David Williamson" userId="a73da8032f1697b1" providerId="LiveId" clId="{19C3C945-930E-4103-A057-F71976B4771C}" dt="2024-07-28T00:13:29.594" v="1763" actId="207"/>
          <ac:spMkLst>
            <pc:docMk/>
            <pc:sldMk cId="839903653" sldId="269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07:53.336" v="1523" actId="1076"/>
          <ac:spMkLst>
            <pc:docMk/>
            <pc:sldMk cId="839903653" sldId="269"/>
            <ac:spMk id="3" creationId="{14B0E8A9-9420-9896-08AA-0EC0A19139F3}"/>
          </ac:spMkLst>
        </pc:spChg>
      </pc:sldChg>
      <pc:sldChg chg="add del">
        <pc:chgData name="David Williamson" userId="a73da8032f1697b1" providerId="LiveId" clId="{19C3C945-930E-4103-A057-F71976B4771C}" dt="2024-07-28T00:25:08.338" v="2397" actId="47"/>
        <pc:sldMkLst>
          <pc:docMk/>
          <pc:sldMk cId="3379680027" sldId="270"/>
        </pc:sldMkLst>
      </pc:sldChg>
      <pc:sldChg chg="addSp modSp add mod">
        <pc:chgData name="David Williamson" userId="a73da8032f1697b1" providerId="LiveId" clId="{19C3C945-930E-4103-A057-F71976B4771C}" dt="2024-07-28T00:13:14.735" v="1760" actId="207"/>
        <pc:sldMkLst>
          <pc:docMk/>
          <pc:sldMk cId="3873994968" sldId="271"/>
        </pc:sldMkLst>
        <pc:spChg chg="mod">
          <ac:chgData name="David Williamson" userId="a73da8032f1697b1" providerId="LiveId" clId="{19C3C945-930E-4103-A057-F71976B4771C}" dt="2024-07-28T00:13:14.735" v="1760" actId="207"/>
          <ac:spMkLst>
            <pc:docMk/>
            <pc:sldMk cId="3873994968" sldId="271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1:03.563" v="1657" actId="1076"/>
          <ac:spMkLst>
            <pc:docMk/>
            <pc:sldMk cId="3873994968" sldId="271"/>
            <ac:spMk id="3" creationId="{94DC70E4-4796-ADB9-4E7B-6CDE6C7DB2DA}"/>
          </ac:spMkLst>
        </pc:spChg>
        <pc:picChg chg="mod">
          <ac:chgData name="David Williamson" userId="a73da8032f1697b1" providerId="LiveId" clId="{19C3C945-930E-4103-A057-F71976B4771C}" dt="2024-07-28T00:11:10.657" v="1658" actId="1076"/>
          <ac:picMkLst>
            <pc:docMk/>
            <pc:sldMk cId="3873994968" sldId="271"/>
            <ac:picMk id="5" creationId="{3D1A3FB7-D7D2-CA78-48E0-25806641696E}"/>
          </ac:picMkLst>
        </pc:picChg>
      </pc:sldChg>
      <pc:sldChg chg="addSp modSp add mod">
        <pc:chgData name="David Williamson" userId="a73da8032f1697b1" providerId="LiveId" clId="{19C3C945-930E-4103-A057-F71976B4771C}" dt="2024-07-28T00:15:58.707" v="1816" actId="404"/>
        <pc:sldMkLst>
          <pc:docMk/>
          <pc:sldMk cId="3333687570" sldId="272"/>
        </pc:sldMkLst>
        <pc:spChg chg="mod">
          <ac:chgData name="David Williamson" userId="a73da8032f1697b1" providerId="LiveId" clId="{19C3C945-930E-4103-A057-F71976B4771C}" dt="2024-07-28T00:13:36.500" v="1764" actId="207"/>
          <ac:spMkLst>
            <pc:docMk/>
            <pc:sldMk cId="3333687570" sldId="272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5:58.707" v="1816" actId="404"/>
          <ac:spMkLst>
            <pc:docMk/>
            <pc:sldMk cId="3333687570" sldId="272"/>
            <ac:spMk id="3" creationId="{22C1C31D-1633-7E5B-94BE-BE237CB1871E}"/>
          </ac:spMkLst>
        </pc:spChg>
      </pc:sldChg>
      <pc:sldChg chg="addSp modSp add mod ord">
        <pc:chgData name="David Williamson" userId="a73da8032f1697b1" providerId="LiveId" clId="{19C3C945-930E-4103-A057-F71976B4771C}" dt="2024-07-28T00:18:37.304" v="1971" actId="1076"/>
        <pc:sldMkLst>
          <pc:docMk/>
          <pc:sldMk cId="1818891222" sldId="273"/>
        </pc:sldMkLst>
        <pc:spChg chg="mod">
          <ac:chgData name="David Williamson" userId="a73da8032f1697b1" providerId="LiveId" clId="{19C3C945-930E-4103-A057-F71976B4771C}" dt="2024-07-28T00:13:49.063" v="1767" actId="207"/>
          <ac:spMkLst>
            <pc:docMk/>
            <pc:sldMk cId="1818891222" sldId="273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8:37.304" v="1971" actId="1076"/>
          <ac:spMkLst>
            <pc:docMk/>
            <pc:sldMk cId="1818891222" sldId="273"/>
            <ac:spMk id="3" creationId="{FE25716F-9050-3545-5E1E-BFCA883D4612}"/>
          </ac:spMkLst>
        </pc:spChg>
      </pc:sldChg>
      <pc:sldChg chg="addSp modSp add mod">
        <pc:chgData name="David Williamson" userId="a73da8032f1697b1" providerId="LiveId" clId="{19C3C945-930E-4103-A057-F71976B4771C}" dt="2024-07-28T00:21:34.074" v="2173" actId="1076"/>
        <pc:sldMkLst>
          <pc:docMk/>
          <pc:sldMk cId="2903984379" sldId="274"/>
        </pc:sldMkLst>
        <pc:spChg chg="mod">
          <ac:chgData name="David Williamson" userId="a73da8032f1697b1" providerId="LiveId" clId="{19C3C945-930E-4103-A057-F71976B4771C}" dt="2024-07-28T00:14:02.141" v="1770" actId="207"/>
          <ac:spMkLst>
            <pc:docMk/>
            <pc:sldMk cId="2903984379" sldId="274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1:34.074" v="2173" actId="1076"/>
          <ac:spMkLst>
            <pc:docMk/>
            <pc:sldMk cId="2903984379" sldId="274"/>
            <ac:spMk id="3" creationId="{DC504B32-3141-05C5-E5E3-B55C4A199547}"/>
          </ac:spMkLst>
        </pc:spChg>
      </pc:sldChg>
      <pc:sldChg chg="addSp modSp add mod">
        <pc:chgData name="David Williamson" userId="a73da8032f1697b1" providerId="LiveId" clId="{19C3C945-930E-4103-A057-F71976B4771C}" dt="2024-07-28T00:23:57.978" v="2358" actId="1076"/>
        <pc:sldMkLst>
          <pc:docMk/>
          <pc:sldMk cId="692656291" sldId="275"/>
        </pc:sldMkLst>
        <pc:spChg chg="mod">
          <ac:chgData name="David Williamson" userId="a73da8032f1697b1" providerId="LiveId" clId="{19C3C945-930E-4103-A057-F71976B4771C}" dt="2024-07-28T00:14:14.797" v="1773" actId="207"/>
          <ac:spMkLst>
            <pc:docMk/>
            <pc:sldMk cId="692656291" sldId="275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3:57.978" v="2358" actId="1076"/>
          <ac:spMkLst>
            <pc:docMk/>
            <pc:sldMk cId="692656291" sldId="275"/>
            <ac:spMk id="3" creationId="{B91CED1B-5A0F-0A4B-70A2-0C83EEE214BB}"/>
          </ac:spMkLst>
        </pc:spChg>
      </pc:sldChg>
      <pc:sldChg chg="addSp modSp add mod">
        <pc:chgData name="David Williamson" userId="a73da8032f1697b1" providerId="LiveId" clId="{19C3C945-930E-4103-A057-F71976B4771C}" dt="2024-07-28T00:13:24.375" v="1762" actId="207"/>
        <pc:sldMkLst>
          <pc:docMk/>
          <pc:sldMk cId="1863895955" sldId="276"/>
        </pc:sldMkLst>
        <pc:spChg chg="mod">
          <ac:chgData name="David Williamson" userId="a73da8032f1697b1" providerId="LiveId" clId="{19C3C945-930E-4103-A057-F71976B4771C}" dt="2024-07-28T00:13:24.375" v="1762" actId="207"/>
          <ac:spMkLst>
            <pc:docMk/>
            <pc:sldMk cId="1863895955" sldId="276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08:04.195" v="1525" actId="1076"/>
          <ac:spMkLst>
            <pc:docMk/>
            <pc:sldMk cId="1863895955" sldId="276"/>
            <ac:spMk id="3" creationId="{ADE5F107-1A03-A3BF-DE9E-E52BA351A0A2}"/>
          </ac:spMkLst>
        </pc:spChg>
      </pc:sldChg>
      <pc:sldChg chg="addSp modSp add mod">
        <pc:chgData name="David Williamson" userId="a73da8032f1697b1" providerId="LiveId" clId="{19C3C945-930E-4103-A057-F71976B4771C}" dt="2024-07-28T00:13:19.516" v="1761" actId="207"/>
        <pc:sldMkLst>
          <pc:docMk/>
          <pc:sldMk cId="1392942075" sldId="277"/>
        </pc:sldMkLst>
        <pc:spChg chg="mod">
          <ac:chgData name="David Williamson" userId="a73da8032f1697b1" providerId="LiveId" clId="{19C3C945-930E-4103-A057-F71976B4771C}" dt="2024-07-28T00:13:19.516" v="1761" actId="207"/>
          <ac:spMkLst>
            <pc:docMk/>
            <pc:sldMk cId="1392942075" sldId="277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08:49.508" v="1580" actId="13926"/>
          <ac:spMkLst>
            <pc:docMk/>
            <pc:sldMk cId="1392942075" sldId="277"/>
            <ac:spMk id="3" creationId="{33BC4344-D3E2-ABBC-E377-602B73388B3D}"/>
          </ac:spMkLst>
        </pc:spChg>
      </pc:sldChg>
      <pc:sldChg chg="addSp modSp add mod">
        <pc:chgData name="David Williamson" userId="a73da8032f1697b1" providerId="LiveId" clId="{19C3C945-930E-4103-A057-F71976B4771C}" dt="2024-07-28T00:13:09.938" v="1759" actId="207"/>
        <pc:sldMkLst>
          <pc:docMk/>
          <pc:sldMk cId="443374559" sldId="278"/>
        </pc:sldMkLst>
        <pc:spChg chg="mod">
          <ac:chgData name="David Williamson" userId="a73da8032f1697b1" providerId="LiveId" clId="{19C3C945-930E-4103-A057-F71976B4771C}" dt="2024-07-28T00:13:09.938" v="1759" actId="207"/>
          <ac:spMkLst>
            <pc:docMk/>
            <pc:sldMk cId="443374559" sldId="278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2:03.688" v="1696" actId="13926"/>
          <ac:spMkLst>
            <pc:docMk/>
            <pc:sldMk cId="443374559" sldId="278"/>
            <ac:spMk id="3" creationId="{9E553AA3-3920-0612-AAE5-1D1D532A98D7}"/>
          </ac:spMkLst>
        </pc:spChg>
      </pc:sldChg>
      <pc:sldChg chg="addSp modSp add mod">
        <pc:chgData name="David Williamson" userId="a73da8032f1697b1" providerId="LiveId" clId="{19C3C945-930E-4103-A057-F71976B4771C}" dt="2024-07-28T00:13:04.860" v="1758" actId="207"/>
        <pc:sldMkLst>
          <pc:docMk/>
          <pc:sldMk cId="1598402718" sldId="279"/>
        </pc:sldMkLst>
        <pc:spChg chg="mod">
          <ac:chgData name="David Williamson" userId="a73da8032f1697b1" providerId="LiveId" clId="{19C3C945-930E-4103-A057-F71976B4771C}" dt="2024-07-28T00:13:04.860" v="1758" actId="207"/>
          <ac:spMkLst>
            <pc:docMk/>
            <pc:sldMk cId="1598402718" sldId="279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3:01.016" v="1757" actId="1076"/>
          <ac:spMkLst>
            <pc:docMk/>
            <pc:sldMk cId="1598402718" sldId="279"/>
            <ac:spMk id="3" creationId="{0CB31EA5-7BF2-0B2F-D361-138CDE66F797}"/>
          </ac:spMkLst>
        </pc:spChg>
      </pc:sldChg>
      <pc:sldChg chg="addSp modSp add mod">
        <pc:chgData name="David Williamson" userId="a73da8032f1697b1" providerId="LiveId" clId="{19C3C945-930E-4103-A057-F71976B4771C}" dt="2024-07-28T00:17:13.171" v="1897" actId="20577"/>
        <pc:sldMkLst>
          <pc:docMk/>
          <pc:sldMk cId="4182256150" sldId="280"/>
        </pc:sldMkLst>
        <pc:spChg chg="mod">
          <ac:chgData name="David Williamson" userId="a73da8032f1697b1" providerId="LiveId" clId="{19C3C945-930E-4103-A057-F71976B4771C}" dt="2024-07-28T00:13:39.813" v="1765" actId="207"/>
          <ac:spMkLst>
            <pc:docMk/>
            <pc:sldMk cId="4182256150" sldId="280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7:13.171" v="1897" actId="20577"/>
          <ac:spMkLst>
            <pc:docMk/>
            <pc:sldMk cId="4182256150" sldId="280"/>
            <ac:spMk id="3" creationId="{C5D6806F-A394-103C-F403-2ABC21F23A69}"/>
          </ac:spMkLst>
        </pc:spChg>
      </pc:sldChg>
      <pc:sldChg chg="addSp modSp add mod">
        <pc:chgData name="David Williamson" userId="a73da8032f1697b1" providerId="LiveId" clId="{19C3C945-930E-4103-A057-F71976B4771C}" dt="2024-07-28T00:18:00.707" v="1934" actId="20577"/>
        <pc:sldMkLst>
          <pc:docMk/>
          <pc:sldMk cId="550946148" sldId="281"/>
        </pc:sldMkLst>
        <pc:spChg chg="mod">
          <ac:chgData name="David Williamson" userId="a73da8032f1697b1" providerId="LiveId" clId="{19C3C945-930E-4103-A057-F71976B4771C}" dt="2024-07-28T00:13:43.891" v="1766" actId="207"/>
          <ac:spMkLst>
            <pc:docMk/>
            <pc:sldMk cId="550946148" sldId="281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8:00.707" v="1934" actId="20577"/>
          <ac:spMkLst>
            <pc:docMk/>
            <pc:sldMk cId="550946148" sldId="281"/>
            <ac:spMk id="3" creationId="{6AA5E1E7-4421-641F-7997-4C41E089C23A}"/>
          </ac:spMkLst>
        </pc:spChg>
      </pc:sldChg>
      <pc:sldChg chg="addSp modSp add mod">
        <pc:chgData name="David Williamson" userId="a73da8032f1697b1" providerId="LiveId" clId="{19C3C945-930E-4103-A057-F71976B4771C}" dt="2024-07-28T00:19:38.984" v="2030" actId="1076"/>
        <pc:sldMkLst>
          <pc:docMk/>
          <pc:sldMk cId="1031912704" sldId="282"/>
        </pc:sldMkLst>
        <pc:spChg chg="mod">
          <ac:chgData name="David Williamson" userId="a73da8032f1697b1" providerId="LiveId" clId="{19C3C945-930E-4103-A057-F71976B4771C}" dt="2024-07-28T00:13:53.172" v="1768" actId="207"/>
          <ac:spMkLst>
            <pc:docMk/>
            <pc:sldMk cId="1031912704" sldId="282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19:38.984" v="2030" actId="1076"/>
          <ac:spMkLst>
            <pc:docMk/>
            <pc:sldMk cId="1031912704" sldId="282"/>
            <ac:spMk id="3" creationId="{6CFFC2B6-2DED-15ED-31CE-4C686EB560A6}"/>
          </ac:spMkLst>
        </pc:spChg>
      </pc:sldChg>
      <pc:sldChg chg="addSp modSp add mod">
        <pc:chgData name="David Williamson" userId="a73da8032f1697b1" providerId="LiveId" clId="{19C3C945-930E-4103-A057-F71976B4771C}" dt="2024-07-28T00:20:52.128" v="2125" actId="1076"/>
        <pc:sldMkLst>
          <pc:docMk/>
          <pc:sldMk cId="1774078534" sldId="283"/>
        </pc:sldMkLst>
        <pc:spChg chg="mod">
          <ac:chgData name="David Williamson" userId="a73da8032f1697b1" providerId="LiveId" clId="{19C3C945-930E-4103-A057-F71976B4771C}" dt="2024-07-28T00:20:37.691" v="2120" actId="1076"/>
          <ac:spMkLst>
            <pc:docMk/>
            <pc:sldMk cId="1774078534" sldId="283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0:52.128" v="2125" actId="1076"/>
          <ac:spMkLst>
            <pc:docMk/>
            <pc:sldMk cId="1774078534" sldId="283"/>
            <ac:spMk id="3" creationId="{CD96F77C-AA66-C07B-B05A-9FCB25E36262}"/>
          </ac:spMkLst>
        </pc:spChg>
      </pc:sldChg>
      <pc:sldChg chg="addSp modSp add mod">
        <pc:chgData name="David Williamson" userId="a73da8032f1697b1" providerId="LiveId" clId="{19C3C945-930E-4103-A057-F71976B4771C}" dt="2024-07-28T00:22:08.199" v="2211" actId="1076"/>
        <pc:sldMkLst>
          <pc:docMk/>
          <pc:sldMk cId="3575846673" sldId="284"/>
        </pc:sldMkLst>
        <pc:spChg chg="mod">
          <ac:chgData name="David Williamson" userId="a73da8032f1697b1" providerId="LiveId" clId="{19C3C945-930E-4103-A057-F71976B4771C}" dt="2024-07-28T00:14:06.469" v="1771" actId="207"/>
          <ac:spMkLst>
            <pc:docMk/>
            <pc:sldMk cId="3575846673" sldId="284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2:08.199" v="2211" actId="1076"/>
          <ac:spMkLst>
            <pc:docMk/>
            <pc:sldMk cId="3575846673" sldId="284"/>
            <ac:spMk id="3" creationId="{1F8244BB-2312-1B07-158D-791CF094A0E8}"/>
          </ac:spMkLst>
        </pc:spChg>
      </pc:sldChg>
      <pc:sldChg chg="addSp modSp add mod">
        <pc:chgData name="David Williamson" userId="a73da8032f1697b1" providerId="LiveId" clId="{19C3C945-930E-4103-A057-F71976B4771C}" dt="2024-07-28T00:23:08.981" v="2295" actId="1076"/>
        <pc:sldMkLst>
          <pc:docMk/>
          <pc:sldMk cId="4265009012" sldId="285"/>
        </pc:sldMkLst>
        <pc:spChg chg="mod">
          <ac:chgData name="David Williamson" userId="a73da8032f1697b1" providerId="LiveId" clId="{19C3C945-930E-4103-A057-F71976B4771C}" dt="2024-07-28T00:22:20.918" v="2212" actId="1076"/>
          <ac:spMkLst>
            <pc:docMk/>
            <pc:sldMk cId="4265009012" sldId="285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3:08.981" v="2295" actId="1076"/>
          <ac:spMkLst>
            <pc:docMk/>
            <pc:sldMk cId="4265009012" sldId="285"/>
            <ac:spMk id="3" creationId="{A76412DB-F22C-2178-BB52-2D405F19D98C}"/>
          </ac:spMkLst>
        </pc:spChg>
      </pc:sldChg>
      <pc:sldChg chg="addSp modSp add mod">
        <pc:chgData name="David Williamson" userId="a73da8032f1697b1" providerId="LiveId" clId="{19C3C945-930E-4103-A057-F71976B4771C}" dt="2024-07-28T00:24:53.340" v="2395" actId="115"/>
        <pc:sldMkLst>
          <pc:docMk/>
          <pc:sldMk cId="2849717574" sldId="286"/>
        </pc:sldMkLst>
        <pc:spChg chg="mod">
          <ac:chgData name="David Williamson" userId="a73da8032f1697b1" providerId="LiveId" clId="{19C3C945-930E-4103-A057-F71976B4771C}" dt="2024-07-28T00:14:18.344" v="1774" actId="207"/>
          <ac:spMkLst>
            <pc:docMk/>
            <pc:sldMk cId="2849717574" sldId="286"/>
            <ac:spMk id="2" creationId="{E553D483-FE20-926A-BD57-C8F38B555E27}"/>
          </ac:spMkLst>
        </pc:spChg>
        <pc:spChg chg="add mod">
          <ac:chgData name="David Williamson" userId="a73da8032f1697b1" providerId="LiveId" clId="{19C3C945-930E-4103-A057-F71976B4771C}" dt="2024-07-28T00:24:53.340" v="2395" actId="115"/>
          <ac:spMkLst>
            <pc:docMk/>
            <pc:sldMk cId="2849717574" sldId="286"/>
            <ac:spMk id="3" creationId="{3AF75DE2-2E3F-5E8B-8516-1E5DDB91672D}"/>
          </ac:spMkLst>
        </pc:spChg>
      </pc:sldChg>
      <pc:sldChg chg="modSp add mod ord">
        <pc:chgData name="David Williamson" userId="a73da8032f1697b1" providerId="LiveId" clId="{19C3C945-930E-4103-A057-F71976B4771C}" dt="2024-07-28T00:27:18.197" v="2452" actId="207"/>
        <pc:sldMkLst>
          <pc:docMk/>
          <pc:sldMk cId="977924822" sldId="287"/>
        </pc:sldMkLst>
        <pc:spChg chg="mod">
          <ac:chgData name="David Williamson" userId="a73da8032f1697b1" providerId="LiveId" clId="{19C3C945-930E-4103-A057-F71976B4771C}" dt="2024-07-28T00:27:18.197" v="2452" actId="207"/>
          <ac:spMkLst>
            <pc:docMk/>
            <pc:sldMk cId="977924822" sldId="287"/>
            <ac:spMk id="3" creationId="{701E5648-81D7-085A-99F0-436A304DE268}"/>
          </ac:spMkLst>
        </pc:spChg>
      </pc:sldChg>
      <pc:sldChg chg="modSp add mod ord">
        <pc:chgData name="David Williamson" userId="a73da8032f1697b1" providerId="LiveId" clId="{19C3C945-930E-4103-A057-F71976B4771C}" dt="2024-07-28T00:27:04.392" v="2451" actId="207"/>
        <pc:sldMkLst>
          <pc:docMk/>
          <pc:sldMk cId="4265650186" sldId="288"/>
        </pc:sldMkLst>
        <pc:spChg chg="mod">
          <ac:chgData name="David Williamson" userId="a73da8032f1697b1" providerId="LiveId" clId="{19C3C945-930E-4103-A057-F71976B4771C}" dt="2024-07-28T00:27:04.392" v="2451" actId="207"/>
          <ac:spMkLst>
            <pc:docMk/>
            <pc:sldMk cId="4265650186" sldId="288"/>
            <ac:spMk id="3" creationId="{701E5648-81D7-085A-99F0-436A304DE2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ABBA-9E84-A20E-0B30-5A556999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FF6E9-EE7A-84AD-10C7-ABD35F51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2F831-4FD3-AF8D-0029-923DC3F9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C512-7DA4-4011-162D-81BAA135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F7733-0563-E9AF-2D71-DDAE154F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B2C7-A30B-EB8C-113B-4BB699DA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5ED3C-A1AD-D4A9-8934-3E0C4EF66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1CE6B-3ADB-CC54-46E9-73A4910F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EE1A-2555-E6F3-B95C-A797B0B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4F1E6-011F-41C5-4CF4-BEBF0DD0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BC251-418D-87D5-AC0C-B978F2706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823FD-C606-F586-F43E-73B20DFEE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B7E82-4BB2-4399-FF42-B88BF2EA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6BF69-2139-9463-609F-90D03710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2EA08-B2CD-FCD0-8EA9-20A59DB2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C5D0-5481-F613-B6CA-AB06C9D6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FAF6-23D4-94DB-180D-F9ED918D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161D-C03A-5659-62D2-9B2051D7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AFF7-9468-B997-F694-5CC21AA1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A1BFA-F795-BD71-3468-22750826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B329-B814-B085-6ECD-C017EADB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17BAC-89B4-1BEB-F2F0-F84F6BE29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B2AA4-EA04-AED4-A519-AA93BD93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11A9-E494-E271-20CD-1D82722D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41E48-1171-1934-59FF-7F29D523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D5B6-D5DA-5E7E-81C5-0C0897A0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D750-0750-BCC6-DB9C-B120343C8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AD454-25DE-C4C2-6034-27A67857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3036-AFD4-549D-CCB4-3F9B8FAF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8D559-7F57-A388-2488-C2C11535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4FAB7-98BA-17D6-B317-01187CC2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EC05-8F71-190B-9911-A13071B8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7D5A-6C62-5290-870E-7E620E61B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8D29F-09D4-30E4-C89F-A7958296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42B5A-00BA-2598-E65F-643E3E77D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58509-FAEF-6AFE-3AA2-BCBD88093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78FE6-ED73-C92D-B42E-BABEA3D0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667B3-6462-5C99-B46C-56977FF4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D9175-7D23-9B74-A09D-94EE59EB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EBB2-8E73-17DA-0652-A1100AC1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F9D36-685A-9723-E4E8-EBEB9843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E8613-12DF-64B8-703F-033BDCB0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5BFDD-8018-D2CC-7057-DA87561F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E574C-C56A-AE11-7543-DD45545D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7F0E1-04D9-A2E1-45C8-613E2D35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6225-FDEB-6C7C-F186-19B6C11F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F928-56EA-0DA4-049E-01654709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E6EE-C621-2AD0-742C-D09C6B2E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FE66A-B700-BB5B-EEB5-B6BA2B40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6EBF9-F775-93B3-C2BF-60BDC043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D854-CA2D-49C4-5E62-C7618B07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A829-D4A7-2DD6-E1D0-D9CD9C36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C52D-86FA-8B2C-8057-1DCFAB19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EB942-3DA1-FA85-71AF-A489A0AA3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76D42-424A-FF8B-278C-802CBA46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3151A-286F-1215-2608-0597D618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14D4C-CF95-785A-5A6D-91755E98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753D4-B77D-264F-CD03-B88BC93E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F7659-4471-C1C2-CFE6-DADA93F5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7E401-0B18-A14D-6DF5-CD9E7F91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5C2AD-16B0-2BA3-349E-F3B0D1D88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779C9-4C52-4677-8938-7629E2FAC804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9A30-9D8A-C6BB-B99B-DF60755F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7ABA-B570-9E58-25A1-849412798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80568-F3CF-4356-A800-5E1D033B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0B0D5-A568-F3ED-027C-9EE4C95E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45" b="21315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189D2D-3BD8-A0E3-4144-5FD019073E35}"/>
              </a:ext>
            </a:extLst>
          </p:cNvPr>
          <p:cNvSpPr/>
          <p:nvPr/>
        </p:nvSpPr>
        <p:spPr>
          <a:xfrm>
            <a:off x="1057274" y="752476"/>
            <a:ext cx="9858375" cy="5632311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Skinny Worm,</a:t>
            </a:r>
          </a:p>
          <a:p>
            <a:pPr algn="ctr"/>
            <a:r>
              <a:rPr lang="en-US" sz="7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Saving Shepherd, </a:t>
            </a:r>
          </a:p>
          <a:p>
            <a:pPr algn="ctr"/>
            <a:r>
              <a:rPr lang="en-US" sz="7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Glorious King”</a:t>
            </a:r>
          </a:p>
          <a:p>
            <a:pPr algn="ctr"/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22-24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151126" y="1666875"/>
            <a:ext cx="9582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NOURISHMENT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6:35; 7:38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(Refreshment)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70E4-4796-ADB9-4E7B-6CDE6C7DB2DA}"/>
              </a:ext>
            </a:extLst>
          </p:cNvPr>
          <p:cNvSpPr txBox="1"/>
          <p:nvPr/>
        </p:nvSpPr>
        <p:spPr>
          <a:xfrm>
            <a:off x="3552825" y="5324475"/>
            <a:ext cx="863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He leadeth me beside still waters</a:t>
            </a:r>
          </a:p>
        </p:txBody>
      </p:sp>
    </p:spTree>
    <p:extLst>
      <p:ext uri="{BB962C8B-B14F-4D97-AF65-F5344CB8AC3E}">
        <p14:creationId xmlns:p14="http://schemas.microsoft.com/office/powerpoint/2010/main" val="387399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152650" y="1666875"/>
            <a:ext cx="9582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NOURISHMENT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6:35; 7:38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 John 1:9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53AA3-3920-0612-AAE5-1D1D532A98D7}"/>
              </a:ext>
            </a:extLst>
          </p:cNvPr>
          <p:cNvSpPr txBox="1"/>
          <p:nvPr/>
        </p:nvSpPr>
        <p:spPr>
          <a:xfrm>
            <a:off x="4981575" y="5333015"/>
            <a:ext cx="7429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He restoreth my soul</a:t>
            </a:r>
          </a:p>
        </p:txBody>
      </p:sp>
    </p:spTree>
    <p:extLst>
      <p:ext uri="{BB962C8B-B14F-4D97-AF65-F5344CB8AC3E}">
        <p14:creationId xmlns:p14="http://schemas.microsoft.com/office/powerpoint/2010/main" val="44337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152650" y="1666875"/>
            <a:ext cx="95821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NOURISHMENT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6:35; 7:38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 John 1:9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Phil 1:6; Rom 3:21-22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31EA5-7BF2-0B2F-D361-138CDE66F797}"/>
              </a:ext>
            </a:extLst>
          </p:cNvPr>
          <p:cNvSpPr txBox="1"/>
          <p:nvPr/>
        </p:nvSpPr>
        <p:spPr>
          <a:xfrm>
            <a:off x="3703701" y="5638800"/>
            <a:ext cx="848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He leadeth me in the paths of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59840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38350" y="1666875"/>
            <a:ext cx="992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Rom 11:36; Eph 1:3-14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1C31D-1633-7E5B-94BE-BE237CB1871E}"/>
              </a:ext>
            </a:extLst>
          </p:cNvPr>
          <p:cNvSpPr txBox="1"/>
          <p:nvPr/>
        </p:nvSpPr>
        <p:spPr>
          <a:xfrm>
            <a:off x="5313426" y="5353050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For His name’s sake</a:t>
            </a:r>
          </a:p>
        </p:txBody>
      </p:sp>
    </p:spTree>
    <p:extLst>
      <p:ext uri="{BB962C8B-B14F-4D97-AF65-F5344CB8AC3E}">
        <p14:creationId xmlns:p14="http://schemas.microsoft.com/office/powerpoint/2010/main" val="333368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38350" y="1666875"/>
            <a:ext cx="9925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Rom 11:36; Eph 1:3-14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Rom 5:3-5;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1:2-4, 12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6806F-A394-103C-F403-2ABC21F23A69}"/>
              </a:ext>
            </a:extLst>
          </p:cNvPr>
          <p:cNvSpPr txBox="1"/>
          <p:nvPr/>
        </p:nvSpPr>
        <p:spPr>
          <a:xfrm>
            <a:off x="4362450" y="49149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Yea, though I walk through the valley  of  the  shadow  of  death</a:t>
            </a:r>
          </a:p>
        </p:txBody>
      </p:sp>
    </p:spTree>
    <p:extLst>
      <p:ext uri="{BB962C8B-B14F-4D97-AF65-F5344CB8AC3E}">
        <p14:creationId xmlns:p14="http://schemas.microsoft.com/office/powerpoint/2010/main" val="418225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38350" y="1666875"/>
            <a:ext cx="99250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Rom 11:36; Eph 1:3-14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Rom 5:3-5;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1:2-4, 12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Psalm 121:7-8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5E1E7-4421-641F-7997-4C41E089C23A}"/>
              </a:ext>
            </a:extLst>
          </p:cNvPr>
          <p:cNvSpPr txBox="1"/>
          <p:nvPr/>
        </p:nvSpPr>
        <p:spPr>
          <a:xfrm>
            <a:off x="6562725" y="5531018"/>
            <a:ext cx="573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I will fear no evil </a:t>
            </a:r>
          </a:p>
        </p:txBody>
      </p:sp>
    </p:spTree>
    <p:extLst>
      <p:ext uri="{BB962C8B-B14F-4D97-AF65-F5344CB8AC3E}">
        <p14:creationId xmlns:p14="http://schemas.microsoft.com/office/powerpoint/2010/main" val="55094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1885951" y="1666875"/>
            <a:ext cx="1003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Matt 28:19-20; Heb 13:5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5716F-9050-3545-5E1E-BFCA883D4612}"/>
              </a:ext>
            </a:extLst>
          </p:cNvPr>
          <p:cNvSpPr txBox="1"/>
          <p:nvPr/>
        </p:nvSpPr>
        <p:spPr>
          <a:xfrm>
            <a:off x="5317426" y="5191125"/>
            <a:ext cx="728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For Thou art with me</a:t>
            </a:r>
          </a:p>
        </p:txBody>
      </p:sp>
    </p:spTree>
    <p:extLst>
      <p:ext uri="{BB962C8B-B14F-4D97-AF65-F5344CB8AC3E}">
        <p14:creationId xmlns:p14="http://schemas.microsoft.com/office/powerpoint/2010/main" val="181889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1885951" y="1666875"/>
            <a:ext cx="10039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Matt 28:19-20; Heb 13:5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Hebrews 12:6-7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FC2B6-2DED-15ED-31CE-4C686EB560A6}"/>
              </a:ext>
            </a:extLst>
          </p:cNvPr>
          <p:cNvSpPr txBox="1"/>
          <p:nvPr/>
        </p:nvSpPr>
        <p:spPr>
          <a:xfrm>
            <a:off x="3048000" y="5571825"/>
            <a:ext cx="931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Thy rod and Thy staff they comfort me</a:t>
            </a:r>
          </a:p>
        </p:txBody>
      </p:sp>
    </p:spTree>
    <p:extLst>
      <p:ext uri="{BB962C8B-B14F-4D97-AF65-F5344CB8AC3E}">
        <p14:creationId xmlns:p14="http://schemas.microsoft.com/office/powerpoint/2010/main" val="103191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1884427" y="1405473"/>
            <a:ext cx="10039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Matt 28:19-20; Heb 13:5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Hebrews 12:6-7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2 Thes 3:3; John 17:12;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Ps 16:9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6F77C-AA66-C07B-B05A-9FCB25E36262}"/>
              </a:ext>
            </a:extLst>
          </p:cNvPr>
          <p:cNvSpPr txBox="1"/>
          <p:nvPr/>
        </p:nvSpPr>
        <p:spPr>
          <a:xfrm>
            <a:off x="4219575" y="5193089"/>
            <a:ext cx="8715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Thou preparest a table before me 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in the  presence of  mine  enemies</a:t>
            </a:r>
          </a:p>
        </p:txBody>
      </p:sp>
    </p:spTree>
    <p:extLst>
      <p:ext uri="{BB962C8B-B14F-4D97-AF65-F5344CB8AC3E}">
        <p14:creationId xmlns:p14="http://schemas.microsoft.com/office/powerpoint/2010/main" val="177407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09775" y="1666875"/>
            <a:ext cx="991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CONSECRATION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Cor 1:21-22; Heb 1:9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04B32-3141-05C5-E5E3-B55C4A199547}"/>
              </a:ext>
            </a:extLst>
          </p:cNvPr>
          <p:cNvSpPr txBox="1"/>
          <p:nvPr/>
        </p:nvSpPr>
        <p:spPr>
          <a:xfrm>
            <a:off x="3438525" y="5334000"/>
            <a:ext cx="864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Thou anointest my head with oil</a:t>
            </a:r>
          </a:p>
        </p:txBody>
      </p:sp>
    </p:spTree>
    <p:extLst>
      <p:ext uri="{BB962C8B-B14F-4D97-AF65-F5344CB8AC3E}">
        <p14:creationId xmlns:p14="http://schemas.microsoft.com/office/powerpoint/2010/main" val="29039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1FC3B9-EA6D-371B-FBA5-BDFB25A6EE5A}"/>
              </a:ext>
            </a:extLst>
          </p:cNvPr>
          <p:cNvSpPr/>
          <p:nvPr/>
        </p:nvSpPr>
        <p:spPr>
          <a:xfrm>
            <a:off x="1406991" y="690860"/>
            <a:ext cx="9374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“The Good Shepherd”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E5648-81D7-085A-99F0-436A304DE268}"/>
              </a:ext>
            </a:extLst>
          </p:cNvPr>
          <p:cNvSpPr txBox="1"/>
          <p:nvPr/>
        </p:nvSpPr>
        <p:spPr>
          <a:xfrm>
            <a:off x="1388949" y="2274038"/>
            <a:ext cx="951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Dies for His sheep (Ps 22)</a:t>
            </a:r>
          </a:p>
        </p:txBody>
      </p:sp>
    </p:spTree>
    <p:extLst>
      <p:ext uri="{BB962C8B-B14F-4D97-AF65-F5344CB8AC3E}">
        <p14:creationId xmlns:p14="http://schemas.microsoft.com/office/powerpoint/2010/main" val="268251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09775" y="1666875"/>
            <a:ext cx="9915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CONSECRATION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Cor 1:21-22; Heb 1:9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 Cor 9:8; Rom 5:17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244BB-2312-1B07-158D-791CF094A0E8}"/>
              </a:ext>
            </a:extLst>
          </p:cNvPr>
          <p:cNvSpPr txBox="1"/>
          <p:nvPr/>
        </p:nvSpPr>
        <p:spPr>
          <a:xfrm>
            <a:off x="4362450" y="5191125"/>
            <a:ext cx="766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My cup runneth over</a:t>
            </a:r>
          </a:p>
        </p:txBody>
      </p:sp>
    </p:spTree>
    <p:extLst>
      <p:ext uri="{BB962C8B-B14F-4D97-AF65-F5344CB8AC3E}">
        <p14:creationId xmlns:p14="http://schemas.microsoft.com/office/powerpoint/2010/main" val="357584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00250" y="1485900"/>
            <a:ext cx="9915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CONSECRATION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Cor 1:21-22; Heb 1:9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 Cor 9:8; Rom 5:17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Eph 2:4-7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412DB-F22C-2178-BB52-2D405F19D98C}"/>
              </a:ext>
            </a:extLst>
          </p:cNvPr>
          <p:cNvSpPr txBox="1"/>
          <p:nvPr/>
        </p:nvSpPr>
        <p:spPr>
          <a:xfrm>
            <a:off x="3762375" y="5171539"/>
            <a:ext cx="842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Surely goodness and mercy shall follow  me  all  the  days of  my life</a:t>
            </a:r>
          </a:p>
        </p:txBody>
      </p:sp>
    </p:spTree>
    <p:extLst>
      <p:ext uri="{BB962C8B-B14F-4D97-AF65-F5344CB8AC3E}">
        <p14:creationId xmlns:p14="http://schemas.microsoft.com/office/powerpoint/2010/main" val="426500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09775" y="1666875"/>
            <a:ext cx="991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John 14:1-3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CED1B-5A0F-0A4B-70A2-0C83EEE214BB}"/>
              </a:ext>
            </a:extLst>
          </p:cNvPr>
          <p:cNvSpPr txBox="1"/>
          <p:nvPr/>
        </p:nvSpPr>
        <p:spPr>
          <a:xfrm>
            <a:off x="3476624" y="5191125"/>
            <a:ext cx="862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And I will dwell in the house of the Lord</a:t>
            </a:r>
          </a:p>
        </p:txBody>
      </p:sp>
    </p:spTree>
    <p:extLst>
      <p:ext uri="{BB962C8B-B14F-4D97-AF65-F5344CB8AC3E}">
        <p14:creationId xmlns:p14="http://schemas.microsoft.com/office/powerpoint/2010/main" val="69265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009775" y="1666875"/>
            <a:ext cx="991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John 14:1-3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John 3:16; Rev 21:27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75DE2-2E3F-5E8B-8516-1E5DDB91672D}"/>
              </a:ext>
            </a:extLst>
          </p:cNvPr>
          <p:cNvSpPr txBox="1"/>
          <p:nvPr/>
        </p:nvSpPr>
        <p:spPr>
          <a:xfrm>
            <a:off x="3576636" y="4163464"/>
            <a:ext cx="61388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Forever</a:t>
            </a:r>
            <a:r>
              <a:rPr lang="en-US" sz="13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971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1FC3B9-EA6D-371B-FBA5-BDFB25A6EE5A}"/>
              </a:ext>
            </a:extLst>
          </p:cNvPr>
          <p:cNvSpPr/>
          <p:nvPr/>
        </p:nvSpPr>
        <p:spPr>
          <a:xfrm>
            <a:off x="1406991" y="690860"/>
            <a:ext cx="9374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“The Good Shepherd”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E5648-81D7-085A-99F0-436A304DE268}"/>
              </a:ext>
            </a:extLst>
          </p:cNvPr>
          <p:cNvSpPr txBox="1"/>
          <p:nvPr/>
        </p:nvSpPr>
        <p:spPr>
          <a:xfrm>
            <a:off x="1388949" y="2274038"/>
            <a:ext cx="95171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Dies for His sheep (Ps 22)</a:t>
            </a:r>
          </a:p>
          <a:p>
            <a:pPr marL="342900" indent="-342900">
              <a:buAutoNum type="arabicPeriod"/>
            </a:pPr>
            <a:r>
              <a:rPr lang="en-US" sz="4400" dirty="0"/>
              <a:t> Cares for His sheep (Ps 23)</a:t>
            </a:r>
          </a:p>
          <a:p>
            <a:pPr marL="342900" indent="-342900">
              <a:buAutoNum type="arabicPeriod"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come back for His   sheep (Ps 24)</a:t>
            </a:r>
          </a:p>
        </p:txBody>
      </p:sp>
    </p:spTree>
    <p:extLst>
      <p:ext uri="{BB962C8B-B14F-4D97-AF65-F5344CB8AC3E}">
        <p14:creationId xmlns:p14="http://schemas.microsoft.com/office/powerpoint/2010/main" val="4265650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D0977-1426-A96D-2EBC-B6941F415637}"/>
              </a:ext>
            </a:extLst>
          </p:cNvPr>
          <p:cNvSpPr/>
          <p:nvPr/>
        </p:nvSpPr>
        <p:spPr>
          <a:xfrm>
            <a:off x="1860711" y="1720840"/>
            <a:ext cx="84705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Glorious King… </a:t>
            </a:r>
          </a:p>
          <a:p>
            <a:pPr algn="ctr"/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Psalm 24</a:t>
            </a:r>
          </a:p>
        </p:txBody>
      </p:sp>
    </p:spTree>
    <p:extLst>
      <p:ext uri="{BB962C8B-B14F-4D97-AF65-F5344CB8AC3E}">
        <p14:creationId xmlns:p14="http://schemas.microsoft.com/office/powerpoint/2010/main" val="318294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0B0D5-A568-F3ED-027C-9EE4C95E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45" b="21315"/>
          <a:stretch/>
        </p:blipFill>
        <p:spPr>
          <a:xfrm>
            <a:off x="-76180" y="-74918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189D2D-3BD8-A0E3-4144-5FD019073E35}"/>
              </a:ext>
            </a:extLst>
          </p:cNvPr>
          <p:cNvSpPr/>
          <p:nvPr/>
        </p:nvSpPr>
        <p:spPr>
          <a:xfrm>
            <a:off x="1057274" y="752476"/>
            <a:ext cx="9858375" cy="5632311"/>
          </a:xfrm>
          <a:prstGeom prst="rec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Skinny Worm,</a:t>
            </a:r>
          </a:p>
          <a:p>
            <a:pPr algn="ctr"/>
            <a:r>
              <a:rPr lang="en-US" sz="7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Saving Shepherd, </a:t>
            </a:r>
          </a:p>
          <a:p>
            <a:pPr algn="ctr"/>
            <a:r>
              <a:rPr lang="en-US" sz="7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Glorious King”</a:t>
            </a:r>
          </a:p>
          <a:p>
            <a:pPr algn="ctr"/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22-24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D0977-1426-A96D-2EBC-B6941F415637}"/>
              </a:ext>
            </a:extLst>
          </p:cNvPr>
          <p:cNvSpPr/>
          <p:nvPr/>
        </p:nvSpPr>
        <p:spPr>
          <a:xfrm>
            <a:off x="1900588" y="1720840"/>
            <a:ext cx="83908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Skinny Worm… </a:t>
            </a:r>
          </a:p>
          <a:p>
            <a:pPr algn="ctr"/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Psalm 22</a:t>
            </a:r>
          </a:p>
        </p:txBody>
      </p:sp>
    </p:spTree>
    <p:extLst>
      <p:ext uri="{BB962C8B-B14F-4D97-AF65-F5344CB8AC3E}">
        <p14:creationId xmlns:p14="http://schemas.microsoft.com/office/powerpoint/2010/main" val="401916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1FC3B9-EA6D-371B-FBA5-BDFB25A6EE5A}"/>
              </a:ext>
            </a:extLst>
          </p:cNvPr>
          <p:cNvSpPr/>
          <p:nvPr/>
        </p:nvSpPr>
        <p:spPr>
          <a:xfrm>
            <a:off x="1406991" y="690860"/>
            <a:ext cx="93746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“The Good Shepherd”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E5648-81D7-085A-99F0-436A304DE268}"/>
              </a:ext>
            </a:extLst>
          </p:cNvPr>
          <p:cNvSpPr txBox="1"/>
          <p:nvPr/>
        </p:nvSpPr>
        <p:spPr>
          <a:xfrm>
            <a:off x="1388949" y="2274038"/>
            <a:ext cx="98029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Dies for His sheep (Ps 22)</a:t>
            </a:r>
          </a:p>
          <a:p>
            <a:pPr marL="342900" indent="-342900">
              <a:buAutoNum type="arabicPeriod"/>
            </a:pP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Cares for His sheep (Ps 23)</a:t>
            </a:r>
          </a:p>
        </p:txBody>
      </p:sp>
    </p:spTree>
    <p:extLst>
      <p:ext uri="{BB962C8B-B14F-4D97-AF65-F5344CB8AC3E}">
        <p14:creationId xmlns:p14="http://schemas.microsoft.com/office/powerpoint/2010/main" val="9779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D0977-1426-A96D-2EBC-B6941F415637}"/>
              </a:ext>
            </a:extLst>
          </p:cNvPr>
          <p:cNvSpPr/>
          <p:nvPr/>
        </p:nvSpPr>
        <p:spPr>
          <a:xfrm>
            <a:off x="1155739" y="1720840"/>
            <a:ext cx="988052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Saving Shepherd… </a:t>
            </a:r>
          </a:p>
          <a:p>
            <a:pPr algn="ctr"/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5888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57F8-E036-EF02-DD8F-34AB651C6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341CD-4804-BD4A-9D9E-4703208CD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EB01A-9E28-BE19-FE8A-E85966CB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30299-DCB8-ADA1-BC82-CD9FAEA21DF4}"/>
              </a:ext>
            </a:extLst>
          </p:cNvPr>
          <p:cNvSpPr txBox="1"/>
          <p:nvPr/>
        </p:nvSpPr>
        <p:spPr>
          <a:xfrm>
            <a:off x="3495675" y="314325"/>
            <a:ext cx="8543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23 is about</a:t>
            </a:r>
          </a:p>
        </p:txBody>
      </p:sp>
    </p:spTree>
    <p:extLst>
      <p:ext uri="{BB962C8B-B14F-4D97-AF65-F5344CB8AC3E}">
        <p14:creationId xmlns:p14="http://schemas.microsoft.com/office/powerpoint/2010/main" val="26927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409825" y="1666875"/>
            <a:ext cx="9077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10:14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0E8A9-9420-9896-08AA-0EC0A19139F3}"/>
              </a:ext>
            </a:extLst>
          </p:cNvPr>
          <p:cNvSpPr txBox="1"/>
          <p:nvPr/>
        </p:nvSpPr>
        <p:spPr>
          <a:xfrm>
            <a:off x="3876676" y="52959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The Lord is my Shepherd</a:t>
            </a:r>
          </a:p>
        </p:txBody>
      </p:sp>
    </p:spTree>
    <p:extLst>
      <p:ext uri="{BB962C8B-B14F-4D97-AF65-F5344CB8AC3E}">
        <p14:creationId xmlns:p14="http://schemas.microsoft.com/office/powerpoint/2010/main" val="8399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409825" y="1666875"/>
            <a:ext cx="9077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10:14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Philippians 4:19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5F107-1A03-A3BF-DE9E-E52BA351A0A2}"/>
              </a:ext>
            </a:extLst>
          </p:cNvPr>
          <p:cNvSpPr txBox="1"/>
          <p:nvPr/>
        </p:nvSpPr>
        <p:spPr>
          <a:xfrm>
            <a:off x="6096000" y="5333015"/>
            <a:ext cx="5238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I shall not want</a:t>
            </a:r>
          </a:p>
        </p:txBody>
      </p:sp>
    </p:spTree>
    <p:extLst>
      <p:ext uri="{BB962C8B-B14F-4D97-AF65-F5344CB8AC3E}">
        <p14:creationId xmlns:p14="http://schemas.microsoft.com/office/powerpoint/2010/main" val="18638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A3FB7-D7D2-CA78-48E0-25806641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3D483-FE20-926A-BD57-C8F38B555E27}"/>
              </a:ext>
            </a:extLst>
          </p:cNvPr>
          <p:cNvSpPr txBox="1"/>
          <p:nvPr/>
        </p:nvSpPr>
        <p:spPr>
          <a:xfrm>
            <a:off x="2409825" y="1666875"/>
            <a:ext cx="9077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10:14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Philippians 4:19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Matthew 11:28-30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C4344-D3E2-ABBC-E377-602B73388B3D}"/>
              </a:ext>
            </a:extLst>
          </p:cNvPr>
          <p:cNvSpPr txBox="1"/>
          <p:nvPr/>
        </p:nvSpPr>
        <p:spPr>
          <a:xfrm>
            <a:off x="3190875" y="5400675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dobe Devanagari" panose="02040503050201020203" pitchFamily="18" charset="0"/>
                <a:cs typeface="Adobe Devanagari" panose="02040503050201020203" pitchFamily="18" charset="0"/>
              </a:rPr>
              <a:t>He maketh me to lie down in green pastures</a:t>
            </a:r>
          </a:p>
        </p:txBody>
      </p:sp>
    </p:spTree>
    <p:extLst>
      <p:ext uri="{BB962C8B-B14F-4D97-AF65-F5344CB8AC3E}">
        <p14:creationId xmlns:p14="http://schemas.microsoft.com/office/powerpoint/2010/main" val="139294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502</Words>
  <Application>Microsoft Office PowerPoint</Application>
  <PresentationFormat>Widescreen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Adobe Devanagari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2024-07-26T14:11:40Z</dcterms:created>
  <dcterms:modified xsi:type="dcterms:W3CDTF">2024-07-28T12:05:31Z</dcterms:modified>
</cp:coreProperties>
</file>