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2" r:id="rId5"/>
    <p:sldId id="259" r:id="rId6"/>
    <p:sldId id="263" r:id="rId7"/>
    <p:sldId id="264" r:id="rId8"/>
    <p:sldId id="260" r:id="rId9"/>
    <p:sldId id="265" r:id="rId10"/>
    <p:sldId id="266" r:id="rId11"/>
    <p:sldId id="267" r:id="rId1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5FF69F-486B-437A-92EE-BE6368968E52}" v="13" dt="2024-07-21T12:38:09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-186" y="2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2DFB9-E1C5-7467-10E5-EF2FB1336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5DF5E-B5B0-46AF-808F-60CC92737DDD}" type="datetimeFigureOut">
              <a:rPr lang="en-US"/>
              <a:pPr>
                <a:defRPr/>
              </a:pPr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92587-4233-600E-0086-3DE88EDDA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92ABA-BE0C-CA4F-3191-DF90CEEEC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F02EF0-58A5-4CAA-92AC-D87F457B3E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6558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D4465-0E55-C762-A5A0-0C28453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4CE04-B577-4D54-A00C-E25926A92956}" type="datetimeFigureOut">
              <a:rPr lang="en-US"/>
              <a:pPr>
                <a:defRPr/>
              </a:pPr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9CDDA-EE56-95EF-3938-09B040852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B3C5D-AA4D-98C7-A165-72E1130F2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9396F-91AC-45F6-B339-256405A228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99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84594-1BF4-04EE-1906-A35454343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18D8D-CCD6-4E26-A218-1DF968C63161}" type="datetimeFigureOut">
              <a:rPr lang="en-US"/>
              <a:pPr>
                <a:defRPr/>
              </a:pPr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EEFBE-2AB3-962B-70C2-0E492D2B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E7629-2CA7-4B1C-AEC7-9CC7B815D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9BED8-B037-41AD-9321-8E97C4C1AF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130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29637-EA5A-7FFA-F5BD-9073E74F1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16916-0B39-45A1-A68D-7AF223F68F9F}" type="datetimeFigureOut">
              <a:rPr lang="en-US"/>
              <a:pPr>
                <a:defRPr/>
              </a:pPr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3F597-89F7-C746-9BB4-F126811A0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2DE5D-1283-C2EF-05FD-F0F628BA2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2D6FE-BF62-479B-AFC0-27950560B0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8878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C4244-209C-6E91-5120-9ABAECD1B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877E8-052C-4CF1-BE12-3C506A0D399C}" type="datetimeFigureOut">
              <a:rPr lang="en-US"/>
              <a:pPr>
                <a:defRPr/>
              </a:pPr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FE292-4C82-4AAB-1B94-381FDCD4E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A5AE1-72EA-4DDB-CF0E-7FF460D6B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563898-12D0-4026-813F-95F3D95C15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785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6445F1A-2168-AB9B-C1AE-B38284476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E9318-26C2-4412-BB9A-C760D217C152}" type="datetimeFigureOut">
              <a:rPr lang="en-US"/>
              <a:pPr>
                <a:defRPr/>
              </a:pPr>
              <a:t>7/21/2024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2EACA72-512C-9E77-ADF8-C41B82B17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0F1DEA8-CDFF-8E6E-07BC-65ADEE9AB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C5D49-EF77-40FC-96EE-E70FC85332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2301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6FBB37A-D20F-484C-E674-E62568643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E8EB1-6B7D-4104-8740-18E5CD1621E7}" type="datetimeFigureOut">
              <a:rPr lang="en-US"/>
              <a:pPr>
                <a:defRPr/>
              </a:pPr>
              <a:t>7/21/2024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3BD1896-945D-597C-FB2A-8F7C23B46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BEBF2A-9502-31E4-9D10-B3A4F5072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171CD-1F3E-4D75-99BA-EA61D723C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191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B13A38A-C876-12F5-9D21-7AFD6BC47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4B1C-0015-4567-A084-8755D6E47311}" type="datetimeFigureOut">
              <a:rPr lang="en-US"/>
              <a:pPr>
                <a:defRPr/>
              </a:pPr>
              <a:t>7/21/2024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57A43ED-274F-30E9-E175-0D2AAFCCE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96AE064-4B6D-51AA-CF04-38115BC59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38237C-24DD-4D2C-A600-E87F481DAE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301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F94E833-8277-AEA1-CA76-446587950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C11A7-A3F9-49AB-872C-55C45CB7F341}" type="datetimeFigureOut">
              <a:rPr lang="en-US"/>
              <a:pPr>
                <a:defRPr/>
              </a:pPr>
              <a:t>7/21/2024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2D6B63-1E1D-EB4A-9BD9-6775287E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CBE848C-BF63-6AE1-F96C-77B9E3411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CEC480-1E0E-4D0D-8FBF-DDCF700421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3610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92A72F9-F584-7861-49C9-B17168058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689EA-1522-4EBE-B0E0-96D5B7A15C9F}" type="datetimeFigureOut">
              <a:rPr lang="en-US"/>
              <a:pPr>
                <a:defRPr/>
              </a:pPr>
              <a:t>7/21/2024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6EE0397-AFE1-BBCB-7AC9-37D6B3948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2C3C87-C1FE-D527-9513-847909EE0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E5FD3-01D1-4942-A63A-8562344095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5236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6849424-335F-AF3E-CAD2-5E1E69B3F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0CB20-1607-46E8-9726-0E0F0E5D9501}" type="datetimeFigureOut">
              <a:rPr lang="en-US"/>
              <a:pPr>
                <a:defRPr/>
              </a:pPr>
              <a:t>7/21/2024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4211B6F-177D-DCC5-9EA4-DA4E71F3A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4FC5ED-E5A8-FA80-928E-2B4ECA399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7FC01-5264-400D-A6D7-86092E1D2F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0518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064176E-8C9E-6330-0E05-651783AA448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9BC79A4-99D1-7235-77B6-84313625B4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61D9D-D8A1-5A36-5615-DB8FB14383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47F38A-C8AB-4C5A-9CE1-1A3C46725471}" type="datetimeFigureOut">
              <a:rPr lang="en-US"/>
              <a:pPr>
                <a:defRPr/>
              </a:pPr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9736E3-2A09-0E92-40B6-7CCC9A45B2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0A47D-984A-DCFC-5A4D-045C69DE56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8F13D6E-7B61-4DB3-953E-FACA2B388C3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12AA7D6F-0F47-36F3-E03A-7DF6C758A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6800" y="57150"/>
            <a:ext cx="4267200" cy="2365375"/>
          </a:xfrm>
        </p:spPr>
        <p:txBody>
          <a:bodyPr/>
          <a:lstStyle/>
          <a:p>
            <a:pPr eaLnBrk="1" hangingPunct="1"/>
            <a:r>
              <a:rPr lang="en-US" alt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Praying for Restoration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664A26-C45E-F9F4-7F23-4F1DC8843819}"/>
              </a:ext>
            </a:extLst>
          </p:cNvPr>
          <p:cNvSpPr txBox="1"/>
          <p:nvPr/>
        </p:nvSpPr>
        <p:spPr>
          <a:xfrm>
            <a:off x="5638800" y="3562350"/>
            <a:ext cx="3276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James 5:13-20 (ESV)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4012E78-C8DB-3B6A-519D-5B2871427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5400" dirty="0">
                <a:highlight>
                  <a:srgbClr val="FFFF00"/>
                </a:highlight>
              </a:rPr>
              <a:t>I. The </a:t>
            </a:r>
            <a:r>
              <a:rPr lang="en-US" altLang="en-US" sz="5400" u="sng" dirty="0">
                <a:highlight>
                  <a:srgbClr val="FFFF00"/>
                </a:highlight>
              </a:rPr>
              <a:t>RESTORATION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2FA6185D-749A-B9E8-6434-6DB85AA36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4400" dirty="0"/>
              <a:t>a.) The </a:t>
            </a:r>
            <a:r>
              <a:rPr lang="en-US" altLang="en-US" sz="4400" b="1" u="sng" dirty="0"/>
              <a:t>need</a:t>
            </a:r>
            <a:r>
              <a:rPr lang="en-US" altLang="en-US" sz="4400" dirty="0"/>
              <a:t> for restoration (19a)</a:t>
            </a:r>
          </a:p>
          <a:p>
            <a:pPr marL="0" indent="0" eaLnBrk="1" hangingPunct="1">
              <a:buNone/>
            </a:pPr>
            <a:r>
              <a:rPr lang="en-US" altLang="en-US" sz="4400" dirty="0"/>
              <a:t>b.) The </a:t>
            </a:r>
            <a:r>
              <a:rPr lang="en-US" altLang="en-US" sz="4400" b="1" u="sng" dirty="0"/>
              <a:t>means</a:t>
            </a:r>
            <a:r>
              <a:rPr lang="en-US" altLang="en-US" sz="4400" dirty="0"/>
              <a:t> of restoration (19b)</a:t>
            </a:r>
          </a:p>
          <a:p>
            <a:pPr marL="0" indent="0" eaLnBrk="1" hangingPunct="1">
              <a:buNone/>
            </a:pPr>
            <a:r>
              <a:rPr lang="en-US" altLang="en-US" sz="4400" dirty="0"/>
              <a:t>c.) The </a:t>
            </a:r>
            <a:r>
              <a:rPr lang="en-US" altLang="en-US" sz="4400" b="1" u="sng" dirty="0"/>
              <a:t>result</a:t>
            </a:r>
            <a:r>
              <a:rPr lang="en-US" altLang="en-US" sz="4400" dirty="0"/>
              <a:t> of restoration (20)</a:t>
            </a:r>
          </a:p>
        </p:txBody>
      </p:sp>
    </p:spTree>
    <p:extLst>
      <p:ext uri="{BB962C8B-B14F-4D97-AF65-F5344CB8AC3E}">
        <p14:creationId xmlns:p14="http://schemas.microsoft.com/office/powerpoint/2010/main" val="190552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12AA7D6F-0F47-36F3-E03A-7DF6C758A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0" y="590550"/>
            <a:ext cx="4267200" cy="2365375"/>
          </a:xfrm>
        </p:spPr>
        <p:txBody>
          <a:bodyPr/>
          <a:lstStyle/>
          <a:p>
            <a:pPr eaLnBrk="1" hangingPunct="1"/>
            <a:r>
              <a:rPr lang="en-US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Prepare your heart for </a:t>
            </a:r>
            <a:br>
              <a:rPr lang="en-US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Lord’s </a:t>
            </a:r>
            <a:br>
              <a:rPr lang="en-US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CACBBF-B67F-7E94-485F-FA1C04548DB2}"/>
              </a:ext>
            </a:extLst>
          </p:cNvPr>
          <p:cNvSpPr txBox="1"/>
          <p:nvPr/>
        </p:nvSpPr>
        <p:spPr>
          <a:xfrm>
            <a:off x="6172200" y="3867150"/>
            <a:ext cx="2895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my will, but </a:t>
            </a:r>
            <a:r>
              <a:rPr lang="en-US" sz="28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Yours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 done.</a:t>
            </a:r>
          </a:p>
        </p:txBody>
      </p:sp>
    </p:spTree>
    <p:extLst>
      <p:ext uri="{BB962C8B-B14F-4D97-AF65-F5344CB8AC3E}">
        <p14:creationId xmlns:p14="http://schemas.microsoft.com/office/powerpoint/2010/main" val="3676983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4012E78-C8DB-3B6A-519D-5B2871427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5400" dirty="0">
                <a:highlight>
                  <a:srgbClr val="FFFF00"/>
                </a:highlight>
              </a:rPr>
              <a:t>I. The </a:t>
            </a:r>
            <a:r>
              <a:rPr lang="en-US" altLang="en-US" sz="5400" u="sng" dirty="0">
                <a:highlight>
                  <a:srgbClr val="FFFF00"/>
                </a:highlight>
              </a:rPr>
              <a:t>REASON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2FA6185D-749A-B9E8-6434-6DB85AA36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6000" dirty="0"/>
              <a:t>a.) The </a:t>
            </a:r>
            <a:r>
              <a:rPr lang="en-US" altLang="en-US" sz="6000" b="1" u="sng" dirty="0"/>
              <a:t>AFFLICTED</a:t>
            </a:r>
            <a:r>
              <a:rPr lang="en-US" altLang="en-US" sz="6000" dirty="0"/>
              <a:t> (13a)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4012E78-C8DB-3B6A-519D-5B2871427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5400" dirty="0">
                <a:highlight>
                  <a:srgbClr val="FFFF00"/>
                </a:highlight>
              </a:rPr>
              <a:t>I. The </a:t>
            </a:r>
            <a:r>
              <a:rPr lang="en-US" altLang="en-US" sz="5400" u="sng" dirty="0">
                <a:highlight>
                  <a:srgbClr val="FFFF00"/>
                </a:highlight>
              </a:rPr>
              <a:t>REASON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2FA6185D-749A-B9E8-6434-6DB85AA36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6000" dirty="0"/>
              <a:t>a.) The </a:t>
            </a:r>
            <a:r>
              <a:rPr lang="en-US" altLang="en-US" sz="6000" b="1" u="sng" dirty="0"/>
              <a:t>AFFLICTED</a:t>
            </a:r>
            <a:r>
              <a:rPr lang="en-US" altLang="en-US" sz="6000" dirty="0"/>
              <a:t> (13a)</a:t>
            </a:r>
          </a:p>
          <a:p>
            <a:pPr marL="0" indent="0" eaLnBrk="1" hangingPunct="1">
              <a:buNone/>
            </a:pPr>
            <a:r>
              <a:rPr lang="en-US" altLang="en-US" sz="6000" dirty="0"/>
              <a:t>b.) The </a:t>
            </a:r>
            <a:r>
              <a:rPr lang="en-US" altLang="en-US" sz="6000" b="1" u="sng" dirty="0"/>
              <a:t>AFFECTED</a:t>
            </a:r>
            <a:r>
              <a:rPr lang="en-US" altLang="en-US" sz="6000" dirty="0"/>
              <a:t> (13b)</a:t>
            </a:r>
          </a:p>
        </p:txBody>
      </p:sp>
    </p:spTree>
    <p:extLst>
      <p:ext uri="{BB962C8B-B14F-4D97-AF65-F5344CB8AC3E}">
        <p14:creationId xmlns:p14="http://schemas.microsoft.com/office/powerpoint/2010/main" val="1814867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4012E78-C8DB-3B6A-519D-5B2871427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5400" dirty="0">
                <a:highlight>
                  <a:srgbClr val="FFFF00"/>
                </a:highlight>
              </a:rPr>
              <a:t>I. The </a:t>
            </a:r>
            <a:r>
              <a:rPr lang="en-US" altLang="en-US" sz="5400" u="sng" dirty="0">
                <a:highlight>
                  <a:srgbClr val="FFFF00"/>
                </a:highlight>
              </a:rPr>
              <a:t>REASON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2FA6185D-749A-B9E8-6434-6DB85AA36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6000" dirty="0"/>
              <a:t>a.) The </a:t>
            </a:r>
            <a:r>
              <a:rPr lang="en-US" altLang="en-US" sz="6000" b="1" u="sng" dirty="0"/>
              <a:t>AFFLICTED</a:t>
            </a:r>
            <a:r>
              <a:rPr lang="en-US" altLang="en-US" sz="6000" dirty="0"/>
              <a:t> (13a)</a:t>
            </a:r>
          </a:p>
          <a:p>
            <a:pPr marL="0" indent="0" eaLnBrk="1" hangingPunct="1">
              <a:buNone/>
            </a:pPr>
            <a:r>
              <a:rPr lang="en-US" altLang="en-US" sz="6000" dirty="0"/>
              <a:t>b.) The </a:t>
            </a:r>
            <a:r>
              <a:rPr lang="en-US" altLang="en-US" sz="6000" b="1" u="sng" dirty="0"/>
              <a:t>AFFECTED</a:t>
            </a:r>
            <a:r>
              <a:rPr lang="en-US" altLang="en-US" sz="6000" dirty="0"/>
              <a:t> (13b)</a:t>
            </a:r>
          </a:p>
          <a:p>
            <a:pPr marL="0" indent="0" eaLnBrk="1" hangingPunct="1">
              <a:buNone/>
            </a:pPr>
            <a:r>
              <a:rPr lang="en-US" altLang="en-US" sz="6000" dirty="0"/>
              <a:t>c.) The </a:t>
            </a:r>
            <a:r>
              <a:rPr lang="en-US" altLang="en-US" sz="6000" b="1" u="sng" dirty="0"/>
              <a:t>AILMENT</a:t>
            </a:r>
            <a:r>
              <a:rPr lang="en-US" altLang="en-US" sz="6000" dirty="0"/>
              <a:t> (14)</a:t>
            </a:r>
          </a:p>
        </p:txBody>
      </p:sp>
    </p:spTree>
    <p:extLst>
      <p:ext uri="{BB962C8B-B14F-4D97-AF65-F5344CB8AC3E}">
        <p14:creationId xmlns:p14="http://schemas.microsoft.com/office/powerpoint/2010/main" val="2416588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4012E78-C8DB-3B6A-519D-5B2871427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5400" dirty="0">
                <a:highlight>
                  <a:srgbClr val="FFFF00"/>
                </a:highlight>
              </a:rPr>
              <a:t>I. The </a:t>
            </a:r>
            <a:r>
              <a:rPr lang="en-US" altLang="en-US" sz="5400" u="sng" dirty="0">
                <a:highlight>
                  <a:srgbClr val="FFFF00"/>
                </a:highlight>
              </a:rPr>
              <a:t>RELATIONSHIP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2FA6185D-749A-B9E8-6434-6DB85AA36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6000" dirty="0"/>
              <a:t>a.) The </a:t>
            </a:r>
            <a:r>
              <a:rPr lang="en-US" altLang="en-US" sz="6000" b="1" u="sng" dirty="0"/>
              <a:t>Believer</a:t>
            </a:r>
            <a:r>
              <a:rPr lang="en-US" altLang="en-US" sz="6000" dirty="0"/>
              <a:t> (13)</a:t>
            </a:r>
          </a:p>
        </p:txBody>
      </p:sp>
    </p:spTree>
    <p:extLst>
      <p:ext uri="{BB962C8B-B14F-4D97-AF65-F5344CB8AC3E}">
        <p14:creationId xmlns:p14="http://schemas.microsoft.com/office/powerpoint/2010/main" val="1287487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4012E78-C8DB-3B6A-519D-5B2871427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5400" dirty="0">
                <a:highlight>
                  <a:srgbClr val="FFFF00"/>
                </a:highlight>
              </a:rPr>
              <a:t>I. The </a:t>
            </a:r>
            <a:r>
              <a:rPr lang="en-US" altLang="en-US" sz="5400" u="sng" dirty="0">
                <a:highlight>
                  <a:srgbClr val="FFFF00"/>
                </a:highlight>
              </a:rPr>
              <a:t>RELATIONSHIP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2FA6185D-749A-B9E8-6434-6DB85AA36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6000" dirty="0"/>
              <a:t>a.) The </a:t>
            </a:r>
            <a:r>
              <a:rPr lang="en-US" altLang="en-US" sz="6000" b="1" u="sng" dirty="0"/>
              <a:t>Believer</a:t>
            </a:r>
            <a:r>
              <a:rPr lang="en-US" altLang="en-US" sz="6000" dirty="0"/>
              <a:t> (13)</a:t>
            </a:r>
          </a:p>
          <a:p>
            <a:pPr marL="0" indent="0" eaLnBrk="1" hangingPunct="1">
              <a:buNone/>
            </a:pPr>
            <a:r>
              <a:rPr lang="en-US" altLang="en-US" sz="6000" dirty="0"/>
              <a:t>b.) The </a:t>
            </a:r>
            <a:r>
              <a:rPr lang="en-US" altLang="en-US" sz="6000" b="1" u="sng" dirty="0"/>
              <a:t>Elders</a:t>
            </a:r>
            <a:r>
              <a:rPr lang="en-US" altLang="en-US" sz="6000" dirty="0"/>
              <a:t> (14-15a)</a:t>
            </a:r>
          </a:p>
        </p:txBody>
      </p:sp>
    </p:spTree>
    <p:extLst>
      <p:ext uri="{BB962C8B-B14F-4D97-AF65-F5344CB8AC3E}">
        <p14:creationId xmlns:p14="http://schemas.microsoft.com/office/powerpoint/2010/main" val="150269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4012E78-C8DB-3B6A-519D-5B2871427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5400" dirty="0">
                <a:highlight>
                  <a:srgbClr val="FFFF00"/>
                </a:highlight>
              </a:rPr>
              <a:t>I. The </a:t>
            </a:r>
            <a:r>
              <a:rPr lang="en-US" altLang="en-US" sz="5400" u="sng" dirty="0">
                <a:highlight>
                  <a:srgbClr val="FFFF00"/>
                </a:highlight>
              </a:rPr>
              <a:t>RELATIONSHIP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2FA6185D-749A-B9E8-6434-6DB85AA36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6000" dirty="0"/>
              <a:t>a.) The </a:t>
            </a:r>
            <a:r>
              <a:rPr lang="en-US" altLang="en-US" sz="6000" b="1" u="sng" dirty="0"/>
              <a:t>Believer</a:t>
            </a:r>
            <a:r>
              <a:rPr lang="en-US" altLang="en-US" sz="6000" dirty="0"/>
              <a:t> (13)</a:t>
            </a:r>
          </a:p>
          <a:p>
            <a:pPr marL="0" indent="0" eaLnBrk="1" hangingPunct="1">
              <a:buNone/>
            </a:pPr>
            <a:r>
              <a:rPr lang="en-US" altLang="en-US" sz="6000" dirty="0"/>
              <a:t>b.) The </a:t>
            </a:r>
            <a:r>
              <a:rPr lang="en-US" altLang="en-US" sz="6000" b="1" u="sng" dirty="0"/>
              <a:t>Elders</a:t>
            </a:r>
            <a:r>
              <a:rPr lang="en-US" altLang="en-US" sz="6000" dirty="0"/>
              <a:t> (14-15a)</a:t>
            </a:r>
          </a:p>
          <a:p>
            <a:pPr marL="0" indent="0" eaLnBrk="1" hangingPunct="1">
              <a:buNone/>
            </a:pPr>
            <a:r>
              <a:rPr lang="en-US" altLang="en-US" sz="6000" dirty="0"/>
              <a:t>c.) The </a:t>
            </a:r>
            <a:r>
              <a:rPr lang="en-US" altLang="en-US" sz="6000" b="1" u="sng" dirty="0"/>
              <a:t>Congregation</a:t>
            </a:r>
            <a:r>
              <a:rPr lang="en-US" altLang="en-US" sz="6000" dirty="0"/>
              <a:t> (16)</a:t>
            </a:r>
          </a:p>
        </p:txBody>
      </p:sp>
    </p:spTree>
    <p:extLst>
      <p:ext uri="{BB962C8B-B14F-4D97-AF65-F5344CB8AC3E}">
        <p14:creationId xmlns:p14="http://schemas.microsoft.com/office/powerpoint/2010/main" val="2024332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4012E78-C8DB-3B6A-519D-5B2871427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5400" dirty="0">
                <a:highlight>
                  <a:srgbClr val="FFFF00"/>
                </a:highlight>
              </a:rPr>
              <a:t>I. The </a:t>
            </a:r>
            <a:r>
              <a:rPr lang="en-US" altLang="en-US" sz="5400" u="sng" dirty="0">
                <a:highlight>
                  <a:srgbClr val="FFFF00"/>
                </a:highlight>
              </a:rPr>
              <a:t>RESTORATION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2FA6185D-749A-B9E8-6434-6DB85AA36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4400" dirty="0"/>
              <a:t>a.) The </a:t>
            </a:r>
            <a:r>
              <a:rPr lang="en-US" altLang="en-US" sz="4400" b="1" u="sng" dirty="0"/>
              <a:t>need</a:t>
            </a:r>
            <a:r>
              <a:rPr lang="en-US" altLang="en-US" sz="4400" dirty="0"/>
              <a:t> for restoration (19a)</a:t>
            </a:r>
          </a:p>
        </p:txBody>
      </p:sp>
    </p:spTree>
    <p:extLst>
      <p:ext uri="{BB962C8B-B14F-4D97-AF65-F5344CB8AC3E}">
        <p14:creationId xmlns:p14="http://schemas.microsoft.com/office/powerpoint/2010/main" val="4091309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4012E78-C8DB-3B6A-519D-5B2871427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5400" dirty="0">
                <a:highlight>
                  <a:srgbClr val="FFFF00"/>
                </a:highlight>
              </a:rPr>
              <a:t>I. The </a:t>
            </a:r>
            <a:r>
              <a:rPr lang="en-US" altLang="en-US" sz="5400" u="sng" dirty="0">
                <a:highlight>
                  <a:srgbClr val="FFFF00"/>
                </a:highlight>
              </a:rPr>
              <a:t>RESTORATION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2FA6185D-749A-B9E8-6434-6DB85AA36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4400" dirty="0"/>
              <a:t>a.) The </a:t>
            </a:r>
            <a:r>
              <a:rPr lang="en-US" altLang="en-US" sz="4400" b="1" u="sng" dirty="0"/>
              <a:t>need</a:t>
            </a:r>
            <a:r>
              <a:rPr lang="en-US" altLang="en-US" sz="4400" dirty="0"/>
              <a:t> for restoration (19a)</a:t>
            </a:r>
          </a:p>
          <a:p>
            <a:pPr marL="0" indent="0" eaLnBrk="1" hangingPunct="1">
              <a:buNone/>
            </a:pPr>
            <a:r>
              <a:rPr lang="en-US" altLang="en-US" sz="4400" dirty="0"/>
              <a:t>b.) The </a:t>
            </a:r>
            <a:r>
              <a:rPr lang="en-US" altLang="en-US" sz="4400" b="1" u="sng" dirty="0"/>
              <a:t>means</a:t>
            </a:r>
            <a:r>
              <a:rPr lang="en-US" altLang="en-US" sz="4400" dirty="0"/>
              <a:t> of restoration (19b)</a:t>
            </a:r>
          </a:p>
        </p:txBody>
      </p:sp>
    </p:spTree>
    <p:extLst>
      <p:ext uri="{BB962C8B-B14F-4D97-AF65-F5344CB8AC3E}">
        <p14:creationId xmlns:p14="http://schemas.microsoft.com/office/powerpoint/2010/main" val="1851787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200</Words>
  <Application>Microsoft Office PowerPoint</Application>
  <PresentationFormat>On-screen Show (16:9)</PresentationFormat>
  <Paragraphs>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Praying for Restoration</vt:lpstr>
      <vt:lpstr>I. The REASON</vt:lpstr>
      <vt:lpstr>I. The REASON</vt:lpstr>
      <vt:lpstr>I. The REASON</vt:lpstr>
      <vt:lpstr>I. The RELATIONSHIP</vt:lpstr>
      <vt:lpstr>I. The RELATIONSHIP</vt:lpstr>
      <vt:lpstr>I. The RELATIONSHIP</vt:lpstr>
      <vt:lpstr>I. The RESTORATION</vt:lpstr>
      <vt:lpstr>I. The RESTORATION</vt:lpstr>
      <vt:lpstr>I. The RESTORATION</vt:lpstr>
      <vt:lpstr>Prepare your heart for  the Lord’s  Supper</vt:lpstr>
    </vt:vector>
  </TitlesOfParts>
  <Company>Visual Impact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Linda</dc:creator>
  <cp:lastModifiedBy>David Williamson</cp:lastModifiedBy>
  <cp:revision>24</cp:revision>
  <dcterms:created xsi:type="dcterms:W3CDTF">2012-07-18T16:46:43Z</dcterms:created>
  <dcterms:modified xsi:type="dcterms:W3CDTF">2024-07-21T12:41:42Z</dcterms:modified>
</cp:coreProperties>
</file>