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90C5B-1F17-4DC0-A67B-E32871AB0C16}" v="1" dt="2024-06-30T02:54:52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78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49890C5B-1F17-4DC0-A67B-E32871AB0C16}"/>
    <pc:docChg chg="addSld delSld modSld sldOrd">
      <pc:chgData name="David Williamson" userId="a73da8032f1697b1" providerId="LiveId" clId="{49890C5B-1F17-4DC0-A67B-E32871AB0C16}" dt="2024-06-30T02:54:52.730" v="5" actId="207"/>
      <pc:docMkLst>
        <pc:docMk/>
      </pc:docMkLst>
      <pc:sldChg chg="modSp">
        <pc:chgData name="David Williamson" userId="a73da8032f1697b1" providerId="LiveId" clId="{49890C5B-1F17-4DC0-A67B-E32871AB0C16}" dt="2024-06-30T02:54:52.730" v="5" actId="207"/>
        <pc:sldMkLst>
          <pc:docMk/>
          <pc:sldMk cId="1385359788" sldId="256"/>
        </pc:sldMkLst>
        <pc:spChg chg="mod">
          <ac:chgData name="David Williamson" userId="a73da8032f1697b1" providerId="LiveId" clId="{49890C5B-1F17-4DC0-A67B-E32871AB0C16}" dt="2024-06-30T02:54:52.730" v="5" actId="207"/>
          <ac:spMkLst>
            <pc:docMk/>
            <pc:sldMk cId="1385359788" sldId="256"/>
            <ac:spMk id="2" creationId="{363915ED-F776-79A0-4601-D0F200ED589D}"/>
          </ac:spMkLst>
        </pc:spChg>
      </pc:sldChg>
      <pc:sldChg chg="modSp add mod ord">
        <pc:chgData name="David Williamson" userId="a73da8032f1697b1" providerId="LiveId" clId="{49890C5B-1F17-4DC0-A67B-E32871AB0C16}" dt="2024-06-30T02:54:44.089" v="4" actId="207"/>
        <pc:sldMkLst>
          <pc:docMk/>
          <pc:sldMk cId="118974750" sldId="263"/>
        </pc:sldMkLst>
        <pc:spChg chg="mod">
          <ac:chgData name="David Williamson" userId="a73da8032f1697b1" providerId="LiveId" clId="{49890C5B-1F17-4DC0-A67B-E32871AB0C16}" dt="2024-06-30T02:54:44.089" v="4" actId="207"/>
          <ac:spMkLst>
            <pc:docMk/>
            <pc:sldMk cId="118974750" sldId="263"/>
            <ac:spMk id="2" creationId="{363915ED-F776-79A0-4601-D0F200ED589D}"/>
          </ac:spMkLst>
        </pc:spChg>
      </pc:sldChg>
      <pc:sldChg chg="del">
        <pc:chgData name="David Williamson" userId="a73da8032f1697b1" providerId="LiveId" clId="{49890C5B-1F17-4DC0-A67B-E32871AB0C16}" dt="2024-06-30T02:54:29.558" v="0" actId="47"/>
        <pc:sldMkLst>
          <pc:docMk/>
          <pc:sldMk cId="3708344923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7DC7C-D5F7-49E4-8CC5-4659620E6C8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D725FD-83CB-4F6D-AD4D-0D566B1FCF9F}">
      <dgm:prSet/>
      <dgm:spPr/>
      <dgm:t>
        <a:bodyPr/>
        <a:lstStyle/>
        <a:p>
          <a:r>
            <a:rPr lang="en-US"/>
            <a:t>James 1:9-12</a:t>
          </a:r>
        </a:p>
      </dgm:t>
    </dgm:pt>
    <dgm:pt modelId="{CF16C1FB-192C-43F8-999D-193C4C2A8072}" type="parTrans" cxnId="{182F6DF0-C78F-4979-BB7D-BCA72A75F8EA}">
      <dgm:prSet/>
      <dgm:spPr/>
      <dgm:t>
        <a:bodyPr/>
        <a:lstStyle/>
        <a:p>
          <a:endParaRPr lang="en-US"/>
        </a:p>
      </dgm:t>
    </dgm:pt>
    <dgm:pt modelId="{C054DB04-ABEE-4307-8624-7377990D7FE7}" type="sibTrans" cxnId="{182F6DF0-C78F-4979-BB7D-BCA72A75F8EA}">
      <dgm:prSet/>
      <dgm:spPr/>
      <dgm:t>
        <a:bodyPr/>
        <a:lstStyle/>
        <a:p>
          <a:endParaRPr lang="en-US"/>
        </a:p>
      </dgm:t>
    </dgm:pt>
    <dgm:pt modelId="{A0817777-49AE-406A-8EC9-24F12FBDCA68}">
      <dgm:prSet/>
      <dgm:spPr/>
      <dgm:t>
        <a:bodyPr/>
        <a:lstStyle/>
        <a:p>
          <a:r>
            <a:rPr lang="en-US"/>
            <a:t>James 2:1-7</a:t>
          </a:r>
        </a:p>
      </dgm:t>
    </dgm:pt>
    <dgm:pt modelId="{88203234-5823-4E39-9F98-397D499CD91C}" type="parTrans" cxnId="{88828409-9FA6-4492-B301-800A5FDBDC82}">
      <dgm:prSet/>
      <dgm:spPr/>
      <dgm:t>
        <a:bodyPr/>
        <a:lstStyle/>
        <a:p>
          <a:endParaRPr lang="en-US"/>
        </a:p>
      </dgm:t>
    </dgm:pt>
    <dgm:pt modelId="{69BDA469-86AB-4A0C-AD96-D8A9FBFAD856}" type="sibTrans" cxnId="{88828409-9FA6-4492-B301-800A5FDBDC82}">
      <dgm:prSet/>
      <dgm:spPr/>
      <dgm:t>
        <a:bodyPr/>
        <a:lstStyle/>
        <a:p>
          <a:endParaRPr lang="en-US"/>
        </a:p>
      </dgm:t>
    </dgm:pt>
    <dgm:pt modelId="{4EA391FF-C37C-4DCA-A716-DADEBB4FE030}">
      <dgm:prSet/>
      <dgm:spPr/>
      <dgm:t>
        <a:bodyPr/>
        <a:lstStyle/>
        <a:p>
          <a:r>
            <a:rPr lang="en-US"/>
            <a:t>Matthew 6:19-21</a:t>
          </a:r>
        </a:p>
      </dgm:t>
    </dgm:pt>
    <dgm:pt modelId="{3490625A-6BB8-4A6D-9915-1CAD09668B47}" type="parTrans" cxnId="{48684416-9D5D-4B24-B881-463DD8AB06C2}">
      <dgm:prSet/>
      <dgm:spPr/>
      <dgm:t>
        <a:bodyPr/>
        <a:lstStyle/>
        <a:p>
          <a:endParaRPr lang="en-US"/>
        </a:p>
      </dgm:t>
    </dgm:pt>
    <dgm:pt modelId="{04726910-5CBB-42C6-AE95-44169E1E70AC}" type="sibTrans" cxnId="{48684416-9D5D-4B24-B881-463DD8AB06C2}">
      <dgm:prSet/>
      <dgm:spPr/>
      <dgm:t>
        <a:bodyPr/>
        <a:lstStyle/>
        <a:p>
          <a:endParaRPr lang="en-US"/>
        </a:p>
      </dgm:t>
    </dgm:pt>
    <dgm:pt modelId="{23E15417-8AE4-4906-897C-D2E3AC0AF4FC}" type="pres">
      <dgm:prSet presAssocID="{4C57DC7C-D5F7-49E4-8CC5-4659620E6C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E6DE4F-10F5-48DF-A9F6-EFF3366AD786}" type="pres">
      <dgm:prSet presAssocID="{25D725FD-83CB-4F6D-AD4D-0D566B1FCF9F}" presName="hierRoot1" presStyleCnt="0"/>
      <dgm:spPr/>
    </dgm:pt>
    <dgm:pt modelId="{E9672AD5-93AE-4EE7-BAB6-B1A1E8C5B43F}" type="pres">
      <dgm:prSet presAssocID="{25D725FD-83CB-4F6D-AD4D-0D566B1FCF9F}" presName="composite" presStyleCnt="0"/>
      <dgm:spPr/>
    </dgm:pt>
    <dgm:pt modelId="{0AEF2189-D1F7-4B16-B88C-43A1DF98BF17}" type="pres">
      <dgm:prSet presAssocID="{25D725FD-83CB-4F6D-AD4D-0D566B1FCF9F}" presName="background" presStyleLbl="node0" presStyleIdx="0" presStyleCnt="3"/>
      <dgm:spPr/>
    </dgm:pt>
    <dgm:pt modelId="{8C544C23-EDC0-41E5-A0F8-86BBDD781568}" type="pres">
      <dgm:prSet presAssocID="{25D725FD-83CB-4F6D-AD4D-0D566B1FCF9F}" presName="text" presStyleLbl="fgAcc0" presStyleIdx="0" presStyleCnt="3">
        <dgm:presLayoutVars>
          <dgm:chPref val="3"/>
        </dgm:presLayoutVars>
      </dgm:prSet>
      <dgm:spPr/>
    </dgm:pt>
    <dgm:pt modelId="{F19E50D4-CFEA-4037-A105-0BCD909C9C0C}" type="pres">
      <dgm:prSet presAssocID="{25D725FD-83CB-4F6D-AD4D-0D566B1FCF9F}" presName="hierChild2" presStyleCnt="0"/>
      <dgm:spPr/>
    </dgm:pt>
    <dgm:pt modelId="{E1DAD0FA-C426-40AB-B9E5-446AA563E7C4}" type="pres">
      <dgm:prSet presAssocID="{A0817777-49AE-406A-8EC9-24F12FBDCA68}" presName="hierRoot1" presStyleCnt="0"/>
      <dgm:spPr/>
    </dgm:pt>
    <dgm:pt modelId="{00D61073-B3BE-4F48-8DD9-05C339537142}" type="pres">
      <dgm:prSet presAssocID="{A0817777-49AE-406A-8EC9-24F12FBDCA68}" presName="composite" presStyleCnt="0"/>
      <dgm:spPr/>
    </dgm:pt>
    <dgm:pt modelId="{41693DE5-A239-4E71-A319-C31BDA198051}" type="pres">
      <dgm:prSet presAssocID="{A0817777-49AE-406A-8EC9-24F12FBDCA68}" presName="background" presStyleLbl="node0" presStyleIdx="1" presStyleCnt="3"/>
      <dgm:spPr/>
    </dgm:pt>
    <dgm:pt modelId="{97670360-C97E-4677-955E-C73D0D65EC54}" type="pres">
      <dgm:prSet presAssocID="{A0817777-49AE-406A-8EC9-24F12FBDCA68}" presName="text" presStyleLbl="fgAcc0" presStyleIdx="1" presStyleCnt="3">
        <dgm:presLayoutVars>
          <dgm:chPref val="3"/>
        </dgm:presLayoutVars>
      </dgm:prSet>
      <dgm:spPr/>
    </dgm:pt>
    <dgm:pt modelId="{8B411A5B-475E-49D8-9277-469DA335ABE8}" type="pres">
      <dgm:prSet presAssocID="{A0817777-49AE-406A-8EC9-24F12FBDCA68}" presName="hierChild2" presStyleCnt="0"/>
      <dgm:spPr/>
    </dgm:pt>
    <dgm:pt modelId="{FC3F546F-7303-4D20-9725-AAC9B45B73E9}" type="pres">
      <dgm:prSet presAssocID="{4EA391FF-C37C-4DCA-A716-DADEBB4FE030}" presName="hierRoot1" presStyleCnt="0"/>
      <dgm:spPr/>
    </dgm:pt>
    <dgm:pt modelId="{F225AABA-3793-43F8-8DB5-F98B42FCCD17}" type="pres">
      <dgm:prSet presAssocID="{4EA391FF-C37C-4DCA-A716-DADEBB4FE030}" presName="composite" presStyleCnt="0"/>
      <dgm:spPr/>
    </dgm:pt>
    <dgm:pt modelId="{495E3F2B-69DC-46D4-B43C-40ABB7FF6FE6}" type="pres">
      <dgm:prSet presAssocID="{4EA391FF-C37C-4DCA-A716-DADEBB4FE030}" presName="background" presStyleLbl="node0" presStyleIdx="2" presStyleCnt="3"/>
      <dgm:spPr/>
    </dgm:pt>
    <dgm:pt modelId="{B3FBABA0-8F06-41DD-A492-E94280120458}" type="pres">
      <dgm:prSet presAssocID="{4EA391FF-C37C-4DCA-A716-DADEBB4FE030}" presName="text" presStyleLbl="fgAcc0" presStyleIdx="2" presStyleCnt="3">
        <dgm:presLayoutVars>
          <dgm:chPref val="3"/>
        </dgm:presLayoutVars>
      </dgm:prSet>
      <dgm:spPr/>
    </dgm:pt>
    <dgm:pt modelId="{6ADA45D4-C81B-4936-82D4-4D0536A99EFB}" type="pres">
      <dgm:prSet presAssocID="{4EA391FF-C37C-4DCA-A716-DADEBB4FE030}" presName="hierChild2" presStyleCnt="0"/>
      <dgm:spPr/>
    </dgm:pt>
  </dgm:ptLst>
  <dgm:cxnLst>
    <dgm:cxn modelId="{88828409-9FA6-4492-B301-800A5FDBDC82}" srcId="{4C57DC7C-D5F7-49E4-8CC5-4659620E6C82}" destId="{A0817777-49AE-406A-8EC9-24F12FBDCA68}" srcOrd="1" destOrd="0" parTransId="{88203234-5823-4E39-9F98-397D499CD91C}" sibTransId="{69BDA469-86AB-4A0C-AD96-D8A9FBFAD856}"/>
    <dgm:cxn modelId="{48684416-9D5D-4B24-B881-463DD8AB06C2}" srcId="{4C57DC7C-D5F7-49E4-8CC5-4659620E6C82}" destId="{4EA391FF-C37C-4DCA-A716-DADEBB4FE030}" srcOrd="2" destOrd="0" parTransId="{3490625A-6BB8-4A6D-9915-1CAD09668B47}" sibTransId="{04726910-5CBB-42C6-AE95-44169E1E70AC}"/>
    <dgm:cxn modelId="{A24BA41B-35B9-4E1F-80E3-DA636A62C9F7}" type="presOf" srcId="{A0817777-49AE-406A-8EC9-24F12FBDCA68}" destId="{97670360-C97E-4677-955E-C73D0D65EC54}" srcOrd="0" destOrd="0" presId="urn:microsoft.com/office/officeart/2005/8/layout/hierarchy1"/>
    <dgm:cxn modelId="{2F7A1A27-828C-4D8C-9118-0A75768E95C3}" type="presOf" srcId="{4EA391FF-C37C-4DCA-A716-DADEBB4FE030}" destId="{B3FBABA0-8F06-41DD-A492-E94280120458}" srcOrd="0" destOrd="0" presId="urn:microsoft.com/office/officeart/2005/8/layout/hierarchy1"/>
    <dgm:cxn modelId="{77FB9C2D-D273-4087-A854-CCF67A24B8C4}" type="presOf" srcId="{4C57DC7C-D5F7-49E4-8CC5-4659620E6C82}" destId="{23E15417-8AE4-4906-897C-D2E3AC0AF4FC}" srcOrd="0" destOrd="0" presId="urn:microsoft.com/office/officeart/2005/8/layout/hierarchy1"/>
    <dgm:cxn modelId="{0FA2E4EA-03B3-4C75-84FB-0D15EFF079F6}" type="presOf" srcId="{25D725FD-83CB-4F6D-AD4D-0D566B1FCF9F}" destId="{8C544C23-EDC0-41E5-A0F8-86BBDD781568}" srcOrd="0" destOrd="0" presId="urn:microsoft.com/office/officeart/2005/8/layout/hierarchy1"/>
    <dgm:cxn modelId="{182F6DF0-C78F-4979-BB7D-BCA72A75F8EA}" srcId="{4C57DC7C-D5F7-49E4-8CC5-4659620E6C82}" destId="{25D725FD-83CB-4F6D-AD4D-0D566B1FCF9F}" srcOrd="0" destOrd="0" parTransId="{CF16C1FB-192C-43F8-999D-193C4C2A8072}" sibTransId="{C054DB04-ABEE-4307-8624-7377990D7FE7}"/>
    <dgm:cxn modelId="{A1BCB38C-CF24-48BA-B379-C956507F3693}" type="presParOf" srcId="{23E15417-8AE4-4906-897C-D2E3AC0AF4FC}" destId="{F6E6DE4F-10F5-48DF-A9F6-EFF3366AD786}" srcOrd="0" destOrd="0" presId="urn:microsoft.com/office/officeart/2005/8/layout/hierarchy1"/>
    <dgm:cxn modelId="{43C7E4B6-5264-4B1A-9428-784BA5B3AD84}" type="presParOf" srcId="{F6E6DE4F-10F5-48DF-A9F6-EFF3366AD786}" destId="{E9672AD5-93AE-4EE7-BAB6-B1A1E8C5B43F}" srcOrd="0" destOrd="0" presId="urn:microsoft.com/office/officeart/2005/8/layout/hierarchy1"/>
    <dgm:cxn modelId="{CF329724-BAC8-47CA-AB3C-A68B5FC1FB55}" type="presParOf" srcId="{E9672AD5-93AE-4EE7-BAB6-B1A1E8C5B43F}" destId="{0AEF2189-D1F7-4B16-B88C-43A1DF98BF17}" srcOrd="0" destOrd="0" presId="urn:microsoft.com/office/officeart/2005/8/layout/hierarchy1"/>
    <dgm:cxn modelId="{6D9F9187-0FCF-4C96-895D-9F4225856B71}" type="presParOf" srcId="{E9672AD5-93AE-4EE7-BAB6-B1A1E8C5B43F}" destId="{8C544C23-EDC0-41E5-A0F8-86BBDD781568}" srcOrd="1" destOrd="0" presId="urn:microsoft.com/office/officeart/2005/8/layout/hierarchy1"/>
    <dgm:cxn modelId="{58800E02-8353-4F46-B45C-C5D8A129CC26}" type="presParOf" srcId="{F6E6DE4F-10F5-48DF-A9F6-EFF3366AD786}" destId="{F19E50D4-CFEA-4037-A105-0BCD909C9C0C}" srcOrd="1" destOrd="0" presId="urn:microsoft.com/office/officeart/2005/8/layout/hierarchy1"/>
    <dgm:cxn modelId="{006CF140-C8E7-41E8-BB56-C4B30CFF17F0}" type="presParOf" srcId="{23E15417-8AE4-4906-897C-D2E3AC0AF4FC}" destId="{E1DAD0FA-C426-40AB-B9E5-446AA563E7C4}" srcOrd="1" destOrd="0" presId="urn:microsoft.com/office/officeart/2005/8/layout/hierarchy1"/>
    <dgm:cxn modelId="{3620C4A4-E524-4D73-8FCE-14CF971710AC}" type="presParOf" srcId="{E1DAD0FA-C426-40AB-B9E5-446AA563E7C4}" destId="{00D61073-B3BE-4F48-8DD9-05C339537142}" srcOrd="0" destOrd="0" presId="urn:microsoft.com/office/officeart/2005/8/layout/hierarchy1"/>
    <dgm:cxn modelId="{54E3AAB2-E846-4B98-AD23-CCF55E5DDB25}" type="presParOf" srcId="{00D61073-B3BE-4F48-8DD9-05C339537142}" destId="{41693DE5-A239-4E71-A319-C31BDA198051}" srcOrd="0" destOrd="0" presId="urn:microsoft.com/office/officeart/2005/8/layout/hierarchy1"/>
    <dgm:cxn modelId="{11C2EC73-9872-4692-BA79-73956693B52D}" type="presParOf" srcId="{00D61073-B3BE-4F48-8DD9-05C339537142}" destId="{97670360-C97E-4677-955E-C73D0D65EC54}" srcOrd="1" destOrd="0" presId="urn:microsoft.com/office/officeart/2005/8/layout/hierarchy1"/>
    <dgm:cxn modelId="{5117BEA1-FADE-480D-9040-EE887E181A76}" type="presParOf" srcId="{E1DAD0FA-C426-40AB-B9E5-446AA563E7C4}" destId="{8B411A5B-475E-49D8-9277-469DA335ABE8}" srcOrd="1" destOrd="0" presId="urn:microsoft.com/office/officeart/2005/8/layout/hierarchy1"/>
    <dgm:cxn modelId="{1D474F28-F518-41B9-A040-23112D22CB1A}" type="presParOf" srcId="{23E15417-8AE4-4906-897C-D2E3AC0AF4FC}" destId="{FC3F546F-7303-4D20-9725-AAC9B45B73E9}" srcOrd="2" destOrd="0" presId="urn:microsoft.com/office/officeart/2005/8/layout/hierarchy1"/>
    <dgm:cxn modelId="{CFE0CDA6-855D-4ABF-88CF-45B9F654435F}" type="presParOf" srcId="{FC3F546F-7303-4D20-9725-AAC9B45B73E9}" destId="{F225AABA-3793-43F8-8DB5-F98B42FCCD17}" srcOrd="0" destOrd="0" presId="urn:microsoft.com/office/officeart/2005/8/layout/hierarchy1"/>
    <dgm:cxn modelId="{0DD001BF-3133-418D-9F57-4D04A46E4021}" type="presParOf" srcId="{F225AABA-3793-43F8-8DB5-F98B42FCCD17}" destId="{495E3F2B-69DC-46D4-B43C-40ABB7FF6FE6}" srcOrd="0" destOrd="0" presId="urn:microsoft.com/office/officeart/2005/8/layout/hierarchy1"/>
    <dgm:cxn modelId="{0F499DA0-6074-4CCA-B434-0CFFDE233057}" type="presParOf" srcId="{F225AABA-3793-43F8-8DB5-F98B42FCCD17}" destId="{B3FBABA0-8F06-41DD-A492-E94280120458}" srcOrd="1" destOrd="0" presId="urn:microsoft.com/office/officeart/2005/8/layout/hierarchy1"/>
    <dgm:cxn modelId="{E3DF5E93-A784-4066-B1EF-7A64F7AE120E}" type="presParOf" srcId="{FC3F546F-7303-4D20-9725-AAC9B45B73E9}" destId="{6ADA45D4-C81B-4936-82D4-4D0536A99E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090B2-6830-40EE-8CB3-5EA12A861C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14ADF7-5DB9-4ABC-805E-85C688C9E10A}">
      <dgm:prSet/>
      <dgm:spPr/>
      <dgm:t>
        <a:bodyPr/>
        <a:lstStyle/>
        <a:p>
          <a:r>
            <a:rPr lang="en-US"/>
            <a:t>Proverbs 11:4</a:t>
          </a:r>
        </a:p>
      </dgm:t>
    </dgm:pt>
    <dgm:pt modelId="{60D74DE4-C585-46B7-B393-9627AED48E47}" type="parTrans" cxnId="{41E81189-CD7E-426C-99FC-2E71C6034E52}">
      <dgm:prSet/>
      <dgm:spPr/>
      <dgm:t>
        <a:bodyPr/>
        <a:lstStyle/>
        <a:p>
          <a:endParaRPr lang="en-US"/>
        </a:p>
      </dgm:t>
    </dgm:pt>
    <dgm:pt modelId="{ABEB79EF-8013-4825-88C6-E03C63189184}" type="sibTrans" cxnId="{41E81189-CD7E-426C-99FC-2E71C6034E52}">
      <dgm:prSet/>
      <dgm:spPr/>
      <dgm:t>
        <a:bodyPr/>
        <a:lstStyle/>
        <a:p>
          <a:endParaRPr lang="en-US"/>
        </a:p>
      </dgm:t>
    </dgm:pt>
    <dgm:pt modelId="{4BC30FFA-8A60-4088-8BB7-52735BA3F580}">
      <dgm:prSet/>
      <dgm:spPr/>
      <dgm:t>
        <a:bodyPr/>
        <a:lstStyle/>
        <a:p>
          <a:r>
            <a:rPr lang="en-US"/>
            <a:t>Luke 12:16-21</a:t>
          </a:r>
        </a:p>
      </dgm:t>
    </dgm:pt>
    <dgm:pt modelId="{150F7A25-F741-40F9-8357-E060BF717DA3}" type="parTrans" cxnId="{8052AAFE-BF64-4BEE-90DF-D648519C3FD1}">
      <dgm:prSet/>
      <dgm:spPr/>
      <dgm:t>
        <a:bodyPr/>
        <a:lstStyle/>
        <a:p>
          <a:endParaRPr lang="en-US"/>
        </a:p>
      </dgm:t>
    </dgm:pt>
    <dgm:pt modelId="{701DE0F5-572B-4BBF-98F8-1300C4270569}" type="sibTrans" cxnId="{8052AAFE-BF64-4BEE-90DF-D648519C3FD1}">
      <dgm:prSet/>
      <dgm:spPr/>
      <dgm:t>
        <a:bodyPr/>
        <a:lstStyle/>
        <a:p>
          <a:endParaRPr lang="en-US"/>
        </a:p>
      </dgm:t>
    </dgm:pt>
    <dgm:pt modelId="{2C30A49E-61B5-4EE6-B494-DC4FAFF61383}" type="pres">
      <dgm:prSet presAssocID="{043090B2-6830-40EE-8CB3-5EA12A861C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360140-E2DF-4930-8C00-78170C53A929}" type="pres">
      <dgm:prSet presAssocID="{4514ADF7-5DB9-4ABC-805E-85C688C9E10A}" presName="hierRoot1" presStyleCnt="0"/>
      <dgm:spPr/>
    </dgm:pt>
    <dgm:pt modelId="{09A09B35-E16F-4279-8D5D-C45E4D8FA769}" type="pres">
      <dgm:prSet presAssocID="{4514ADF7-5DB9-4ABC-805E-85C688C9E10A}" presName="composite" presStyleCnt="0"/>
      <dgm:spPr/>
    </dgm:pt>
    <dgm:pt modelId="{DE3C1B77-FD24-4A99-8944-6A5252B4610E}" type="pres">
      <dgm:prSet presAssocID="{4514ADF7-5DB9-4ABC-805E-85C688C9E10A}" presName="background" presStyleLbl="node0" presStyleIdx="0" presStyleCnt="2"/>
      <dgm:spPr/>
    </dgm:pt>
    <dgm:pt modelId="{C61E8372-E65D-4C21-8797-07A8C369F76C}" type="pres">
      <dgm:prSet presAssocID="{4514ADF7-5DB9-4ABC-805E-85C688C9E10A}" presName="text" presStyleLbl="fgAcc0" presStyleIdx="0" presStyleCnt="2">
        <dgm:presLayoutVars>
          <dgm:chPref val="3"/>
        </dgm:presLayoutVars>
      </dgm:prSet>
      <dgm:spPr/>
    </dgm:pt>
    <dgm:pt modelId="{F6AF51EF-6EBF-48A4-92D3-3DA16DEE851E}" type="pres">
      <dgm:prSet presAssocID="{4514ADF7-5DB9-4ABC-805E-85C688C9E10A}" presName="hierChild2" presStyleCnt="0"/>
      <dgm:spPr/>
    </dgm:pt>
    <dgm:pt modelId="{E682488A-E7D4-4A0A-A138-0991038EE567}" type="pres">
      <dgm:prSet presAssocID="{4BC30FFA-8A60-4088-8BB7-52735BA3F580}" presName="hierRoot1" presStyleCnt="0"/>
      <dgm:spPr/>
    </dgm:pt>
    <dgm:pt modelId="{7A66EF86-4824-413C-98B2-96FD38FCB228}" type="pres">
      <dgm:prSet presAssocID="{4BC30FFA-8A60-4088-8BB7-52735BA3F580}" presName="composite" presStyleCnt="0"/>
      <dgm:spPr/>
    </dgm:pt>
    <dgm:pt modelId="{96706E72-2C48-4D42-9863-0C96D5F82F88}" type="pres">
      <dgm:prSet presAssocID="{4BC30FFA-8A60-4088-8BB7-52735BA3F580}" presName="background" presStyleLbl="node0" presStyleIdx="1" presStyleCnt="2"/>
      <dgm:spPr/>
    </dgm:pt>
    <dgm:pt modelId="{41B3CA73-734A-4A00-B851-D590A9D79C5E}" type="pres">
      <dgm:prSet presAssocID="{4BC30FFA-8A60-4088-8BB7-52735BA3F580}" presName="text" presStyleLbl="fgAcc0" presStyleIdx="1" presStyleCnt="2">
        <dgm:presLayoutVars>
          <dgm:chPref val="3"/>
        </dgm:presLayoutVars>
      </dgm:prSet>
      <dgm:spPr/>
    </dgm:pt>
    <dgm:pt modelId="{2CF056F4-38A0-41EF-8E6D-F921FBA5841E}" type="pres">
      <dgm:prSet presAssocID="{4BC30FFA-8A60-4088-8BB7-52735BA3F580}" presName="hierChild2" presStyleCnt="0"/>
      <dgm:spPr/>
    </dgm:pt>
  </dgm:ptLst>
  <dgm:cxnLst>
    <dgm:cxn modelId="{9363BA40-EDF5-4675-B112-2B714D284895}" type="presOf" srcId="{4514ADF7-5DB9-4ABC-805E-85C688C9E10A}" destId="{C61E8372-E65D-4C21-8797-07A8C369F76C}" srcOrd="0" destOrd="0" presId="urn:microsoft.com/office/officeart/2005/8/layout/hierarchy1"/>
    <dgm:cxn modelId="{89D9E983-735C-45A5-B768-FE0AC8BCDCF6}" type="presOf" srcId="{4BC30FFA-8A60-4088-8BB7-52735BA3F580}" destId="{41B3CA73-734A-4A00-B851-D590A9D79C5E}" srcOrd="0" destOrd="0" presId="urn:microsoft.com/office/officeart/2005/8/layout/hierarchy1"/>
    <dgm:cxn modelId="{41E81189-CD7E-426C-99FC-2E71C6034E52}" srcId="{043090B2-6830-40EE-8CB3-5EA12A861CF2}" destId="{4514ADF7-5DB9-4ABC-805E-85C688C9E10A}" srcOrd="0" destOrd="0" parTransId="{60D74DE4-C585-46B7-B393-9627AED48E47}" sibTransId="{ABEB79EF-8013-4825-88C6-E03C63189184}"/>
    <dgm:cxn modelId="{A08E6BA3-C04A-44C9-8DAD-3E82BF4AB8E2}" type="presOf" srcId="{043090B2-6830-40EE-8CB3-5EA12A861CF2}" destId="{2C30A49E-61B5-4EE6-B494-DC4FAFF61383}" srcOrd="0" destOrd="0" presId="urn:microsoft.com/office/officeart/2005/8/layout/hierarchy1"/>
    <dgm:cxn modelId="{8052AAFE-BF64-4BEE-90DF-D648519C3FD1}" srcId="{043090B2-6830-40EE-8CB3-5EA12A861CF2}" destId="{4BC30FFA-8A60-4088-8BB7-52735BA3F580}" srcOrd="1" destOrd="0" parTransId="{150F7A25-F741-40F9-8357-E060BF717DA3}" sibTransId="{701DE0F5-572B-4BBF-98F8-1300C4270569}"/>
    <dgm:cxn modelId="{1AC3B03A-5EC6-412B-94C2-8A03020D5585}" type="presParOf" srcId="{2C30A49E-61B5-4EE6-B494-DC4FAFF61383}" destId="{86360140-E2DF-4930-8C00-78170C53A929}" srcOrd="0" destOrd="0" presId="urn:microsoft.com/office/officeart/2005/8/layout/hierarchy1"/>
    <dgm:cxn modelId="{5F8E0EE1-B6B8-480B-B753-FBA913AB07AF}" type="presParOf" srcId="{86360140-E2DF-4930-8C00-78170C53A929}" destId="{09A09B35-E16F-4279-8D5D-C45E4D8FA769}" srcOrd="0" destOrd="0" presId="urn:microsoft.com/office/officeart/2005/8/layout/hierarchy1"/>
    <dgm:cxn modelId="{D5A10687-0092-4325-A3DE-5E57177C1E26}" type="presParOf" srcId="{09A09B35-E16F-4279-8D5D-C45E4D8FA769}" destId="{DE3C1B77-FD24-4A99-8944-6A5252B4610E}" srcOrd="0" destOrd="0" presId="urn:microsoft.com/office/officeart/2005/8/layout/hierarchy1"/>
    <dgm:cxn modelId="{E99C8673-307F-436D-9CE9-A7182870E7BC}" type="presParOf" srcId="{09A09B35-E16F-4279-8D5D-C45E4D8FA769}" destId="{C61E8372-E65D-4C21-8797-07A8C369F76C}" srcOrd="1" destOrd="0" presId="urn:microsoft.com/office/officeart/2005/8/layout/hierarchy1"/>
    <dgm:cxn modelId="{84C5102C-1A06-4945-8A62-06E7C6F8BF0C}" type="presParOf" srcId="{86360140-E2DF-4930-8C00-78170C53A929}" destId="{F6AF51EF-6EBF-48A4-92D3-3DA16DEE851E}" srcOrd="1" destOrd="0" presId="urn:microsoft.com/office/officeart/2005/8/layout/hierarchy1"/>
    <dgm:cxn modelId="{4ABF9DD6-164F-4A9D-9E0C-F642567B5CA7}" type="presParOf" srcId="{2C30A49E-61B5-4EE6-B494-DC4FAFF61383}" destId="{E682488A-E7D4-4A0A-A138-0991038EE567}" srcOrd="1" destOrd="0" presId="urn:microsoft.com/office/officeart/2005/8/layout/hierarchy1"/>
    <dgm:cxn modelId="{82418626-8492-4210-988D-A55E513B399D}" type="presParOf" srcId="{E682488A-E7D4-4A0A-A138-0991038EE567}" destId="{7A66EF86-4824-413C-98B2-96FD38FCB228}" srcOrd="0" destOrd="0" presId="urn:microsoft.com/office/officeart/2005/8/layout/hierarchy1"/>
    <dgm:cxn modelId="{2144B238-B23C-4812-B51F-EB502A71A796}" type="presParOf" srcId="{7A66EF86-4824-413C-98B2-96FD38FCB228}" destId="{96706E72-2C48-4D42-9863-0C96D5F82F88}" srcOrd="0" destOrd="0" presId="urn:microsoft.com/office/officeart/2005/8/layout/hierarchy1"/>
    <dgm:cxn modelId="{FAE09262-BD73-4873-9848-B84927A1AE12}" type="presParOf" srcId="{7A66EF86-4824-413C-98B2-96FD38FCB228}" destId="{41B3CA73-734A-4A00-B851-D590A9D79C5E}" srcOrd="1" destOrd="0" presId="urn:microsoft.com/office/officeart/2005/8/layout/hierarchy1"/>
    <dgm:cxn modelId="{90052D19-F9B8-409F-9759-5B7C6DB18033}" type="presParOf" srcId="{E682488A-E7D4-4A0A-A138-0991038EE567}" destId="{2CF056F4-38A0-41EF-8E6D-F921FBA584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986B4-7222-465D-9396-893189AEFBE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5082AF-E1EA-4BCA-91DA-CAC0434BDC80}">
      <dgm:prSet/>
      <dgm:spPr/>
      <dgm:t>
        <a:bodyPr/>
        <a:lstStyle/>
        <a:p>
          <a:r>
            <a:rPr lang="en-US"/>
            <a:t>Matthew 6:24</a:t>
          </a:r>
        </a:p>
      </dgm:t>
    </dgm:pt>
    <dgm:pt modelId="{E224F8E6-A29C-4BAA-9992-7189E9E7915F}" type="parTrans" cxnId="{67DCD39B-291D-4765-893D-700D64FF6FB8}">
      <dgm:prSet/>
      <dgm:spPr/>
      <dgm:t>
        <a:bodyPr/>
        <a:lstStyle/>
        <a:p>
          <a:endParaRPr lang="en-US"/>
        </a:p>
      </dgm:t>
    </dgm:pt>
    <dgm:pt modelId="{FA5C930A-F8DC-4D24-A267-F10DF151C1BB}" type="sibTrans" cxnId="{67DCD39B-291D-4765-893D-700D64FF6FB8}">
      <dgm:prSet/>
      <dgm:spPr/>
      <dgm:t>
        <a:bodyPr/>
        <a:lstStyle/>
        <a:p>
          <a:endParaRPr lang="en-US"/>
        </a:p>
      </dgm:t>
    </dgm:pt>
    <dgm:pt modelId="{21664D45-8FDE-4BC5-B277-1CDC868F4BC5}">
      <dgm:prSet/>
      <dgm:spPr/>
      <dgm:t>
        <a:bodyPr/>
        <a:lstStyle/>
        <a:p>
          <a:r>
            <a:rPr lang="en-US"/>
            <a:t>Deuteronomy 24:14-15</a:t>
          </a:r>
        </a:p>
      </dgm:t>
    </dgm:pt>
    <dgm:pt modelId="{5E1BEA98-E44E-47FD-A835-1612F3975D4C}" type="parTrans" cxnId="{58F7ADCD-22C6-439B-9FFC-68F3E5856023}">
      <dgm:prSet/>
      <dgm:spPr/>
      <dgm:t>
        <a:bodyPr/>
        <a:lstStyle/>
        <a:p>
          <a:endParaRPr lang="en-US"/>
        </a:p>
      </dgm:t>
    </dgm:pt>
    <dgm:pt modelId="{BEB3EBE9-6D25-4320-8F94-B1079C61EC25}" type="sibTrans" cxnId="{58F7ADCD-22C6-439B-9FFC-68F3E5856023}">
      <dgm:prSet/>
      <dgm:spPr/>
      <dgm:t>
        <a:bodyPr/>
        <a:lstStyle/>
        <a:p>
          <a:endParaRPr lang="en-US"/>
        </a:p>
      </dgm:t>
    </dgm:pt>
    <dgm:pt modelId="{858E1BE4-66D8-4938-BECE-D49334C2AC6A}">
      <dgm:prSet/>
      <dgm:spPr/>
      <dgm:t>
        <a:bodyPr/>
        <a:lstStyle/>
        <a:p>
          <a:r>
            <a:rPr lang="en-US"/>
            <a:t>1 Timothy 6:6-10, 17-19</a:t>
          </a:r>
        </a:p>
      </dgm:t>
    </dgm:pt>
    <dgm:pt modelId="{A4821697-63B9-4B98-9B0D-1D791E51436E}" type="parTrans" cxnId="{01C4DDAB-2A49-4DC4-90C1-31A95C02391A}">
      <dgm:prSet/>
      <dgm:spPr/>
      <dgm:t>
        <a:bodyPr/>
        <a:lstStyle/>
        <a:p>
          <a:endParaRPr lang="en-US"/>
        </a:p>
      </dgm:t>
    </dgm:pt>
    <dgm:pt modelId="{AED2B10D-0076-474A-A6B6-0F72E0BEFF39}" type="sibTrans" cxnId="{01C4DDAB-2A49-4DC4-90C1-31A95C02391A}">
      <dgm:prSet/>
      <dgm:spPr/>
      <dgm:t>
        <a:bodyPr/>
        <a:lstStyle/>
        <a:p>
          <a:endParaRPr lang="en-US"/>
        </a:p>
      </dgm:t>
    </dgm:pt>
    <dgm:pt modelId="{C3D79F4C-2217-4B99-A967-0FA5B63428F6}" type="pres">
      <dgm:prSet presAssocID="{E68986B4-7222-465D-9396-893189AEFB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4A5A3D-A4AE-4F22-B30E-330EF2452800}" type="pres">
      <dgm:prSet presAssocID="{465082AF-E1EA-4BCA-91DA-CAC0434BDC80}" presName="hierRoot1" presStyleCnt="0"/>
      <dgm:spPr/>
    </dgm:pt>
    <dgm:pt modelId="{3013EE77-B05A-4423-92CB-6CD727349B6E}" type="pres">
      <dgm:prSet presAssocID="{465082AF-E1EA-4BCA-91DA-CAC0434BDC80}" presName="composite" presStyleCnt="0"/>
      <dgm:spPr/>
    </dgm:pt>
    <dgm:pt modelId="{E4CE57C9-31AD-4B63-ADD0-7634BD7F64F6}" type="pres">
      <dgm:prSet presAssocID="{465082AF-E1EA-4BCA-91DA-CAC0434BDC80}" presName="background" presStyleLbl="node0" presStyleIdx="0" presStyleCnt="3"/>
      <dgm:spPr/>
    </dgm:pt>
    <dgm:pt modelId="{9436AD54-9F6A-431A-ADB3-BDB13B93EF81}" type="pres">
      <dgm:prSet presAssocID="{465082AF-E1EA-4BCA-91DA-CAC0434BDC80}" presName="text" presStyleLbl="fgAcc0" presStyleIdx="0" presStyleCnt="3">
        <dgm:presLayoutVars>
          <dgm:chPref val="3"/>
        </dgm:presLayoutVars>
      </dgm:prSet>
      <dgm:spPr/>
    </dgm:pt>
    <dgm:pt modelId="{D4634EF5-D6D2-4072-A0C3-5CF0B52EF6DC}" type="pres">
      <dgm:prSet presAssocID="{465082AF-E1EA-4BCA-91DA-CAC0434BDC80}" presName="hierChild2" presStyleCnt="0"/>
      <dgm:spPr/>
    </dgm:pt>
    <dgm:pt modelId="{4AC625E9-96B2-4703-8722-F0B0E31AEFCB}" type="pres">
      <dgm:prSet presAssocID="{21664D45-8FDE-4BC5-B277-1CDC868F4BC5}" presName="hierRoot1" presStyleCnt="0"/>
      <dgm:spPr/>
    </dgm:pt>
    <dgm:pt modelId="{7A6056D9-A2F9-4D6B-B749-86EE7A30ACF9}" type="pres">
      <dgm:prSet presAssocID="{21664D45-8FDE-4BC5-B277-1CDC868F4BC5}" presName="composite" presStyleCnt="0"/>
      <dgm:spPr/>
    </dgm:pt>
    <dgm:pt modelId="{65FB82F3-0661-4113-8A11-64256B35EC7D}" type="pres">
      <dgm:prSet presAssocID="{21664D45-8FDE-4BC5-B277-1CDC868F4BC5}" presName="background" presStyleLbl="node0" presStyleIdx="1" presStyleCnt="3"/>
      <dgm:spPr/>
    </dgm:pt>
    <dgm:pt modelId="{D2AD058D-6C39-4347-BC49-501A0E30F70A}" type="pres">
      <dgm:prSet presAssocID="{21664D45-8FDE-4BC5-B277-1CDC868F4BC5}" presName="text" presStyleLbl="fgAcc0" presStyleIdx="1" presStyleCnt="3">
        <dgm:presLayoutVars>
          <dgm:chPref val="3"/>
        </dgm:presLayoutVars>
      </dgm:prSet>
      <dgm:spPr/>
    </dgm:pt>
    <dgm:pt modelId="{2DF43150-C325-43D7-A682-C10B75EB5629}" type="pres">
      <dgm:prSet presAssocID="{21664D45-8FDE-4BC5-B277-1CDC868F4BC5}" presName="hierChild2" presStyleCnt="0"/>
      <dgm:spPr/>
    </dgm:pt>
    <dgm:pt modelId="{A969FDA1-0154-44C0-A75E-EE6E4932F914}" type="pres">
      <dgm:prSet presAssocID="{858E1BE4-66D8-4938-BECE-D49334C2AC6A}" presName="hierRoot1" presStyleCnt="0"/>
      <dgm:spPr/>
    </dgm:pt>
    <dgm:pt modelId="{83261B7B-13F9-45B1-9017-6A770F0AA571}" type="pres">
      <dgm:prSet presAssocID="{858E1BE4-66D8-4938-BECE-D49334C2AC6A}" presName="composite" presStyleCnt="0"/>
      <dgm:spPr/>
    </dgm:pt>
    <dgm:pt modelId="{F2F6DBEB-6530-4691-A2B0-667526BAB82C}" type="pres">
      <dgm:prSet presAssocID="{858E1BE4-66D8-4938-BECE-D49334C2AC6A}" presName="background" presStyleLbl="node0" presStyleIdx="2" presStyleCnt="3"/>
      <dgm:spPr/>
    </dgm:pt>
    <dgm:pt modelId="{290028F7-ABC9-462F-8BE4-E0D73609E260}" type="pres">
      <dgm:prSet presAssocID="{858E1BE4-66D8-4938-BECE-D49334C2AC6A}" presName="text" presStyleLbl="fgAcc0" presStyleIdx="2" presStyleCnt="3">
        <dgm:presLayoutVars>
          <dgm:chPref val="3"/>
        </dgm:presLayoutVars>
      </dgm:prSet>
      <dgm:spPr/>
    </dgm:pt>
    <dgm:pt modelId="{ADEA63CE-6072-4D6A-AABF-4426E46C4121}" type="pres">
      <dgm:prSet presAssocID="{858E1BE4-66D8-4938-BECE-D49334C2AC6A}" presName="hierChild2" presStyleCnt="0"/>
      <dgm:spPr/>
    </dgm:pt>
  </dgm:ptLst>
  <dgm:cxnLst>
    <dgm:cxn modelId="{CD27A929-7767-4B3E-951A-273F42257DE6}" type="presOf" srcId="{858E1BE4-66D8-4938-BECE-D49334C2AC6A}" destId="{290028F7-ABC9-462F-8BE4-E0D73609E260}" srcOrd="0" destOrd="0" presId="urn:microsoft.com/office/officeart/2005/8/layout/hierarchy1"/>
    <dgm:cxn modelId="{20DFAE77-4318-409D-B03B-1C35894AAD0C}" type="presOf" srcId="{E68986B4-7222-465D-9396-893189AEFBE1}" destId="{C3D79F4C-2217-4B99-A967-0FA5B63428F6}" srcOrd="0" destOrd="0" presId="urn:microsoft.com/office/officeart/2005/8/layout/hierarchy1"/>
    <dgm:cxn modelId="{31042791-7A83-4B0F-BB92-56F2222E6088}" type="presOf" srcId="{21664D45-8FDE-4BC5-B277-1CDC868F4BC5}" destId="{D2AD058D-6C39-4347-BC49-501A0E30F70A}" srcOrd="0" destOrd="0" presId="urn:microsoft.com/office/officeart/2005/8/layout/hierarchy1"/>
    <dgm:cxn modelId="{67DCD39B-291D-4765-893D-700D64FF6FB8}" srcId="{E68986B4-7222-465D-9396-893189AEFBE1}" destId="{465082AF-E1EA-4BCA-91DA-CAC0434BDC80}" srcOrd="0" destOrd="0" parTransId="{E224F8E6-A29C-4BAA-9992-7189E9E7915F}" sibTransId="{FA5C930A-F8DC-4D24-A267-F10DF151C1BB}"/>
    <dgm:cxn modelId="{01C4DDAB-2A49-4DC4-90C1-31A95C02391A}" srcId="{E68986B4-7222-465D-9396-893189AEFBE1}" destId="{858E1BE4-66D8-4938-BECE-D49334C2AC6A}" srcOrd="2" destOrd="0" parTransId="{A4821697-63B9-4B98-9B0D-1D791E51436E}" sibTransId="{AED2B10D-0076-474A-A6B6-0F72E0BEFF39}"/>
    <dgm:cxn modelId="{58F7ADCD-22C6-439B-9FFC-68F3E5856023}" srcId="{E68986B4-7222-465D-9396-893189AEFBE1}" destId="{21664D45-8FDE-4BC5-B277-1CDC868F4BC5}" srcOrd="1" destOrd="0" parTransId="{5E1BEA98-E44E-47FD-A835-1612F3975D4C}" sibTransId="{BEB3EBE9-6D25-4320-8F94-B1079C61EC25}"/>
    <dgm:cxn modelId="{E2878DF1-D48A-4776-B505-35BE5928EAAF}" type="presOf" srcId="{465082AF-E1EA-4BCA-91DA-CAC0434BDC80}" destId="{9436AD54-9F6A-431A-ADB3-BDB13B93EF81}" srcOrd="0" destOrd="0" presId="urn:microsoft.com/office/officeart/2005/8/layout/hierarchy1"/>
    <dgm:cxn modelId="{143B0375-50B8-4EDD-993B-DCCA25C5E105}" type="presParOf" srcId="{C3D79F4C-2217-4B99-A967-0FA5B63428F6}" destId="{AB4A5A3D-A4AE-4F22-B30E-330EF2452800}" srcOrd="0" destOrd="0" presId="urn:microsoft.com/office/officeart/2005/8/layout/hierarchy1"/>
    <dgm:cxn modelId="{64D4A0B3-FA9B-41E4-9D35-896CA59E70F6}" type="presParOf" srcId="{AB4A5A3D-A4AE-4F22-B30E-330EF2452800}" destId="{3013EE77-B05A-4423-92CB-6CD727349B6E}" srcOrd="0" destOrd="0" presId="urn:microsoft.com/office/officeart/2005/8/layout/hierarchy1"/>
    <dgm:cxn modelId="{1A53A089-C03A-4DA4-8982-25FAB028D806}" type="presParOf" srcId="{3013EE77-B05A-4423-92CB-6CD727349B6E}" destId="{E4CE57C9-31AD-4B63-ADD0-7634BD7F64F6}" srcOrd="0" destOrd="0" presId="urn:microsoft.com/office/officeart/2005/8/layout/hierarchy1"/>
    <dgm:cxn modelId="{B051C20B-3EB0-46FE-9D0E-96DFB9EC63EA}" type="presParOf" srcId="{3013EE77-B05A-4423-92CB-6CD727349B6E}" destId="{9436AD54-9F6A-431A-ADB3-BDB13B93EF81}" srcOrd="1" destOrd="0" presId="urn:microsoft.com/office/officeart/2005/8/layout/hierarchy1"/>
    <dgm:cxn modelId="{213EEE16-0504-43EC-9EFC-4660CB1B3701}" type="presParOf" srcId="{AB4A5A3D-A4AE-4F22-B30E-330EF2452800}" destId="{D4634EF5-D6D2-4072-A0C3-5CF0B52EF6DC}" srcOrd="1" destOrd="0" presId="urn:microsoft.com/office/officeart/2005/8/layout/hierarchy1"/>
    <dgm:cxn modelId="{3D34B5B4-D395-46FA-AD11-662E5EA48757}" type="presParOf" srcId="{C3D79F4C-2217-4B99-A967-0FA5B63428F6}" destId="{4AC625E9-96B2-4703-8722-F0B0E31AEFCB}" srcOrd="1" destOrd="0" presId="urn:microsoft.com/office/officeart/2005/8/layout/hierarchy1"/>
    <dgm:cxn modelId="{7877CC10-2F89-4407-B2A6-FACFCFDF22F1}" type="presParOf" srcId="{4AC625E9-96B2-4703-8722-F0B0E31AEFCB}" destId="{7A6056D9-A2F9-4D6B-B749-86EE7A30ACF9}" srcOrd="0" destOrd="0" presId="urn:microsoft.com/office/officeart/2005/8/layout/hierarchy1"/>
    <dgm:cxn modelId="{671C5824-3ACD-484C-B7BC-125CEB5CEC02}" type="presParOf" srcId="{7A6056D9-A2F9-4D6B-B749-86EE7A30ACF9}" destId="{65FB82F3-0661-4113-8A11-64256B35EC7D}" srcOrd="0" destOrd="0" presId="urn:microsoft.com/office/officeart/2005/8/layout/hierarchy1"/>
    <dgm:cxn modelId="{1E7EEEB3-C7A3-44B4-AB25-6E7120A094BA}" type="presParOf" srcId="{7A6056D9-A2F9-4D6B-B749-86EE7A30ACF9}" destId="{D2AD058D-6C39-4347-BC49-501A0E30F70A}" srcOrd="1" destOrd="0" presId="urn:microsoft.com/office/officeart/2005/8/layout/hierarchy1"/>
    <dgm:cxn modelId="{03363F7D-98BC-4F61-85F9-692B5E9DBF23}" type="presParOf" srcId="{4AC625E9-96B2-4703-8722-F0B0E31AEFCB}" destId="{2DF43150-C325-43D7-A682-C10B75EB5629}" srcOrd="1" destOrd="0" presId="urn:microsoft.com/office/officeart/2005/8/layout/hierarchy1"/>
    <dgm:cxn modelId="{E2F1DAFC-FC58-4CFA-AED8-574E6AE31681}" type="presParOf" srcId="{C3D79F4C-2217-4B99-A967-0FA5B63428F6}" destId="{A969FDA1-0154-44C0-A75E-EE6E4932F914}" srcOrd="2" destOrd="0" presId="urn:microsoft.com/office/officeart/2005/8/layout/hierarchy1"/>
    <dgm:cxn modelId="{FE93CB59-B5FA-4BFC-9F10-3A2D76EB59F2}" type="presParOf" srcId="{A969FDA1-0154-44C0-A75E-EE6E4932F914}" destId="{83261B7B-13F9-45B1-9017-6A770F0AA571}" srcOrd="0" destOrd="0" presId="urn:microsoft.com/office/officeart/2005/8/layout/hierarchy1"/>
    <dgm:cxn modelId="{845E088E-6C67-47F5-B459-7E8004507E0A}" type="presParOf" srcId="{83261B7B-13F9-45B1-9017-6A770F0AA571}" destId="{F2F6DBEB-6530-4691-A2B0-667526BAB82C}" srcOrd="0" destOrd="0" presId="urn:microsoft.com/office/officeart/2005/8/layout/hierarchy1"/>
    <dgm:cxn modelId="{E9105085-6999-4B7A-85D0-809251934FBE}" type="presParOf" srcId="{83261B7B-13F9-45B1-9017-6A770F0AA571}" destId="{290028F7-ABC9-462F-8BE4-E0D73609E260}" srcOrd="1" destOrd="0" presId="urn:microsoft.com/office/officeart/2005/8/layout/hierarchy1"/>
    <dgm:cxn modelId="{9F8A3554-B58A-4E5A-B397-383943B96FDF}" type="presParOf" srcId="{A969FDA1-0154-44C0-A75E-EE6E4932F914}" destId="{ADEA63CE-6072-4D6A-AABF-4426E46C41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2189-D1F7-4B16-B88C-43A1DF98BF17}">
      <dsp:nvSpPr>
        <dsp:cNvPr id="0" name=""/>
        <dsp:cNvSpPr/>
      </dsp:nvSpPr>
      <dsp:spPr>
        <a:xfrm>
          <a:off x="0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44C23-EDC0-41E5-A0F8-86BBDD781568}">
      <dsp:nvSpPr>
        <dsp:cNvPr id="0" name=""/>
        <dsp:cNvSpPr/>
      </dsp:nvSpPr>
      <dsp:spPr>
        <a:xfrm>
          <a:off x="323552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James 1:9-12</a:t>
          </a:r>
        </a:p>
      </dsp:txBody>
      <dsp:txXfrm>
        <a:off x="377710" y="1232479"/>
        <a:ext cx="2803655" cy="1740785"/>
      </dsp:txXfrm>
    </dsp:sp>
    <dsp:sp modelId="{41693DE5-A239-4E71-A319-C31BDA198051}">
      <dsp:nvSpPr>
        <dsp:cNvPr id="0" name=""/>
        <dsp:cNvSpPr/>
      </dsp:nvSpPr>
      <dsp:spPr>
        <a:xfrm>
          <a:off x="3559075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70360-C97E-4677-955E-C73D0D65EC54}">
      <dsp:nvSpPr>
        <dsp:cNvPr id="0" name=""/>
        <dsp:cNvSpPr/>
      </dsp:nvSpPr>
      <dsp:spPr>
        <a:xfrm>
          <a:off x="3882628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James 2:1-7</a:t>
          </a:r>
        </a:p>
      </dsp:txBody>
      <dsp:txXfrm>
        <a:off x="3936786" y="1232479"/>
        <a:ext cx="2803655" cy="1740785"/>
      </dsp:txXfrm>
    </dsp:sp>
    <dsp:sp modelId="{495E3F2B-69DC-46D4-B43C-40ABB7FF6FE6}">
      <dsp:nvSpPr>
        <dsp:cNvPr id="0" name=""/>
        <dsp:cNvSpPr/>
      </dsp:nvSpPr>
      <dsp:spPr>
        <a:xfrm>
          <a:off x="7118151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BABA0-8F06-41DD-A492-E94280120458}">
      <dsp:nvSpPr>
        <dsp:cNvPr id="0" name=""/>
        <dsp:cNvSpPr/>
      </dsp:nvSpPr>
      <dsp:spPr>
        <a:xfrm>
          <a:off x="7441703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Matthew 6:19-21</a:t>
          </a:r>
        </a:p>
      </dsp:txBody>
      <dsp:txXfrm>
        <a:off x="7495861" y="1232479"/>
        <a:ext cx="2803655" cy="1740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C1B77-FD24-4A99-8944-6A5252B4610E}">
      <dsp:nvSpPr>
        <dsp:cNvPr id="0" name=""/>
        <dsp:cNvSpPr/>
      </dsp:nvSpPr>
      <dsp:spPr>
        <a:xfrm>
          <a:off x="790" y="1002374"/>
          <a:ext cx="2773597" cy="17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E8372-E65D-4C21-8797-07A8C369F76C}">
      <dsp:nvSpPr>
        <dsp:cNvPr id="0" name=""/>
        <dsp:cNvSpPr/>
      </dsp:nvSpPr>
      <dsp:spPr>
        <a:xfrm>
          <a:off x="308967" y="1295142"/>
          <a:ext cx="2773597" cy="1761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Proverbs 11:4</a:t>
          </a:r>
        </a:p>
      </dsp:txBody>
      <dsp:txXfrm>
        <a:off x="360552" y="1346727"/>
        <a:ext cx="2670427" cy="1658064"/>
      </dsp:txXfrm>
    </dsp:sp>
    <dsp:sp modelId="{96706E72-2C48-4D42-9863-0C96D5F82F88}">
      <dsp:nvSpPr>
        <dsp:cNvPr id="0" name=""/>
        <dsp:cNvSpPr/>
      </dsp:nvSpPr>
      <dsp:spPr>
        <a:xfrm>
          <a:off x="3390742" y="1002374"/>
          <a:ext cx="2773597" cy="17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3CA73-734A-4A00-B851-D590A9D79C5E}">
      <dsp:nvSpPr>
        <dsp:cNvPr id="0" name=""/>
        <dsp:cNvSpPr/>
      </dsp:nvSpPr>
      <dsp:spPr>
        <a:xfrm>
          <a:off x="3698919" y="1295142"/>
          <a:ext cx="2773597" cy="1761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Luke 12:16-21</a:t>
          </a:r>
        </a:p>
      </dsp:txBody>
      <dsp:txXfrm>
        <a:off x="3750504" y="1346727"/>
        <a:ext cx="2670427" cy="1658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57C9-31AD-4B63-ADD0-7634BD7F64F6}">
      <dsp:nvSpPr>
        <dsp:cNvPr id="0" name=""/>
        <dsp:cNvSpPr/>
      </dsp:nvSpPr>
      <dsp:spPr>
        <a:xfrm>
          <a:off x="0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36AD54-9F6A-431A-ADB3-BDB13B93EF81}">
      <dsp:nvSpPr>
        <dsp:cNvPr id="0" name=""/>
        <dsp:cNvSpPr/>
      </dsp:nvSpPr>
      <dsp:spPr>
        <a:xfrm>
          <a:off x="323552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Matthew 6:24</a:t>
          </a:r>
        </a:p>
      </dsp:txBody>
      <dsp:txXfrm>
        <a:off x="377710" y="1312913"/>
        <a:ext cx="2803655" cy="1740785"/>
      </dsp:txXfrm>
    </dsp:sp>
    <dsp:sp modelId="{65FB82F3-0661-4113-8A11-64256B35EC7D}">
      <dsp:nvSpPr>
        <dsp:cNvPr id="0" name=""/>
        <dsp:cNvSpPr/>
      </dsp:nvSpPr>
      <dsp:spPr>
        <a:xfrm>
          <a:off x="3559075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AD058D-6C39-4347-BC49-501A0E30F70A}">
      <dsp:nvSpPr>
        <dsp:cNvPr id="0" name=""/>
        <dsp:cNvSpPr/>
      </dsp:nvSpPr>
      <dsp:spPr>
        <a:xfrm>
          <a:off x="3882628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Deuteronomy 24:14-15</a:t>
          </a:r>
        </a:p>
      </dsp:txBody>
      <dsp:txXfrm>
        <a:off x="3936786" y="1312913"/>
        <a:ext cx="2803655" cy="1740785"/>
      </dsp:txXfrm>
    </dsp:sp>
    <dsp:sp modelId="{F2F6DBEB-6530-4691-A2B0-667526BAB82C}">
      <dsp:nvSpPr>
        <dsp:cNvPr id="0" name=""/>
        <dsp:cNvSpPr/>
      </dsp:nvSpPr>
      <dsp:spPr>
        <a:xfrm>
          <a:off x="7118151" y="95138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028F7-ABC9-462F-8BE4-E0D73609E260}">
      <dsp:nvSpPr>
        <dsp:cNvPr id="0" name=""/>
        <dsp:cNvSpPr/>
      </dsp:nvSpPr>
      <dsp:spPr>
        <a:xfrm>
          <a:off x="7441703" y="125875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 Timothy 6:6-10, 17-19</a:t>
          </a:r>
        </a:p>
      </dsp:txBody>
      <dsp:txXfrm>
        <a:off x="7495861" y="1312913"/>
        <a:ext cx="2803655" cy="174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7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49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4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C3A76A-C9CB-4B03-AF37-C2DE72EC78A9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01F6092-503C-4C93-B6F7-24440351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3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15ED-F776-79A0-4601-D0F200ED5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464913"/>
            <a:ext cx="10687050" cy="1828801"/>
          </a:xfrm>
        </p:spPr>
        <p:txBody>
          <a:bodyPr>
            <a:noAutofit/>
          </a:bodyPr>
          <a:lstStyle/>
          <a:p>
            <a:r>
              <a:rPr lang="en-US" sz="6600" i="1" dirty="0">
                <a:solidFill>
                  <a:schemeClr val="tx1"/>
                </a:solidFill>
              </a:rPr>
              <a:t>“Ragged Clothes, Rotten Riches, and Fattened Frauds”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DF76B-1FC7-66D1-7022-8AAA1495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860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2D050"/>
                </a:solidFill>
              </a:rPr>
              <a:t>James 5:1-6 (HCSB)</a:t>
            </a:r>
          </a:p>
        </p:txBody>
      </p:sp>
      <p:pic>
        <p:nvPicPr>
          <p:cNvPr id="8" name="Picture 7" descr="Pile of American dollar banknotes">
            <a:extLst>
              <a:ext uri="{FF2B5EF4-FFF2-40B4-BE49-F238E27FC236}">
                <a16:creationId xmlns:a16="http://schemas.microsoft.com/office/drawing/2014/main" id="{7CF4615E-DEFD-A830-C6B2-F4AEDD7D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" y="4378395"/>
            <a:ext cx="2929791" cy="2197100"/>
          </a:xfrm>
          <a:prstGeom prst="rect">
            <a:avLst/>
          </a:prstGeom>
        </p:spPr>
      </p:pic>
      <p:pic>
        <p:nvPicPr>
          <p:cNvPr id="33" name="Picture 32" descr="Stacks of gold coins">
            <a:extLst>
              <a:ext uri="{FF2B5EF4-FFF2-40B4-BE49-F238E27FC236}">
                <a16:creationId xmlns:a16="http://schemas.microsoft.com/office/drawing/2014/main" id="{2C0EFB7A-473C-E576-3401-8BCF2EDDA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52" y="4378395"/>
            <a:ext cx="296227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A3C9-EAF8-D4E5-C6ED-2CCE8FF9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49250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2D050"/>
                </a:solidFill>
              </a:rPr>
              <a:t>James 5:1-2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0B70-34A2-A34E-5561-42335206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399624"/>
            <a:ext cx="10725755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>
                <a:solidFill>
                  <a:srgbClr val="92D050"/>
                </a:solidFill>
              </a:rPr>
              <a:t>1</a:t>
            </a:r>
            <a:r>
              <a:rPr lang="en-US" sz="4800" dirty="0"/>
              <a:t> Come now</a:t>
            </a:r>
            <a:r>
              <a:rPr lang="en-US" sz="4800" i="1" dirty="0"/>
              <a:t>,</a:t>
            </a:r>
            <a:r>
              <a:rPr lang="en-US" sz="4800" dirty="0"/>
              <a:t> you rich people, weep and wail over the miseries that are coming on you.  </a:t>
            </a:r>
          </a:p>
          <a:p>
            <a:pPr marL="36900" indent="0">
              <a:buNone/>
            </a:pPr>
            <a:r>
              <a:rPr lang="en-US" sz="4800" dirty="0">
                <a:solidFill>
                  <a:srgbClr val="92D050"/>
                </a:solidFill>
              </a:rPr>
              <a:t>2 </a:t>
            </a:r>
            <a:r>
              <a:rPr lang="en-US" sz="4800" dirty="0"/>
              <a:t>Your wealth has rotted and your clothes are moth-eaten.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BFAC0-100E-7AB5-6130-55CFB1947495}"/>
              </a:ext>
            </a:extLst>
          </p:cNvPr>
          <p:cNvSpPr txBox="1"/>
          <p:nvPr/>
        </p:nvSpPr>
        <p:spPr>
          <a:xfrm>
            <a:off x="1879600" y="5917684"/>
            <a:ext cx="818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Miserly</a:t>
            </a:r>
            <a:r>
              <a:rPr lang="en-US" sz="4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met with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Misery</a:t>
            </a:r>
            <a:r>
              <a:rPr lang="en-US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89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A3C9-EAF8-D4E5-C6ED-2CCE8FF9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James 5:3-4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0B70-34A2-A34E-5561-42335206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00699"/>
            <a:ext cx="10353762" cy="435085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4300" dirty="0">
                <a:solidFill>
                  <a:srgbClr val="92D050"/>
                </a:solidFill>
              </a:rPr>
              <a:t>3</a:t>
            </a:r>
            <a:r>
              <a:rPr lang="en-US" sz="4300" dirty="0"/>
              <a:t> Your gold and silver are corroded, and their corrosion will be a witness against you and will eat your flesh like fire.</a:t>
            </a:r>
          </a:p>
          <a:p>
            <a:pPr marL="36900" indent="0">
              <a:buNone/>
            </a:pPr>
            <a:r>
              <a:rPr lang="en-US" sz="4300" dirty="0">
                <a:solidFill>
                  <a:srgbClr val="92D050"/>
                </a:solidFill>
              </a:rPr>
              <a:t>4</a:t>
            </a:r>
            <a:r>
              <a:rPr lang="en-US" sz="4300" dirty="0"/>
              <a:t> Look! The pay that you withheld from the workers who mowed your fields cries out, and the outcry of the harvesters has reached the ears of the Lord of Armies.</a:t>
            </a:r>
          </a:p>
          <a:p>
            <a:pPr marL="3690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994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A3C9-EAF8-D4E5-C6ED-2CCE8FF9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2175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James 5:5-6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0B70-34A2-A34E-5561-42335206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50901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US" sz="4800" dirty="0">
                <a:solidFill>
                  <a:srgbClr val="92D050"/>
                </a:solidFill>
              </a:rPr>
              <a:t>5 </a:t>
            </a:r>
            <a:r>
              <a:rPr lang="en-US" sz="4800" dirty="0"/>
              <a:t>You have lived luxuriously on the earth and have indulged yourselves. You have fattened your hearts in a day of slaughter. </a:t>
            </a:r>
          </a:p>
          <a:p>
            <a:pPr marL="36900" indent="0">
              <a:buNone/>
            </a:pPr>
            <a:r>
              <a:rPr lang="en-US" sz="4800" dirty="0">
                <a:solidFill>
                  <a:srgbClr val="92D050"/>
                </a:solidFill>
              </a:rPr>
              <a:t>6</a:t>
            </a:r>
            <a:r>
              <a:rPr lang="en-US" sz="4800" dirty="0"/>
              <a:t> You have condemned, you have murdered the righteous, who does not resist you.</a:t>
            </a:r>
          </a:p>
        </p:txBody>
      </p:sp>
    </p:spTree>
    <p:extLst>
      <p:ext uri="{BB962C8B-B14F-4D97-AF65-F5344CB8AC3E}">
        <p14:creationId xmlns:p14="http://schemas.microsoft.com/office/powerpoint/2010/main" val="41123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431A-B81F-6AEC-1622-3850FBB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1. Calling out the Wealthy (v.1)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F74DD0-D513-DAB3-30D2-56D534948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469462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16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431A-B81F-6AEC-1622-3850FBB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09600"/>
            <a:ext cx="10960100" cy="97045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2. Condemning the Wealthy (vv.2-3)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8B2331-121D-0348-D142-BBACD104BC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6549" y="2286000"/>
          <a:ext cx="6473307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1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431A-B81F-6AEC-1622-3850FBB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2D050"/>
                </a:solidFill>
              </a:rPr>
              <a:t>3. Charges against the Wealthy (vv.4-6)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A6011A-00E6-FE92-FB5F-DE7DF0268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36740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50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15ED-F776-79A0-4601-D0F200ED5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464913"/>
            <a:ext cx="10687050" cy="1828801"/>
          </a:xfrm>
        </p:spPr>
        <p:txBody>
          <a:bodyPr>
            <a:noAutofit/>
          </a:bodyPr>
          <a:lstStyle/>
          <a:p>
            <a:r>
              <a:rPr lang="en-US" sz="6600" i="1" dirty="0">
                <a:solidFill>
                  <a:schemeClr val="tx1"/>
                </a:solidFill>
              </a:rPr>
              <a:t>“Ragged Clothes, Rotten Riches, and Fattened Frauds”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DF76B-1FC7-66D1-7022-8AAA1495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860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2D050"/>
                </a:solidFill>
              </a:rPr>
              <a:t>James 5:1-6 (HCSB)</a:t>
            </a:r>
          </a:p>
        </p:txBody>
      </p:sp>
      <p:pic>
        <p:nvPicPr>
          <p:cNvPr id="8" name="Picture 7" descr="Pile of American dollar banknotes">
            <a:extLst>
              <a:ext uri="{FF2B5EF4-FFF2-40B4-BE49-F238E27FC236}">
                <a16:creationId xmlns:a16="http://schemas.microsoft.com/office/drawing/2014/main" id="{7CF4615E-DEFD-A830-C6B2-F4AEDD7D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" y="4378395"/>
            <a:ext cx="2929791" cy="2197100"/>
          </a:xfrm>
          <a:prstGeom prst="rect">
            <a:avLst/>
          </a:prstGeom>
        </p:spPr>
      </p:pic>
      <p:pic>
        <p:nvPicPr>
          <p:cNvPr id="33" name="Picture 32" descr="Stacks of gold coins">
            <a:extLst>
              <a:ext uri="{FF2B5EF4-FFF2-40B4-BE49-F238E27FC236}">
                <a16:creationId xmlns:a16="http://schemas.microsoft.com/office/drawing/2014/main" id="{2C0EFB7A-473C-E576-3401-8BCF2EDDA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52" y="4378395"/>
            <a:ext cx="296227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28</TotalTime>
  <Words>228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Calisto MT</vt:lpstr>
      <vt:lpstr>Wingdings 2</vt:lpstr>
      <vt:lpstr>Slate</vt:lpstr>
      <vt:lpstr>“Ragged Clothes, Rotten Riches, and Fattened Frauds”</vt:lpstr>
      <vt:lpstr>James 5:1-2</vt:lpstr>
      <vt:lpstr>James 5:3-4</vt:lpstr>
      <vt:lpstr>James 5:5-6</vt:lpstr>
      <vt:lpstr>1. Calling out the Wealthy (v.1)</vt:lpstr>
      <vt:lpstr>2. Condemning the Wealthy (vv.2-3)</vt:lpstr>
      <vt:lpstr>3. Charges against the Wealthy (vv.4-6)</vt:lpstr>
      <vt:lpstr>“Ragged Clothes, Rotten Riches, and Fattened Frauds”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2024-06-30T02:26:32Z</dcterms:created>
  <dcterms:modified xsi:type="dcterms:W3CDTF">2024-06-30T02:54:56Z</dcterms:modified>
</cp:coreProperties>
</file>