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60" r:id="rId4"/>
    <p:sldId id="267" r:id="rId5"/>
    <p:sldId id="264" r:id="rId6"/>
    <p:sldId id="268" r:id="rId7"/>
    <p:sldId id="265" r:id="rId8"/>
    <p:sldId id="263" r:id="rId9"/>
    <p:sldId id="266" r:id="rId10"/>
    <p:sldId id="269" r:id="rId11"/>
    <p:sldId id="270"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97740-DD2A-41DC-825C-4B2CDD6E1E5E}" v="99" dt="2024-06-09T12:13:15.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E3097740-DD2A-41DC-825C-4B2CDD6E1E5E}"/>
    <pc:docChg chg="undo custSel addSld delSld modSld sldOrd">
      <pc:chgData name="David Williamson" userId="a73da8032f1697b1" providerId="LiveId" clId="{E3097740-DD2A-41DC-825C-4B2CDD6E1E5E}" dt="2024-06-09T12:15:56.729" v="1360"/>
      <pc:docMkLst>
        <pc:docMk/>
      </pc:docMkLst>
      <pc:sldChg chg="del">
        <pc:chgData name="David Williamson" userId="a73da8032f1697b1" providerId="LiveId" clId="{E3097740-DD2A-41DC-825C-4B2CDD6E1E5E}" dt="2024-06-09T10:35:55.635" v="23" actId="47"/>
        <pc:sldMkLst>
          <pc:docMk/>
          <pc:sldMk cId="986928676" sldId="256"/>
        </pc:sldMkLst>
      </pc:sldChg>
      <pc:sldChg chg="addSp modSp add del mod">
        <pc:chgData name="David Williamson" userId="a73da8032f1697b1" providerId="LiveId" clId="{E3097740-DD2A-41DC-825C-4B2CDD6E1E5E}" dt="2024-06-08T15:41:11.518" v="12" actId="47"/>
        <pc:sldMkLst>
          <pc:docMk/>
          <pc:sldMk cId="2757252366" sldId="257"/>
        </pc:sldMkLst>
        <pc:picChg chg="add mod">
          <ac:chgData name="David Williamson" userId="a73da8032f1697b1" providerId="LiveId" clId="{E3097740-DD2A-41DC-825C-4B2CDD6E1E5E}" dt="2024-06-08T15:39:44.385" v="4"/>
          <ac:picMkLst>
            <pc:docMk/>
            <pc:sldMk cId="2757252366" sldId="257"/>
            <ac:picMk id="2" creationId="{A6110CCF-693C-2BAB-4DCB-DB074930D0E6}"/>
          </ac:picMkLst>
        </pc:picChg>
      </pc:sldChg>
      <pc:sldChg chg="addSp modSp add del mod ord">
        <pc:chgData name="David Williamson" userId="a73da8032f1697b1" providerId="LiveId" clId="{E3097740-DD2A-41DC-825C-4B2CDD6E1E5E}" dt="2024-06-09T10:35:57.306" v="24" actId="47"/>
        <pc:sldMkLst>
          <pc:docMk/>
          <pc:sldMk cId="3440283243" sldId="258"/>
        </pc:sldMkLst>
        <pc:picChg chg="add mod">
          <ac:chgData name="David Williamson" userId="a73da8032f1697b1" providerId="LiveId" clId="{E3097740-DD2A-41DC-825C-4B2CDD6E1E5E}" dt="2024-06-08T15:40:46.127" v="9"/>
          <ac:picMkLst>
            <pc:docMk/>
            <pc:sldMk cId="3440283243" sldId="258"/>
            <ac:picMk id="2" creationId="{F3197480-0B1B-EDFC-A6F2-968B347F7C05}"/>
          </ac:picMkLst>
        </pc:picChg>
      </pc:sldChg>
      <pc:sldChg chg="addSp modSp add mod">
        <pc:chgData name="David Williamson" userId="a73da8032f1697b1" providerId="LiveId" clId="{E3097740-DD2A-41DC-825C-4B2CDD6E1E5E}" dt="2024-06-09T10:32:10.203" v="17"/>
        <pc:sldMkLst>
          <pc:docMk/>
          <pc:sldMk cId="3805662435" sldId="259"/>
        </pc:sldMkLst>
        <pc:picChg chg="add mod">
          <ac:chgData name="David Williamson" userId="a73da8032f1697b1" providerId="LiveId" clId="{E3097740-DD2A-41DC-825C-4B2CDD6E1E5E}" dt="2024-06-09T10:32:10.203" v="17"/>
          <ac:picMkLst>
            <pc:docMk/>
            <pc:sldMk cId="3805662435" sldId="259"/>
            <ac:picMk id="2" creationId="{4EDEB435-EFF3-2565-1C9F-ECC7F3581926}"/>
          </ac:picMkLst>
        </pc:picChg>
      </pc:sldChg>
      <pc:sldChg chg="addSp modSp add mod">
        <pc:chgData name="David Williamson" userId="a73da8032f1697b1" providerId="LiveId" clId="{E3097740-DD2A-41DC-825C-4B2CDD6E1E5E}" dt="2024-06-09T10:35:34.377" v="22"/>
        <pc:sldMkLst>
          <pc:docMk/>
          <pc:sldMk cId="3888328672" sldId="260"/>
        </pc:sldMkLst>
        <pc:picChg chg="add mod">
          <ac:chgData name="David Williamson" userId="a73da8032f1697b1" providerId="LiveId" clId="{E3097740-DD2A-41DC-825C-4B2CDD6E1E5E}" dt="2024-06-09T10:35:34.377" v="22"/>
          <ac:picMkLst>
            <pc:docMk/>
            <pc:sldMk cId="3888328672" sldId="260"/>
            <ac:picMk id="2" creationId="{C69FBC65-B027-9D32-B6D4-6EA1B8F8104F}"/>
          </ac:picMkLst>
        </pc:picChg>
      </pc:sldChg>
      <pc:sldChg chg="addSp delSp modSp new mod ord setBg delDesignElem">
        <pc:chgData name="David Williamson" userId="a73da8032f1697b1" providerId="LiveId" clId="{E3097740-DD2A-41DC-825C-4B2CDD6E1E5E}" dt="2024-06-09T12:06:45.505" v="1268"/>
        <pc:sldMkLst>
          <pc:docMk/>
          <pc:sldMk cId="4184473574" sldId="261"/>
        </pc:sldMkLst>
        <pc:spChg chg="add mod">
          <ac:chgData name="David Williamson" userId="a73da8032f1697b1" providerId="LiveId" clId="{E3097740-DD2A-41DC-825C-4B2CDD6E1E5E}" dt="2024-06-09T12:06:45.505" v="1268"/>
          <ac:spMkLst>
            <pc:docMk/>
            <pc:sldMk cId="4184473574" sldId="261"/>
            <ac:spMk id="2" creationId="{71DCA1C5-D53A-5EBC-841B-73B50359FDC8}"/>
          </ac:spMkLst>
        </pc:spChg>
        <pc:spChg chg="add del">
          <ac:chgData name="David Williamson" userId="a73da8032f1697b1" providerId="LiveId" clId="{E3097740-DD2A-41DC-825C-4B2CDD6E1E5E}" dt="2024-06-09T12:06:45.505" v="1268"/>
          <ac:spMkLst>
            <pc:docMk/>
            <pc:sldMk cId="4184473574" sldId="261"/>
            <ac:spMk id="7" creationId="{8C790BE2-4E4F-4AAF-81A2-4A6F4885EBE6}"/>
          </ac:spMkLst>
        </pc:spChg>
        <pc:spChg chg="add del">
          <ac:chgData name="David Williamson" userId="a73da8032f1697b1" providerId="LiveId" clId="{E3097740-DD2A-41DC-825C-4B2CDD6E1E5E}" dt="2024-06-09T12:06:45.505" v="1268"/>
          <ac:spMkLst>
            <pc:docMk/>
            <pc:sldMk cId="4184473574" sldId="261"/>
            <ac:spMk id="9" creationId="{D28B54C3-B57B-472A-B96E-1FCB67093DC2}"/>
          </ac:spMkLst>
        </pc:spChg>
        <pc:spChg chg="add del">
          <ac:chgData name="David Williamson" userId="a73da8032f1697b1" providerId="LiveId" clId="{E3097740-DD2A-41DC-825C-4B2CDD6E1E5E}" dt="2024-06-09T12:06:45.505" v="1268"/>
          <ac:spMkLst>
            <pc:docMk/>
            <pc:sldMk cId="4184473574" sldId="261"/>
            <ac:spMk id="11" creationId="{7DB3C429-F8DA-49B9-AF84-21996FCF78B5}"/>
          </ac:spMkLst>
        </pc:spChg>
        <pc:spChg chg="add del">
          <ac:chgData name="David Williamson" userId="a73da8032f1697b1" providerId="LiveId" clId="{E3097740-DD2A-41DC-825C-4B2CDD6E1E5E}" dt="2024-06-09T12:06:45.505" v="1268"/>
          <ac:spMkLst>
            <pc:docMk/>
            <pc:sldMk cId="4184473574" sldId="261"/>
            <ac:spMk id="13" creationId="{E12088DD-B1AD-40E0-8B86-1D87A2CCD9BE}"/>
          </ac:spMkLst>
        </pc:spChg>
        <pc:spChg chg="add del">
          <ac:chgData name="David Williamson" userId="a73da8032f1697b1" providerId="LiveId" clId="{E3097740-DD2A-41DC-825C-4B2CDD6E1E5E}" dt="2024-06-09T12:06:45.505" v="1268"/>
          <ac:spMkLst>
            <pc:docMk/>
            <pc:sldMk cId="4184473574" sldId="261"/>
            <ac:spMk id="15" creationId="{C4C9F2B0-1044-46EB-8AEB-C3BFFDE6C2CC}"/>
          </ac:spMkLst>
        </pc:spChg>
        <pc:spChg chg="add del">
          <ac:chgData name="David Williamson" userId="a73da8032f1697b1" providerId="LiveId" clId="{E3097740-DD2A-41DC-825C-4B2CDD6E1E5E}" dt="2024-06-09T12:06:45.505" v="1268"/>
          <ac:spMkLst>
            <pc:docMk/>
            <pc:sldMk cId="4184473574" sldId="261"/>
            <ac:spMk id="17" creationId="{0C395952-4E26-45A2-8756-2ADFD6E53C6E}"/>
          </ac:spMkLst>
        </pc:spChg>
        <pc:spChg chg="add del">
          <ac:chgData name="David Williamson" userId="a73da8032f1697b1" providerId="LiveId" clId="{E3097740-DD2A-41DC-825C-4B2CDD6E1E5E}" dt="2024-06-09T12:06:45.505" v="1268"/>
          <ac:spMkLst>
            <pc:docMk/>
            <pc:sldMk cId="4184473574" sldId="261"/>
            <ac:spMk id="19" creationId="{4734BADF-9461-4621-B112-2D7BABEA7DD0}"/>
          </ac:spMkLst>
        </pc:spChg>
      </pc:sldChg>
      <pc:sldChg chg="new del">
        <pc:chgData name="David Williamson" userId="a73da8032f1697b1" providerId="LiveId" clId="{E3097740-DD2A-41DC-825C-4B2CDD6E1E5E}" dt="2024-06-09T11:35:20.388" v="160" actId="47"/>
        <pc:sldMkLst>
          <pc:docMk/>
          <pc:sldMk cId="2875711821" sldId="262"/>
        </pc:sldMkLst>
      </pc:sldChg>
      <pc:sldChg chg="addSp delSp modSp add mod ord delDesignElem">
        <pc:chgData name="David Williamson" userId="a73da8032f1697b1" providerId="LiveId" clId="{E3097740-DD2A-41DC-825C-4B2CDD6E1E5E}" dt="2024-06-09T12:06:45.505" v="1268"/>
        <pc:sldMkLst>
          <pc:docMk/>
          <pc:sldMk cId="2973609631" sldId="263"/>
        </pc:sldMkLst>
        <pc:spChg chg="mod">
          <ac:chgData name="David Williamson" userId="a73da8032f1697b1" providerId="LiveId" clId="{E3097740-DD2A-41DC-825C-4B2CDD6E1E5E}" dt="2024-06-09T12:06:45.505" v="1268"/>
          <ac:spMkLst>
            <pc:docMk/>
            <pc:sldMk cId="2973609631" sldId="263"/>
            <ac:spMk id="2" creationId="{71DCA1C5-D53A-5EBC-841B-73B50359FDC8}"/>
          </ac:spMkLst>
        </pc:spChg>
        <pc:spChg chg="add del">
          <ac:chgData name="David Williamson" userId="a73da8032f1697b1" providerId="LiveId" clId="{E3097740-DD2A-41DC-825C-4B2CDD6E1E5E}" dt="2024-06-09T12:06:45.505" v="1268"/>
          <ac:spMkLst>
            <pc:docMk/>
            <pc:sldMk cId="2973609631" sldId="263"/>
            <ac:spMk id="7" creationId="{8C790BE2-4E4F-4AAF-81A2-4A6F4885EBE6}"/>
          </ac:spMkLst>
        </pc:spChg>
        <pc:spChg chg="add del">
          <ac:chgData name="David Williamson" userId="a73da8032f1697b1" providerId="LiveId" clId="{E3097740-DD2A-41DC-825C-4B2CDD6E1E5E}" dt="2024-06-09T12:06:45.505" v="1268"/>
          <ac:spMkLst>
            <pc:docMk/>
            <pc:sldMk cId="2973609631" sldId="263"/>
            <ac:spMk id="9" creationId="{D28B54C3-B57B-472A-B96E-1FCB67093DC2}"/>
          </ac:spMkLst>
        </pc:spChg>
        <pc:spChg chg="add del">
          <ac:chgData name="David Williamson" userId="a73da8032f1697b1" providerId="LiveId" clId="{E3097740-DD2A-41DC-825C-4B2CDD6E1E5E}" dt="2024-06-09T12:06:45.505" v="1268"/>
          <ac:spMkLst>
            <pc:docMk/>
            <pc:sldMk cId="2973609631" sldId="263"/>
            <ac:spMk id="11" creationId="{7DB3C429-F8DA-49B9-AF84-21996FCF78B5}"/>
          </ac:spMkLst>
        </pc:spChg>
        <pc:spChg chg="add del">
          <ac:chgData name="David Williamson" userId="a73da8032f1697b1" providerId="LiveId" clId="{E3097740-DD2A-41DC-825C-4B2CDD6E1E5E}" dt="2024-06-09T12:06:45.505" v="1268"/>
          <ac:spMkLst>
            <pc:docMk/>
            <pc:sldMk cId="2973609631" sldId="263"/>
            <ac:spMk id="13" creationId="{E12088DD-B1AD-40E0-8B86-1D87A2CCD9BE}"/>
          </ac:spMkLst>
        </pc:spChg>
        <pc:spChg chg="add del">
          <ac:chgData name="David Williamson" userId="a73da8032f1697b1" providerId="LiveId" clId="{E3097740-DD2A-41DC-825C-4B2CDD6E1E5E}" dt="2024-06-09T12:06:45.505" v="1268"/>
          <ac:spMkLst>
            <pc:docMk/>
            <pc:sldMk cId="2973609631" sldId="263"/>
            <ac:spMk id="15" creationId="{C4C9F2B0-1044-46EB-8AEB-C3BFFDE6C2CC}"/>
          </ac:spMkLst>
        </pc:spChg>
        <pc:spChg chg="add del">
          <ac:chgData name="David Williamson" userId="a73da8032f1697b1" providerId="LiveId" clId="{E3097740-DD2A-41DC-825C-4B2CDD6E1E5E}" dt="2024-06-09T12:06:45.505" v="1268"/>
          <ac:spMkLst>
            <pc:docMk/>
            <pc:sldMk cId="2973609631" sldId="263"/>
            <ac:spMk id="17" creationId="{0C395952-4E26-45A2-8756-2ADFD6E53C6E}"/>
          </ac:spMkLst>
        </pc:spChg>
        <pc:spChg chg="add del">
          <ac:chgData name="David Williamson" userId="a73da8032f1697b1" providerId="LiveId" clId="{E3097740-DD2A-41DC-825C-4B2CDD6E1E5E}" dt="2024-06-09T12:06:45.505" v="1268"/>
          <ac:spMkLst>
            <pc:docMk/>
            <pc:sldMk cId="2973609631" sldId="263"/>
            <ac:spMk id="19" creationId="{4734BADF-9461-4621-B112-2D7BABEA7DD0}"/>
          </ac:spMkLst>
        </pc:spChg>
      </pc:sldChg>
      <pc:sldChg chg="addSp delSp modSp add mod ord delDesignElem">
        <pc:chgData name="David Williamson" userId="a73da8032f1697b1" providerId="LiveId" clId="{E3097740-DD2A-41DC-825C-4B2CDD6E1E5E}" dt="2024-06-09T12:06:45.505" v="1268"/>
        <pc:sldMkLst>
          <pc:docMk/>
          <pc:sldMk cId="1415263191" sldId="264"/>
        </pc:sldMkLst>
        <pc:spChg chg="mod">
          <ac:chgData name="David Williamson" userId="a73da8032f1697b1" providerId="LiveId" clId="{E3097740-DD2A-41DC-825C-4B2CDD6E1E5E}" dt="2024-06-09T12:06:45.505" v="1268"/>
          <ac:spMkLst>
            <pc:docMk/>
            <pc:sldMk cId="1415263191" sldId="264"/>
            <ac:spMk id="2" creationId="{71DCA1C5-D53A-5EBC-841B-73B50359FDC8}"/>
          </ac:spMkLst>
        </pc:spChg>
        <pc:spChg chg="add del">
          <ac:chgData name="David Williamson" userId="a73da8032f1697b1" providerId="LiveId" clId="{E3097740-DD2A-41DC-825C-4B2CDD6E1E5E}" dt="2024-06-09T12:06:45.505" v="1268"/>
          <ac:spMkLst>
            <pc:docMk/>
            <pc:sldMk cId="1415263191" sldId="264"/>
            <ac:spMk id="7" creationId="{8C790BE2-4E4F-4AAF-81A2-4A6F4885EBE6}"/>
          </ac:spMkLst>
        </pc:spChg>
        <pc:spChg chg="add del">
          <ac:chgData name="David Williamson" userId="a73da8032f1697b1" providerId="LiveId" clId="{E3097740-DD2A-41DC-825C-4B2CDD6E1E5E}" dt="2024-06-09T12:06:45.505" v="1268"/>
          <ac:spMkLst>
            <pc:docMk/>
            <pc:sldMk cId="1415263191" sldId="264"/>
            <ac:spMk id="9" creationId="{D28B54C3-B57B-472A-B96E-1FCB67093DC2}"/>
          </ac:spMkLst>
        </pc:spChg>
        <pc:spChg chg="add del">
          <ac:chgData name="David Williamson" userId="a73da8032f1697b1" providerId="LiveId" clId="{E3097740-DD2A-41DC-825C-4B2CDD6E1E5E}" dt="2024-06-09T12:06:45.505" v="1268"/>
          <ac:spMkLst>
            <pc:docMk/>
            <pc:sldMk cId="1415263191" sldId="264"/>
            <ac:spMk id="11" creationId="{7DB3C429-F8DA-49B9-AF84-21996FCF78B5}"/>
          </ac:spMkLst>
        </pc:spChg>
        <pc:spChg chg="add del">
          <ac:chgData name="David Williamson" userId="a73da8032f1697b1" providerId="LiveId" clId="{E3097740-DD2A-41DC-825C-4B2CDD6E1E5E}" dt="2024-06-09T12:06:45.505" v="1268"/>
          <ac:spMkLst>
            <pc:docMk/>
            <pc:sldMk cId="1415263191" sldId="264"/>
            <ac:spMk id="13" creationId="{E12088DD-B1AD-40E0-8B86-1D87A2CCD9BE}"/>
          </ac:spMkLst>
        </pc:spChg>
        <pc:spChg chg="add del">
          <ac:chgData name="David Williamson" userId="a73da8032f1697b1" providerId="LiveId" clId="{E3097740-DD2A-41DC-825C-4B2CDD6E1E5E}" dt="2024-06-09T12:06:45.505" v="1268"/>
          <ac:spMkLst>
            <pc:docMk/>
            <pc:sldMk cId="1415263191" sldId="264"/>
            <ac:spMk id="15" creationId="{C4C9F2B0-1044-46EB-8AEB-C3BFFDE6C2CC}"/>
          </ac:spMkLst>
        </pc:spChg>
        <pc:spChg chg="add del">
          <ac:chgData name="David Williamson" userId="a73da8032f1697b1" providerId="LiveId" clId="{E3097740-DD2A-41DC-825C-4B2CDD6E1E5E}" dt="2024-06-09T12:06:45.505" v="1268"/>
          <ac:spMkLst>
            <pc:docMk/>
            <pc:sldMk cId="1415263191" sldId="264"/>
            <ac:spMk id="17" creationId="{0C395952-4E26-45A2-8756-2ADFD6E53C6E}"/>
          </ac:spMkLst>
        </pc:spChg>
        <pc:spChg chg="add del">
          <ac:chgData name="David Williamson" userId="a73da8032f1697b1" providerId="LiveId" clId="{E3097740-DD2A-41DC-825C-4B2CDD6E1E5E}" dt="2024-06-09T12:06:45.505" v="1268"/>
          <ac:spMkLst>
            <pc:docMk/>
            <pc:sldMk cId="1415263191" sldId="264"/>
            <ac:spMk id="19" creationId="{4734BADF-9461-4621-B112-2D7BABEA7DD0}"/>
          </ac:spMkLst>
        </pc:spChg>
      </pc:sldChg>
      <pc:sldChg chg="addSp delSp modSp add mod ord delDesignElem">
        <pc:chgData name="David Williamson" userId="a73da8032f1697b1" providerId="LiveId" clId="{E3097740-DD2A-41DC-825C-4B2CDD6E1E5E}" dt="2024-06-09T12:06:45.505" v="1268"/>
        <pc:sldMkLst>
          <pc:docMk/>
          <pc:sldMk cId="3522166773" sldId="265"/>
        </pc:sldMkLst>
        <pc:spChg chg="mod">
          <ac:chgData name="David Williamson" userId="a73da8032f1697b1" providerId="LiveId" clId="{E3097740-DD2A-41DC-825C-4B2CDD6E1E5E}" dt="2024-06-09T12:06:45.505" v="1268"/>
          <ac:spMkLst>
            <pc:docMk/>
            <pc:sldMk cId="3522166773" sldId="265"/>
            <ac:spMk id="2" creationId="{71DCA1C5-D53A-5EBC-841B-73B50359FDC8}"/>
          </ac:spMkLst>
        </pc:spChg>
        <pc:spChg chg="add del">
          <ac:chgData name="David Williamson" userId="a73da8032f1697b1" providerId="LiveId" clId="{E3097740-DD2A-41DC-825C-4B2CDD6E1E5E}" dt="2024-06-09T12:06:45.505" v="1268"/>
          <ac:spMkLst>
            <pc:docMk/>
            <pc:sldMk cId="3522166773" sldId="265"/>
            <ac:spMk id="7" creationId="{8C790BE2-4E4F-4AAF-81A2-4A6F4885EBE6}"/>
          </ac:spMkLst>
        </pc:spChg>
        <pc:spChg chg="add del">
          <ac:chgData name="David Williamson" userId="a73da8032f1697b1" providerId="LiveId" clId="{E3097740-DD2A-41DC-825C-4B2CDD6E1E5E}" dt="2024-06-09T12:06:45.505" v="1268"/>
          <ac:spMkLst>
            <pc:docMk/>
            <pc:sldMk cId="3522166773" sldId="265"/>
            <ac:spMk id="9" creationId="{D28B54C3-B57B-472A-B96E-1FCB67093DC2}"/>
          </ac:spMkLst>
        </pc:spChg>
        <pc:spChg chg="add del">
          <ac:chgData name="David Williamson" userId="a73da8032f1697b1" providerId="LiveId" clId="{E3097740-DD2A-41DC-825C-4B2CDD6E1E5E}" dt="2024-06-09T12:06:45.505" v="1268"/>
          <ac:spMkLst>
            <pc:docMk/>
            <pc:sldMk cId="3522166773" sldId="265"/>
            <ac:spMk id="11" creationId="{7DB3C429-F8DA-49B9-AF84-21996FCF78B5}"/>
          </ac:spMkLst>
        </pc:spChg>
        <pc:spChg chg="add del">
          <ac:chgData name="David Williamson" userId="a73da8032f1697b1" providerId="LiveId" clId="{E3097740-DD2A-41DC-825C-4B2CDD6E1E5E}" dt="2024-06-09T12:06:45.505" v="1268"/>
          <ac:spMkLst>
            <pc:docMk/>
            <pc:sldMk cId="3522166773" sldId="265"/>
            <ac:spMk id="13" creationId="{E12088DD-B1AD-40E0-8B86-1D87A2CCD9BE}"/>
          </ac:spMkLst>
        </pc:spChg>
        <pc:spChg chg="add del">
          <ac:chgData name="David Williamson" userId="a73da8032f1697b1" providerId="LiveId" clId="{E3097740-DD2A-41DC-825C-4B2CDD6E1E5E}" dt="2024-06-09T12:06:45.505" v="1268"/>
          <ac:spMkLst>
            <pc:docMk/>
            <pc:sldMk cId="3522166773" sldId="265"/>
            <ac:spMk id="15" creationId="{C4C9F2B0-1044-46EB-8AEB-C3BFFDE6C2CC}"/>
          </ac:spMkLst>
        </pc:spChg>
        <pc:spChg chg="add del">
          <ac:chgData name="David Williamson" userId="a73da8032f1697b1" providerId="LiveId" clId="{E3097740-DD2A-41DC-825C-4B2CDD6E1E5E}" dt="2024-06-09T12:06:45.505" v="1268"/>
          <ac:spMkLst>
            <pc:docMk/>
            <pc:sldMk cId="3522166773" sldId="265"/>
            <ac:spMk id="17" creationId="{0C395952-4E26-45A2-8756-2ADFD6E53C6E}"/>
          </ac:spMkLst>
        </pc:spChg>
        <pc:spChg chg="add del">
          <ac:chgData name="David Williamson" userId="a73da8032f1697b1" providerId="LiveId" clId="{E3097740-DD2A-41DC-825C-4B2CDD6E1E5E}" dt="2024-06-09T12:06:45.505" v="1268"/>
          <ac:spMkLst>
            <pc:docMk/>
            <pc:sldMk cId="3522166773" sldId="265"/>
            <ac:spMk id="19" creationId="{4734BADF-9461-4621-B112-2D7BABEA7DD0}"/>
          </ac:spMkLst>
        </pc:spChg>
      </pc:sldChg>
      <pc:sldChg chg="addSp delSp modSp add mod ord delDesignElem">
        <pc:chgData name="David Williamson" userId="a73da8032f1697b1" providerId="LiveId" clId="{E3097740-DD2A-41DC-825C-4B2CDD6E1E5E}" dt="2024-06-09T12:15:26.901" v="1357"/>
        <pc:sldMkLst>
          <pc:docMk/>
          <pc:sldMk cId="1984880584" sldId="266"/>
        </pc:sldMkLst>
        <pc:spChg chg="mod">
          <ac:chgData name="David Williamson" userId="a73da8032f1697b1" providerId="LiveId" clId="{E3097740-DD2A-41DC-825C-4B2CDD6E1E5E}" dt="2024-06-09T12:06:45.505" v="1268"/>
          <ac:spMkLst>
            <pc:docMk/>
            <pc:sldMk cId="1984880584" sldId="266"/>
            <ac:spMk id="2" creationId="{71DCA1C5-D53A-5EBC-841B-73B50359FDC8}"/>
          </ac:spMkLst>
        </pc:spChg>
        <pc:spChg chg="add del">
          <ac:chgData name="David Williamson" userId="a73da8032f1697b1" providerId="LiveId" clId="{E3097740-DD2A-41DC-825C-4B2CDD6E1E5E}" dt="2024-06-09T12:06:45.505" v="1268"/>
          <ac:spMkLst>
            <pc:docMk/>
            <pc:sldMk cId="1984880584" sldId="266"/>
            <ac:spMk id="7" creationId="{8C790BE2-4E4F-4AAF-81A2-4A6F4885EBE6}"/>
          </ac:spMkLst>
        </pc:spChg>
        <pc:spChg chg="add del">
          <ac:chgData name="David Williamson" userId="a73da8032f1697b1" providerId="LiveId" clId="{E3097740-DD2A-41DC-825C-4B2CDD6E1E5E}" dt="2024-06-09T12:06:45.505" v="1268"/>
          <ac:spMkLst>
            <pc:docMk/>
            <pc:sldMk cId="1984880584" sldId="266"/>
            <ac:spMk id="9" creationId="{D28B54C3-B57B-472A-B96E-1FCB67093DC2}"/>
          </ac:spMkLst>
        </pc:spChg>
        <pc:spChg chg="add del">
          <ac:chgData name="David Williamson" userId="a73da8032f1697b1" providerId="LiveId" clId="{E3097740-DD2A-41DC-825C-4B2CDD6E1E5E}" dt="2024-06-09T12:06:45.505" v="1268"/>
          <ac:spMkLst>
            <pc:docMk/>
            <pc:sldMk cId="1984880584" sldId="266"/>
            <ac:spMk id="11" creationId="{7DB3C429-F8DA-49B9-AF84-21996FCF78B5}"/>
          </ac:spMkLst>
        </pc:spChg>
        <pc:spChg chg="add del">
          <ac:chgData name="David Williamson" userId="a73da8032f1697b1" providerId="LiveId" clId="{E3097740-DD2A-41DC-825C-4B2CDD6E1E5E}" dt="2024-06-09T12:06:45.505" v="1268"/>
          <ac:spMkLst>
            <pc:docMk/>
            <pc:sldMk cId="1984880584" sldId="266"/>
            <ac:spMk id="13" creationId="{E12088DD-B1AD-40E0-8B86-1D87A2CCD9BE}"/>
          </ac:spMkLst>
        </pc:spChg>
        <pc:spChg chg="add del">
          <ac:chgData name="David Williamson" userId="a73da8032f1697b1" providerId="LiveId" clId="{E3097740-DD2A-41DC-825C-4B2CDD6E1E5E}" dt="2024-06-09T12:06:45.505" v="1268"/>
          <ac:spMkLst>
            <pc:docMk/>
            <pc:sldMk cId="1984880584" sldId="266"/>
            <ac:spMk id="15" creationId="{C4C9F2B0-1044-46EB-8AEB-C3BFFDE6C2CC}"/>
          </ac:spMkLst>
        </pc:spChg>
        <pc:spChg chg="add del">
          <ac:chgData name="David Williamson" userId="a73da8032f1697b1" providerId="LiveId" clId="{E3097740-DD2A-41DC-825C-4B2CDD6E1E5E}" dt="2024-06-09T12:06:45.505" v="1268"/>
          <ac:spMkLst>
            <pc:docMk/>
            <pc:sldMk cId="1984880584" sldId="266"/>
            <ac:spMk id="17" creationId="{0C395952-4E26-45A2-8756-2ADFD6E53C6E}"/>
          </ac:spMkLst>
        </pc:spChg>
        <pc:spChg chg="add del">
          <ac:chgData name="David Williamson" userId="a73da8032f1697b1" providerId="LiveId" clId="{E3097740-DD2A-41DC-825C-4B2CDD6E1E5E}" dt="2024-06-09T12:06:45.505" v="1268"/>
          <ac:spMkLst>
            <pc:docMk/>
            <pc:sldMk cId="1984880584" sldId="266"/>
            <ac:spMk id="19" creationId="{4734BADF-9461-4621-B112-2D7BABEA7DD0}"/>
          </ac:spMkLst>
        </pc:spChg>
      </pc:sldChg>
      <pc:sldChg chg="addSp delSp modSp new mod ord setBg">
        <pc:chgData name="David Williamson" userId="a73da8032f1697b1" providerId="LiveId" clId="{E3097740-DD2A-41DC-825C-4B2CDD6E1E5E}" dt="2024-06-09T12:13:19.791" v="1353" actId="14100"/>
        <pc:sldMkLst>
          <pc:docMk/>
          <pc:sldMk cId="542736364" sldId="267"/>
        </pc:sldMkLst>
        <pc:spChg chg="add del mod">
          <ac:chgData name="David Williamson" userId="a73da8032f1697b1" providerId="LiveId" clId="{E3097740-DD2A-41DC-825C-4B2CDD6E1E5E}" dt="2024-06-09T12:07:44.568" v="1275" actId="26606"/>
          <ac:spMkLst>
            <pc:docMk/>
            <pc:sldMk cId="542736364" sldId="267"/>
            <ac:spMk id="2" creationId="{53CF38B3-FB77-7F0C-3EC2-8B0C1B6EF60B}"/>
          </ac:spMkLst>
        </pc:spChg>
        <pc:spChg chg="add del">
          <ac:chgData name="David Williamson" userId="a73da8032f1697b1" providerId="LiveId" clId="{E3097740-DD2A-41DC-825C-4B2CDD6E1E5E}" dt="2024-06-09T12:11:10.432" v="1325" actId="26606"/>
          <ac:spMkLst>
            <pc:docMk/>
            <pc:sldMk cId="542736364" sldId="267"/>
            <ac:spMk id="8" creationId="{BACC6370-2D7E-4714-9D71-7542949D7D5D}"/>
          </ac:spMkLst>
        </pc:spChg>
        <pc:spChg chg="add del">
          <ac:chgData name="David Williamson" userId="a73da8032f1697b1" providerId="LiveId" clId="{E3097740-DD2A-41DC-825C-4B2CDD6E1E5E}" dt="2024-06-09T12:07:08.505" v="1270" actId="26606"/>
          <ac:spMkLst>
            <pc:docMk/>
            <pc:sldMk cId="542736364" sldId="267"/>
            <ac:spMk id="9" creationId="{E51BA4DF-2BD4-4EC2-B1DB-B27C8AC71864}"/>
          </ac:spMkLst>
        </pc:spChg>
        <pc:spChg chg="add del">
          <ac:chgData name="David Williamson" userId="a73da8032f1697b1" providerId="LiveId" clId="{E3097740-DD2A-41DC-825C-4B2CDD6E1E5E}" dt="2024-06-09T12:11:10.432" v="1325" actId="26606"/>
          <ac:spMkLst>
            <pc:docMk/>
            <pc:sldMk cId="542736364" sldId="267"/>
            <ac:spMk id="10" creationId="{F68B3F68-107C-434F-AA38-110D5EA91B85}"/>
          </ac:spMkLst>
        </pc:spChg>
        <pc:spChg chg="add del">
          <ac:chgData name="David Williamson" userId="a73da8032f1697b1" providerId="LiveId" clId="{E3097740-DD2A-41DC-825C-4B2CDD6E1E5E}" dt="2024-06-09T12:11:10.432" v="1325" actId="26606"/>
          <ac:spMkLst>
            <pc:docMk/>
            <pc:sldMk cId="542736364" sldId="267"/>
            <ac:spMk id="13" creationId="{AAD0DBB9-1A4B-4391-81D4-CB19F9AB918A}"/>
          </ac:spMkLst>
        </pc:spChg>
        <pc:spChg chg="add del">
          <ac:chgData name="David Williamson" userId="a73da8032f1697b1" providerId="LiveId" clId="{E3097740-DD2A-41DC-825C-4B2CDD6E1E5E}" dt="2024-06-09T12:11:10.432" v="1325" actId="26606"/>
          <ac:spMkLst>
            <pc:docMk/>
            <pc:sldMk cId="542736364" sldId="267"/>
            <ac:spMk id="14" creationId="{063BBA22-50EA-4C4D-BE05-F1CE4E63AA56}"/>
          </ac:spMkLst>
        </pc:spChg>
        <pc:spChg chg="add">
          <ac:chgData name="David Williamson" userId="a73da8032f1697b1" providerId="LiveId" clId="{E3097740-DD2A-41DC-825C-4B2CDD6E1E5E}" dt="2024-06-09T12:11:10.432" v="1325" actId="26606"/>
          <ac:spMkLst>
            <pc:docMk/>
            <pc:sldMk cId="542736364" sldId="267"/>
            <ac:spMk id="20" creationId="{6C4028FD-8BAA-4A19-BFDE-594D991B7552}"/>
          </ac:spMkLst>
        </pc:spChg>
        <pc:graphicFrameChg chg="add del">
          <ac:chgData name="David Williamson" userId="a73da8032f1697b1" providerId="LiveId" clId="{E3097740-DD2A-41DC-825C-4B2CDD6E1E5E}" dt="2024-06-09T12:06:10.646" v="1253" actId="26606"/>
          <ac:graphicFrameMkLst>
            <pc:docMk/>
            <pc:sldMk cId="542736364" sldId="267"/>
            <ac:graphicFrameMk id="4" creationId="{044B7727-048E-9E9A-919A-C098A23D6A78}"/>
          </ac:graphicFrameMkLst>
        </pc:graphicFrameChg>
        <pc:graphicFrameChg chg="add del">
          <ac:chgData name="David Williamson" userId="a73da8032f1697b1" providerId="LiveId" clId="{E3097740-DD2A-41DC-825C-4B2CDD6E1E5E}" dt="2024-06-09T12:06:36.161" v="1255" actId="26606"/>
          <ac:graphicFrameMkLst>
            <pc:docMk/>
            <pc:sldMk cId="542736364" sldId="267"/>
            <ac:graphicFrameMk id="5" creationId="{628F8F10-D0F5-D54C-6FDC-FCA43F37A3C0}"/>
          </ac:graphicFrameMkLst>
        </pc:graphicFrameChg>
        <pc:graphicFrameChg chg="add del">
          <ac:chgData name="David Williamson" userId="a73da8032f1697b1" providerId="LiveId" clId="{E3097740-DD2A-41DC-825C-4B2CDD6E1E5E}" dt="2024-06-09T12:07:08.505" v="1270" actId="26606"/>
          <ac:graphicFrameMkLst>
            <pc:docMk/>
            <pc:sldMk cId="542736364" sldId="267"/>
            <ac:graphicFrameMk id="7" creationId="{A282A99C-92C0-D93C-97B1-81A4B5102F47}"/>
          </ac:graphicFrameMkLst>
        </pc:graphicFrameChg>
        <pc:graphicFrameChg chg="add del">
          <ac:chgData name="David Williamson" userId="a73da8032f1697b1" providerId="LiveId" clId="{E3097740-DD2A-41DC-825C-4B2CDD6E1E5E}" dt="2024-06-09T12:07:18.568" v="1272" actId="26606"/>
          <ac:graphicFrameMkLst>
            <pc:docMk/>
            <pc:sldMk cId="542736364" sldId="267"/>
            <ac:graphicFrameMk id="12" creationId="{7324BD49-8171-9EC8-AD5F-7871E5DC838A}"/>
          </ac:graphicFrameMkLst>
        </pc:graphicFrameChg>
        <pc:graphicFrameChg chg="add del mod modGraphic">
          <ac:chgData name="David Williamson" userId="a73da8032f1697b1" providerId="LiveId" clId="{E3097740-DD2A-41DC-825C-4B2CDD6E1E5E}" dt="2024-06-09T12:13:19.791" v="1353" actId="14100"/>
          <ac:graphicFrameMkLst>
            <pc:docMk/>
            <pc:sldMk cId="542736364" sldId="267"/>
            <ac:graphicFrameMk id="15" creationId="{851FF5B5-A5F0-5EB7-0C80-8A00C4E543EB}"/>
          </ac:graphicFrameMkLst>
        </pc:graphicFrameChg>
        <pc:picChg chg="add del">
          <ac:chgData name="David Williamson" userId="a73da8032f1697b1" providerId="LiveId" clId="{E3097740-DD2A-41DC-825C-4B2CDD6E1E5E}" dt="2024-06-09T12:07:08.505" v="1270" actId="26606"/>
          <ac:picMkLst>
            <pc:docMk/>
            <pc:sldMk cId="542736364" sldId="267"/>
            <ac:picMk id="6" creationId="{FF346D41-EE3B-268A-ECF0-A9F25F1C5C5C}"/>
          </ac:picMkLst>
        </pc:picChg>
        <pc:picChg chg="add del">
          <ac:chgData name="David Williamson" userId="a73da8032f1697b1" providerId="LiveId" clId="{E3097740-DD2A-41DC-825C-4B2CDD6E1E5E}" dt="2024-06-09T12:07:18.568" v="1272" actId="26606"/>
          <ac:picMkLst>
            <pc:docMk/>
            <pc:sldMk cId="542736364" sldId="267"/>
            <ac:picMk id="11" creationId="{2E84A9A0-7217-1825-4DC9-76BF4B25EF93}"/>
          </ac:picMkLst>
        </pc:picChg>
      </pc:sldChg>
      <pc:sldChg chg="modSp add ord">
        <pc:chgData name="David Williamson" userId="a73da8032f1697b1" providerId="LiveId" clId="{E3097740-DD2A-41DC-825C-4B2CDD6E1E5E}" dt="2024-06-09T12:15:10.010" v="1355"/>
        <pc:sldMkLst>
          <pc:docMk/>
          <pc:sldMk cId="2452571762" sldId="268"/>
        </pc:sldMkLst>
        <pc:graphicFrameChg chg="mod">
          <ac:chgData name="David Williamson" userId="a73da8032f1697b1" providerId="LiveId" clId="{E3097740-DD2A-41DC-825C-4B2CDD6E1E5E}" dt="2024-06-09T12:12:18.354" v="1348" actId="478"/>
          <ac:graphicFrameMkLst>
            <pc:docMk/>
            <pc:sldMk cId="2452571762" sldId="268"/>
            <ac:graphicFrameMk id="15" creationId="{851FF5B5-A5F0-5EB7-0C80-8A00C4E543EB}"/>
          </ac:graphicFrameMkLst>
        </pc:graphicFrameChg>
      </pc:sldChg>
      <pc:sldChg chg="add ord">
        <pc:chgData name="David Williamson" userId="a73da8032f1697b1" providerId="LiveId" clId="{E3097740-DD2A-41DC-825C-4B2CDD6E1E5E}" dt="2024-06-09T12:11:51.541" v="1337"/>
        <pc:sldMkLst>
          <pc:docMk/>
          <pc:sldMk cId="2102050122" sldId="269"/>
        </pc:sldMkLst>
      </pc:sldChg>
      <pc:sldChg chg="add ord">
        <pc:chgData name="David Williamson" userId="a73da8032f1697b1" providerId="LiveId" clId="{E3097740-DD2A-41DC-825C-4B2CDD6E1E5E}" dt="2024-06-09T12:15:56.729" v="1360"/>
        <pc:sldMkLst>
          <pc:docMk/>
          <pc:sldMk cId="3549056360"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D68592-373F-4B9E-A8C7-2D7C15FF0FF5}"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0779C2C3-A153-48D1-A0DD-8350BF9E9DF7}">
      <dgm:prSet custT="1"/>
      <dgm:spPr/>
      <dgm:t>
        <a:bodyPr/>
        <a:lstStyle/>
        <a:p>
          <a:pPr algn="ctr"/>
          <a:r>
            <a:rPr lang="en-US" sz="4800" dirty="0"/>
            <a:t>The Call to Follow Christ </a:t>
          </a:r>
        </a:p>
        <a:p>
          <a:pPr algn="ctr"/>
          <a:r>
            <a:rPr lang="en-US" sz="4800" dirty="0"/>
            <a:t>Luke 9:23-24</a:t>
          </a:r>
        </a:p>
      </dgm:t>
    </dgm:pt>
    <dgm:pt modelId="{8E5DBC59-F990-470A-8D6F-6C27447117A8}" type="parTrans" cxnId="{09F1701C-FA4F-4942-A138-AE6122EEE637}">
      <dgm:prSet/>
      <dgm:spPr/>
      <dgm:t>
        <a:bodyPr/>
        <a:lstStyle/>
        <a:p>
          <a:endParaRPr lang="en-US"/>
        </a:p>
      </dgm:t>
    </dgm:pt>
    <dgm:pt modelId="{6D016253-4686-41E9-8F2B-447F49C9B80E}" type="sibTrans" cxnId="{09F1701C-FA4F-4942-A138-AE6122EEE637}">
      <dgm:prSet phldrT="01" phldr="0"/>
      <dgm:spPr/>
      <dgm:t>
        <a:bodyPr/>
        <a:lstStyle/>
        <a:p>
          <a:r>
            <a:rPr lang="en-US"/>
            <a:t>01</a:t>
          </a:r>
          <a:endParaRPr lang="en-US" dirty="0"/>
        </a:p>
      </dgm:t>
    </dgm:pt>
    <dgm:pt modelId="{8D5FC6BB-D2DA-45D0-84F3-C0B2B081C7B6}" type="pres">
      <dgm:prSet presAssocID="{DCD68592-373F-4B9E-A8C7-2D7C15FF0FF5}" presName="Name0" presStyleCnt="0">
        <dgm:presLayoutVars>
          <dgm:animLvl val="lvl"/>
          <dgm:resizeHandles val="exact"/>
        </dgm:presLayoutVars>
      </dgm:prSet>
      <dgm:spPr/>
    </dgm:pt>
    <dgm:pt modelId="{E55B23D3-A563-4D9C-AABE-4073A9C01661}" type="pres">
      <dgm:prSet presAssocID="{0779C2C3-A153-48D1-A0DD-8350BF9E9DF7}" presName="compositeNode" presStyleCnt="0">
        <dgm:presLayoutVars>
          <dgm:bulletEnabled val="1"/>
        </dgm:presLayoutVars>
      </dgm:prSet>
      <dgm:spPr/>
    </dgm:pt>
    <dgm:pt modelId="{1979C8AD-C7D4-4A78-A55B-4248461E9B32}" type="pres">
      <dgm:prSet presAssocID="{0779C2C3-A153-48D1-A0DD-8350BF9E9DF7}" presName="bgRect" presStyleLbl="alignNode1" presStyleIdx="0" presStyleCnt="1" custLinFactNeighborX="-15" custLinFactNeighborY="-16601"/>
      <dgm:spPr/>
    </dgm:pt>
    <dgm:pt modelId="{E768E838-76CD-428F-B4C7-E941E3F807E3}" type="pres">
      <dgm:prSet presAssocID="{6D016253-4686-41E9-8F2B-447F49C9B80E}" presName="sibTransNodeRect" presStyleLbl="alignNode1" presStyleIdx="0" presStyleCnt="1">
        <dgm:presLayoutVars>
          <dgm:chMax val="0"/>
          <dgm:bulletEnabled val="1"/>
        </dgm:presLayoutVars>
      </dgm:prSet>
      <dgm:spPr/>
    </dgm:pt>
    <dgm:pt modelId="{B312C610-6B3D-4AB3-AAAE-FFD165B5B7B1}" type="pres">
      <dgm:prSet presAssocID="{0779C2C3-A153-48D1-A0DD-8350BF9E9DF7}" presName="nodeRect" presStyleLbl="alignNode1" presStyleIdx="0" presStyleCnt="1">
        <dgm:presLayoutVars>
          <dgm:bulletEnabled val="1"/>
        </dgm:presLayoutVars>
      </dgm:prSet>
      <dgm:spPr/>
    </dgm:pt>
  </dgm:ptLst>
  <dgm:cxnLst>
    <dgm:cxn modelId="{09F1701C-FA4F-4942-A138-AE6122EEE637}" srcId="{DCD68592-373F-4B9E-A8C7-2D7C15FF0FF5}" destId="{0779C2C3-A153-48D1-A0DD-8350BF9E9DF7}" srcOrd="0" destOrd="0" parTransId="{8E5DBC59-F990-470A-8D6F-6C27447117A8}" sibTransId="{6D016253-4686-41E9-8F2B-447F49C9B80E}"/>
    <dgm:cxn modelId="{1E444039-BED4-457E-BD95-83B6916527A9}" type="presOf" srcId="{0779C2C3-A153-48D1-A0DD-8350BF9E9DF7}" destId="{B312C610-6B3D-4AB3-AAAE-FFD165B5B7B1}" srcOrd="1" destOrd="0" presId="urn:microsoft.com/office/officeart/2016/7/layout/LinearBlockProcessNumbered"/>
    <dgm:cxn modelId="{1C26D480-1BDB-4B95-900E-7A8CBA556A27}" type="presOf" srcId="{0779C2C3-A153-48D1-A0DD-8350BF9E9DF7}" destId="{1979C8AD-C7D4-4A78-A55B-4248461E9B32}" srcOrd="0" destOrd="0" presId="urn:microsoft.com/office/officeart/2016/7/layout/LinearBlockProcessNumbered"/>
    <dgm:cxn modelId="{72F633A8-ACF0-461A-8CF9-0EE1340C7149}" type="presOf" srcId="{6D016253-4686-41E9-8F2B-447F49C9B80E}" destId="{E768E838-76CD-428F-B4C7-E941E3F807E3}" srcOrd="0" destOrd="0" presId="urn:microsoft.com/office/officeart/2016/7/layout/LinearBlockProcessNumbered"/>
    <dgm:cxn modelId="{D8F513EE-207F-41C2-9996-FBC6ABE09355}" type="presOf" srcId="{DCD68592-373F-4B9E-A8C7-2D7C15FF0FF5}" destId="{8D5FC6BB-D2DA-45D0-84F3-C0B2B081C7B6}" srcOrd="0" destOrd="0" presId="urn:microsoft.com/office/officeart/2016/7/layout/LinearBlockProcessNumbered"/>
    <dgm:cxn modelId="{ECEC48DF-2C60-40EE-B067-CEB056D0FC61}" type="presParOf" srcId="{8D5FC6BB-D2DA-45D0-84F3-C0B2B081C7B6}" destId="{E55B23D3-A563-4D9C-AABE-4073A9C01661}" srcOrd="0" destOrd="0" presId="urn:microsoft.com/office/officeart/2016/7/layout/LinearBlockProcessNumbered"/>
    <dgm:cxn modelId="{6ECB6BB5-11CD-4250-9175-022D9D0BD569}" type="presParOf" srcId="{E55B23D3-A563-4D9C-AABE-4073A9C01661}" destId="{1979C8AD-C7D4-4A78-A55B-4248461E9B32}" srcOrd="0" destOrd="0" presId="urn:microsoft.com/office/officeart/2016/7/layout/LinearBlockProcessNumbered"/>
    <dgm:cxn modelId="{4350445D-8DAE-4E54-A53E-C29F0259B8AE}" type="presParOf" srcId="{E55B23D3-A563-4D9C-AABE-4073A9C01661}" destId="{E768E838-76CD-428F-B4C7-E941E3F807E3}" srcOrd="1" destOrd="0" presId="urn:microsoft.com/office/officeart/2016/7/layout/LinearBlockProcessNumbered"/>
    <dgm:cxn modelId="{5E8CE6F0-E8F5-4FE8-955B-F899EC84B123}" type="presParOf" srcId="{E55B23D3-A563-4D9C-AABE-4073A9C01661}" destId="{B312C610-6B3D-4AB3-AAAE-FFD165B5B7B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68592-373F-4B9E-A8C7-2D7C15FF0FF5}"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1C3ED057-12B2-4B95-90F3-6783F2F3E4B1}">
      <dgm:prSet/>
      <dgm:spPr/>
      <dgm:t>
        <a:bodyPr/>
        <a:lstStyle/>
        <a:p>
          <a:r>
            <a:rPr lang="en-US" dirty="0"/>
            <a:t>The Call to Fulfill the Great Comm Commission </a:t>
          </a:r>
        </a:p>
        <a:p>
          <a:r>
            <a:rPr lang="en-US" dirty="0"/>
            <a:t>Luke 9:26; Matt 28:18-20</a:t>
          </a:r>
        </a:p>
      </dgm:t>
    </dgm:pt>
    <dgm:pt modelId="{898AB5C9-6EAC-43A6-A118-77695CC725F8}" type="parTrans" cxnId="{1FBB8299-8C3A-4CF3-8581-96B344AB2111}">
      <dgm:prSet/>
      <dgm:spPr/>
      <dgm:t>
        <a:bodyPr/>
        <a:lstStyle/>
        <a:p>
          <a:endParaRPr lang="en-US"/>
        </a:p>
      </dgm:t>
    </dgm:pt>
    <dgm:pt modelId="{3245377F-0BBD-483B-B816-2A6A81EAE293}" type="sibTrans" cxnId="{1FBB8299-8C3A-4CF3-8581-96B344AB2111}">
      <dgm:prSet phldrT="02" phldr="0"/>
      <dgm:spPr/>
      <dgm:t>
        <a:bodyPr/>
        <a:lstStyle/>
        <a:p>
          <a:r>
            <a:rPr lang="en-US"/>
            <a:t>02</a:t>
          </a:r>
        </a:p>
      </dgm:t>
    </dgm:pt>
    <dgm:pt modelId="{0779C2C3-A153-48D1-A0DD-8350BF9E9DF7}">
      <dgm:prSet/>
      <dgm:spPr/>
      <dgm:t>
        <a:bodyPr/>
        <a:lstStyle/>
        <a:p>
          <a:r>
            <a:rPr lang="en-US" dirty="0"/>
            <a:t>The Call to Follow Christ </a:t>
          </a:r>
        </a:p>
        <a:p>
          <a:r>
            <a:rPr lang="en-US" dirty="0"/>
            <a:t>Luke 9:23-24</a:t>
          </a:r>
        </a:p>
      </dgm:t>
    </dgm:pt>
    <dgm:pt modelId="{6D016253-4686-41E9-8F2B-447F49C9B80E}" type="sibTrans" cxnId="{09F1701C-FA4F-4942-A138-AE6122EEE637}">
      <dgm:prSet phldrT="01" phldr="0"/>
      <dgm:spPr/>
      <dgm:t>
        <a:bodyPr/>
        <a:lstStyle/>
        <a:p>
          <a:r>
            <a:rPr lang="en-US"/>
            <a:t>01</a:t>
          </a:r>
          <a:endParaRPr lang="en-US" dirty="0"/>
        </a:p>
      </dgm:t>
    </dgm:pt>
    <dgm:pt modelId="{8E5DBC59-F990-470A-8D6F-6C27447117A8}" type="parTrans" cxnId="{09F1701C-FA4F-4942-A138-AE6122EEE637}">
      <dgm:prSet/>
      <dgm:spPr/>
      <dgm:t>
        <a:bodyPr/>
        <a:lstStyle/>
        <a:p>
          <a:endParaRPr lang="en-US"/>
        </a:p>
      </dgm:t>
    </dgm:pt>
    <dgm:pt modelId="{8D5FC6BB-D2DA-45D0-84F3-C0B2B081C7B6}" type="pres">
      <dgm:prSet presAssocID="{DCD68592-373F-4B9E-A8C7-2D7C15FF0FF5}" presName="Name0" presStyleCnt="0">
        <dgm:presLayoutVars>
          <dgm:animLvl val="lvl"/>
          <dgm:resizeHandles val="exact"/>
        </dgm:presLayoutVars>
      </dgm:prSet>
      <dgm:spPr/>
    </dgm:pt>
    <dgm:pt modelId="{E55B23D3-A563-4D9C-AABE-4073A9C01661}" type="pres">
      <dgm:prSet presAssocID="{0779C2C3-A153-48D1-A0DD-8350BF9E9DF7}" presName="compositeNode" presStyleCnt="0">
        <dgm:presLayoutVars>
          <dgm:bulletEnabled val="1"/>
        </dgm:presLayoutVars>
      </dgm:prSet>
      <dgm:spPr/>
    </dgm:pt>
    <dgm:pt modelId="{1979C8AD-C7D4-4A78-A55B-4248461E9B32}" type="pres">
      <dgm:prSet presAssocID="{0779C2C3-A153-48D1-A0DD-8350BF9E9DF7}" presName="bgRect" presStyleLbl="alignNode1" presStyleIdx="0" presStyleCnt="2"/>
      <dgm:spPr/>
    </dgm:pt>
    <dgm:pt modelId="{E768E838-76CD-428F-B4C7-E941E3F807E3}" type="pres">
      <dgm:prSet presAssocID="{6D016253-4686-41E9-8F2B-447F49C9B80E}" presName="sibTransNodeRect" presStyleLbl="alignNode1" presStyleIdx="0" presStyleCnt="2">
        <dgm:presLayoutVars>
          <dgm:chMax val="0"/>
          <dgm:bulletEnabled val="1"/>
        </dgm:presLayoutVars>
      </dgm:prSet>
      <dgm:spPr/>
    </dgm:pt>
    <dgm:pt modelId="{B312C610-6B3D-4AB3-AAAE-FFD165B5B7B1}" type="pres">
      <dgm:prSet presAssocID="{0779C2C3-A153-48D1-A0DD-8350BF9E9DF7}" presName="nodeRect" presStyleLbl="alignNode1" presStyleIdx="0" presStyleCnt="2">
        <dgm:presLayoutVars>
          <dgm:bulletEnabled val="1"/>
        </dgm:presLayoutVars>
      </dgm:prSet>
      <dgm:spPr/>
    </dgm:pt>
    <dgm:pt modelId="{94373815-21F9-4BD2-A41D-8A054A1FA0F0}" type="pres">
      <dgm:prSet presAssocID="{6D016253-4686-41E9-8F2B-447F49C9B80E}" presName="sibTrans" presStyleCnt="0"/>
      <dgm:spPr/>
    </dgm:pt>
    <dgm:pt modelId="{DFC4D100-1B0C-404E-A031-0A3BFA2362AB}" type="pres">
      <dgm:prSet presAssocID="{1C3ED057-12B2-4B95-90F3-6783F2F3E4B1}" presName="compositeNode" presStyleCnt="0">
        <dgm:presLayoutVars>
          <dgm:bulletEnabled val="1"/>
        </dgm:presLayoutVars>
      </dgm:prSet>
      <dgm:spPr/>
    </dgm:pt>
    <dgm:pt modelId="{462657CC-C9AB-4237-87FC-4786C7AF75DF}" type="pres">
      <dgm:prSet presAssocID="{1C3ED057-12B2-4B95-90F3-6783F2F3E4B1}" presName="bgRect" presStyleLbl="alignNode1" presStyleIdx="1" presStyleCnt="2"/>
      <dgm:spPr/>
    </dgm:pt>
    <dgm:pt modelId="{440CC394-8AFB-4992-84C0-314AD3582DCA}" type="pres">
      <dgm:prSet presAssocID="{3245377F-0BBD-483B-B816-2A6A81EAE293}" presName="sibTransNodeRect" presStyleLbl="alignNode1" presStyleIdx="1" presStyleCnt="2">
        <dgm:presLayoutVars>
          <dgm:chMax val="0"/>
          <dgm:bulletEnabled val="1"/>
        </dgm:presLayoutVars>
      </dgm:prSet>
      <dgm:spPr/>
    </dgm:pt>
    <dgm:pt modelId="{B9BEFB73-6902-40F2-B8FA-6903FB1DE4E2}" type="pres">
      <dgm:prSet presAssocID="{1C3ED057-12B2-4B95-90F3-6783F2F3E4B1}" presName="nodeRect" presStyleLbl="alignNode1" presStyleIdx="1" presStyleCnt="2">
        <dgm:presLayoutVars>
          <dgm:bulletEnabled val="1"/>
        </dgm:presLayoutVars>
      </dgm:prSet>
      <dgm:spPr/>
    </dgm:pt>
  </dgm:ptLst>
  <dgm:cxnLst>
    <dgm:cxn modelId="{09F1701C-FA4F-4942-A138-AE6122EEE637}" srcId="{DCD68592-373F-4B9E-A8C7-2D7C15FF0FF5}" destId="{0779C2C3-A153-48D1-A0DD-8350BF9E9DF7}" srcOrd="0" destOrd="0" parTransId="{8E5DBC59-F990-470A-8D6F-6C27447117A8}" sibTransId="{6D016253-4686-41E9-8F2B-447F49C9B80E}"/>
    <dgm:cxn modelId="{1E444039-BED4-457E-BD95-83B6916527A9}" type="presOf" srcId="{0779C2C3-A153-48D1-A0DD-8350BF9E9DF7}" destId="{B312C610-6B3D-4AB3-AAAE-FFD165B5B7B1}" srcOrd="1" destOrd="0" presId="urn:microsoft.com/office/officeart/2016/7/layout/LinearBlockProcessNumbered"/>
    <dgm:cxn modelId="{36E7B15A-41C6-4F82-AE14-ED689769FD00}" type="presOf" srcId="{1C3ED057-12B2-4B95-90F3-6783F2F3E4B1}" destId="{B9BEFB73-6902-40F2-B8FA-6903FB1DE4E2}" srcOrd="1" destOrd="0" presId="urn:microsoft.com/office/officeart/2016/7/layout/LinearBlockProcessNumbered"/>
    <dgm:cxn modelId="{1C26D480-1BDB-4B95-900E-7A8CBA556A27}" type="presOf" srcId="{0779C2C3-A153-48D1-A0DD-8350BF9E9DF7}" destId="{1979C8AD-C7D4-4A78-A55B-4248461E9B32}" srcOrd="0" destOrd="0" presId="urn:microsoft.com/office/officeart/2016/7/layout/LinearBlockProcessNumbered"/>
    <dgm:cxn modelId="{1FBB8299-8C3A-4CF3-8581-96B344AB2111}" srcId="{DCD68592-373F-4B9E-A8C7-2D7C15FF0FF5}" destId="{1C3ED057-12B2-4B95-90F3-6783F2F3E4B1}" srcOrd="1" destOrd="0" parTransId="{898AB5C9-6EAC-43A6-A118-77695CC725F8}" sibTransId="{3245377F-0BBD-483B-B816-2A6A81EAE293}"/>
    <dgm:cxn modelId="{72F633A8-ACF0-461A-8CF9-0EE1340C7149}" type="presOf" srcId="{6D016253-4686-41E9-8F2B-447F49C9B80E}" destId="{E768E838-76CD-428F-B4C7-E941E3F807E3}" srcOrd="0" destOrd="0" presId="urn:microsoft.com/office/officeart/2016/7/layout/LinearBlockProcessNumbered"/>
    <dgm:cxn modelId="{8D93BBC6-74EF-4A11-8478-E16B7D13DC38}" type="presOf" srcId="{3245377F-0BBD-483B-B816-2A6A81EAE293}" destId="{440CC394-8AFB-4992-84C0-314AD3582DCA}" srcOrd="0" destOrd="0" presId="urn:microsoft.com/office/officeart/2016/7/layout/LinearBlockProcessNumbered"/>
    <dgm:cxn modelId="{CF1CC5D5-8B51-4A07-9CDD-6F283A1D9C67}" type="presOf" srcId="{1C3ED057-12B2-4B95-90F3-6783F2F3E4B1}" destId="{462657CC-C9AB-4237-87FC-4786C7AF75DF}" srcOrd="0" destOrd="0" presId="urn:microsoft.com/office/officeart/2016/7/layout/LinearBlockProcessNumbered"/>
    <dgm:cxn modelId="{D8F513EE-207F-41C2-9996-FBC6ABE09355}" type="presOf" srcId="{DCD68592-373F-4B9E-A8C7-2D7C15FF0FF5}" destId="{8D5FC6BB-D2DA-45D0-84F3-C0B2B081C7B6}" srcOrd="0" destOrd="0" presId="urn:microsoft.com/office/officeart/2016/7/layout/LinearBlockProcessNumbered"/>
    <dgm:cxn modelId="{ECEC48DF-2C60-40EE-B067-CEB056D0FC61}" type="presParOf" srcId="{8D5FC6BB-D2DA-45D0-84F3-C0B2B081C7B6}" destId="{E55B23D3-A563-4D9C-AABE-4073A9C01661}" srcOrd="0" destOrd="0" presId="urn:microsoft.com/office/officeart/2016/7/layout/LinearBlockProcessNumbered"/>
    <dgm:cxn modelId="{6ECB6BB5-11CD-4250-9175-022D9D0BD569}" type="presParOf" srcId="{E55B23D3-A563-4D9C-AABE-4073A9C01661}" destId="{1979C8AD-C7D4-4A78-A55B-4248461E9B32}" srcOrd="0" destOrd="0" presId="urn:microsoft.com/office/officeart/2016/7/layout/LinearBlockProcessNumbered"/>
    <dgm:cxn modelId="{4350445D-8DAE-4E54-A53E-C29F0259B8AE}" type="presParOf" srcId="{E55B23D3-A563-4D9C-AABE-4073A9C01661}" destId="{E768E838-76CD-428F-B4C7-E941E3F807E3}" srcOrd="1" destOrd="0" presId="urn:microsoft.com/office/officeart/2016/7/layout/LinearBlockProcessNumbered"/>
    <dgm:cxn modelId="{5E8CE6F0-E8F5-4FE8-955B-F899EC84B123}" type="presParOf" srcId="{E55B23D3-A563-4D9C-AABE-4073A9C01661}" destId="{B312C610-6B3D-4AB3-AAAE-FFD165B5B7B1}" srcOrd="2" destOrd="0" presId="urn:microsoft.com/office/officeart/2016/7/layout/LinearBlockProcessNumbered"/>
    <dgm:cxn modelId="{CCFF1BB0-9ADE-450B-AB27-FE2D2E3C50A2}" type="presParOf" srcId="{8D5FC6BB-D2DA-45D0-84F3-C0B2B081C7B6}" destId="{94373815-21F9-4BD2-A41D-8A054A1FA0F0}" srcOrd="1" destOrd="0" presId="urn:microsoft.com/office/officeart/2016/7/layout/LinearBlockProcessNumbered"/>
    <dgm:cxn modelId="{A75ACEA8-3800-4183-A7A2-6F5BFFBBB4F7}" type="presParOf" srcId="{8D5FC6BB-D2DA-45D0-84F3-C0B2B081C7B6}" destId="{DFC4D100-1B0C-404E-A031-0A3BFA2362AB}" srcOrd="2" destOrd="0" presId="urn:microsoft.com/office/officeart/2016/7/layout/LinearBlockProcessNumbered"/>
    <dgm:cxn modelId="{F0373B1B-618D-4109-BB69-8F5E8356B2D9}" type="presParOf" srcId="{DFC4D100-1B0C-404E-A031-0A3BFA2362AB}" destId="{462657CC-C9AB-4237-87FC-4786C7AF75DF}" srcOrd="0" destOrd="0" presId="urn:microsoft.com/office/officeart/2016/7/layout/LinearBlockProcessNumbered"/>
    <dgm:cxn modelId="{E9839D84-9DAE-4889-8C7D-A8EA07B47DE8}" type="presParOf" srcId="{DFC4D100-1B0C-404E-A031-0A3BFA2362AB}" destId="{440CC394-8AFB-4992-84C0-314AD3582DCA}" srcOrd="1" destOrd="0" presId="urn:microsoft.com/office/officeart/2016/7/layout/LinearBlockProcessNumbered"/>
    <dgm:cxn modelId="{32FAD0DE-8411-4FCA-98D5-5431F57C8D29}" type="presParOf" srcId="{DFC4D100-1B0C-404E-A031-0A3BFA2362AB}" destId="{B9BEFB73-6902-40F2-B8FA-6903FB1DE4E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68592-373F-4B9E-A8C7-2D7C15FF0FF5}"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0779C2C3-A153-48D1-A0DD-8350BF9E9DF7}">
      <dgm:prSet/>
      <dgm:spPr/>
      <dgm:t>
        <a:bodyPr/>
        <a:lstStyle/>
        <a:p>
          <a:r>
            <a:rPr lang="en-US" dirty="0"/>
            <a:t>The Call to Follow Christ </a:t>
          </a:r>
        </a:p>
        <a:p>
          <a:r>
            <a:rPr lang="en-US" dirty="0"/>
            <a:t>Luke 9:23-24</a:t>
          </a:r>
        </a:p>
      </dgm:t>
    </dgm:pt>
    <dgm:pt modelId="{8E5DBC59-F990-470A-8D6F-6C27447117A8}" type="parTrans" cxnId="{09F1701C-FA4F-4942-A138-AE6122EEE637}">
      <dgm:prSet/>
      <dgm:spPr/>
      <dgm:t>
        <a:bodyPr/>
        <a:lstStyle/>
        <a:p>
          <a:endParaRPr lang="en-US"/>
        </a:p>
      </dgm:t>
    </dgm:pt>
    <dgm:pt modelId="{6D016253-4686-41E9-8F2B-447F49C9B80E}" type="sibTrans" cxnId="{09F1701C-FA4F-4942-A138-AE6122EEE637}">
      <dgm:prSet phldrT="01" phldr="0"/>
      <dgm:spPr/>
      <dgm:t>
        <a:bodyPr/>
        <a:lstStyle/>
        <a:p>
          <a:r>
            <a:rPr lang="en-US" dirty="0"/>
            <a:t>01</a:t>
          </a:r>
        </a:p>
      </dgm:t>
    </dgm:pt>
    <dgm:pt modelId="{1C3ED057-12B2-4B95-90F3-6783F2F3E4B1}">
      <dgm:prSet/>
      <dgm:spPr/>
      <dgm:t>
        <a:bodyPr/>
        <a:lstStyle/>
        <a:p>
          <a:r>
            <a:rPr lang="en-US" dirty="0"/>
            <a:t>The Call to Fulfill the Great Comm Commission </a:t>
          </a:r>
        </a:p>
        <a:p>
          <a:r>
            <a:rPr lang="en-US" dirty="0"/>
            <a:t>Luke 9:26; Matt 28:18-20</a:t>
          </a:r>
        </a:p>
      </dgm:t>
    </dgm:pt>
    <dgm:pt modelId="{898AB5C9-6EAC-43A6-A118-77695CC725F8}" type="parTrans" cxnId="{1FBB8299-8C3A-4CF3-8581-96B344AB2111}">
      <dgm:prSet/>
      <dgm:spPr/>
      <dgm:t>
        <a:bodyPr/>
        <a:lstStyle/>
        <a:p>
          <a:endParaRPr lang="en-US"/>
        </a:p>
      </dgm:t>
    </dgm:pt>
    <dgm:pt modelId="{3245377F-0BBD-483B-B816-2A6A81EAE293}" type="sibTrans" cxnId="{1FBB8299-8C3A-4CF3-8581-96B344AB2111}">
      <dgm:prSet phldrT="02" phldr="0"/>
      <dgm:spPr/>
      <dgm:t>
        <a:bodyPr/>
        <a:lstStyle/>
        <a:p>
          <a:r>
            <a:rPr lang="en-US"/>
            <a:t>02</a:t>
          </a:r>
        </a:p>
      </dgm:t>
    </dgm:pt>
    <dgm:pt modelId="{A1D7CCB3-1B1F-4F68-B536-02B294532AA3}">
      <dgm:prSet/>
      <dgm:spPr/>
      <dgm:t>
        <a:bodyPr/>
        <a:lstStyle/>
        <a:p>
          <a:r>
            <a:rPr lang="en-US" dirty="0"/>
            <a:t>The Call to Impact Eternity  - </a:t>
          </a:r>
        </a:p>
        <a:p>
          <a:endParaRPr lang="en-US" dirty="0"/>
        </a:p>
        <a:p>
          <a:r>
            <a:rPr lang="en-US" dirty="0"/>
            <a:t>Luke 9:25, 10:2</a:t>
          </a:r>
        </a:p>
      </dgm:t>
    </dgm:pt>
    <dgm:pt modelId="{F3BF436F-6CB1-45C3-AC65-4FB8EF59B14E}" type="parTrans" cxnId="{632D01F2-ADD6-43D6-89A9-B648E285A369}">
      <dgm:prSet/>
      <dgm:spPr/>
      <dgm:t>
        <a:bodyPr/>
        <a:lstStyle/>
        <a:p>
          <a:endParaRPr lang="en-US"/>
        </a:p>
      </dgm:t>
    </dgm:pt>
    <dgm:pt modelId="{69F3897F-A1F7-45D7-ABC2-3CF95B3B78D0}" type="sibTrans" cxnId="{632D01F2-ADD6-43D6-89A9-B648E285A369}">
      <dgm:prSet phldrT="03" phldr="0"/>
      <dgm:spPr/>
      <dgm:t>
        <a:bodyPr/>
        <a:lstStyle/>
        <a:p>
          <a:r>
            <a:rPr lang="en-US"/>
            <a:t>03</a:t>
          </a:r>
        </a:p>
      </dgm:t>
    </dgm:pt>
    <dgm:pt modelId="{8D5FC6BB-D2DA-45D0-84F3-C0B2B081C7B6}" type="pres">
      <dgm:prSet presAssocID="{DCD68592-373F-4B9E-A8C7-2D7C15FF0FF5}" presName="Name0" presStyleCnt="0">
        <dgm:presLayoutVars>
          <dgm:animLvl val="lvl"/>
          <dgm:resizeHandles val="exact"/>
        </dgm:presLayoutVars>
      </dgm:prSet>
      <dgm:spPr/>
    </dgm:pt>
    <dgm:pt modelId="{E55B23D3-A563-4D9C-AABE-4073A9C01661}" type="pres">
      <dgm:prSet presAssocID="{0779C2C3-A153-48D1-A0DD-8350BF9E9DF7}" presName="compositeNode" presStyleCnt="0">
        <dgm:presLayoutVars>
          <dgm:bulletEnabled val="1"/>
        </dgm:presLayoutVars>
      </dgm:prSet>
      <dgm:spPr/>
    </dgm:pt>
    <dgm:pt modelId="{1979C8AD-C7D4-4A78-A55B-4248461E9B32}" type="pres">
      <dgm:prSet presAssocID="{0779C2C3-A153-48D1-A0DD-8350BF9E9DF7}" presName="bgRect" presStyleLbl="alignNode1" presStyleIdx="0" presStyleCnt="3"/>
      <dgm:spPr/>
    </dgm:pt>
    <dgm:pt modelId="{E768E838-76CD-428F-B4C7-E941E3F807E3}" type="pres">
      <dgm:prSet presAssocID="{6D016253-4686-41E9-8F2B-447F49C9B80E}" presName="sibTransNodeRect" presStyleLbl="alignNode1" presStyleIdx="0" presStyleCnt="3">
        <dgm:presLayoutVars>
          <dgm:chMax val="0"/>
          <dgm:bulletEnabled val="1"/>
        </dgm:presLayoutVars>
      </dgm:prSet>
      <dgm:spPr/>
    </dgm:pt>
    <dgm:pt modelId="{B312C610-6B3D-4AB3-AAAE-FFD165B5B7B1}" type="pres">
      <dgm:prSet presAssocID="{0779C2C3-A153-48D1-A0DD-8350BF9E9DF7}" presName="nodeRect" presStyleLbl="alignNode1" presStyleIdx="0" presStyleCnt="3">
        <dgm:presLayoutVars>
          <dgm:bulletEnabled val="1"/>
        </dgm:presLayoutVars>
      </dgm:prSet>
      <dgm:spPr/>
    </dgm:pt>
    <dgm:pt modelId="{94373815-21F9-4BD2-A41D-8A054A1FA0F0}" type="pres">
      <dgm:prSet presAssocID="{6D016253-4686-41E9-8F2B-447F49C9B80E}" presName="sibTrans" presStyleCnt="0"/>
      <dgm:spPr/>
    </dgm:pt>
    <dgm:pt modelId="{DFC4D100-1B0C-404E-A031-0A3BFA2362AB}" type="pres">
      <dgm:prSet presAssocID="{1C3ED057-12B2-4B95-90F3-6783F2F3E4B1}" presName="compositeNode" presStyleCnt="0">
        <dgm:presLayoutVars>
          <dgm:bulletEnabled val="1"/>
        </dgm:presLayoutVars>
      </dgm:prSet>
      <dgm:spPr/>
    </dgm:pt>
    <dgm:pt modelId="{462657CC-C9AB-4237-87FC-4786C7AF75DF}" type="pres">
      <dgm:prSet presAssocID="{1C3ED057-12B2-4B95-90F3-6783F2F3E4B1}" presName="bgRect" presStyleLbl="alignNode1" presStyleIdx="1" presStyleCnt="3"/>
      <dgm:spPr/>
    </dgm:pt>
    <dgm:pt modelId="{440CC394-8AFB-4992-84C0-314AD3582DCA}" type="pres">
      <dgm:prSet presAssocID="{3245377F-0BBD-483B-B816-2A6A81EAE293}" presName="sibTransNodeRect" presStyleLbl="alignNode1" presStyleIdx="1" presStyleCnt="3">
        <dgm:presLayoutVars>
          <dgm:chMax val="0"/>
          <dgm:bulletEnabled val="1"/>
        </dgm:presLayoutVars>
      </dgm:prSet>
      <dgm:spPr/>
    </dgm:pt>
    <dgm:pt modelId="{B9BEFB73-6902-40F2-B8FA-6903FB1DE4E2}" type="pres">
      <dgm:prSet presAssocID="{1C3ED057-12B2-4B95-90F3-6783F2F3E4B1}" presName="nodeRect" presStyleLbl="alignNode1" presStyleIdx="1" presStyleCnt="3">
        <dgm:presLayoutVars>
          <dgm:bulletEnabled val="1"/>
        </dgm:presLayoutVars>
      </dgm:prSet>
      <dgm:spPr/>
    </dgm:pt>
    <dgm:pt modelId="{56DD4185-6E96-4A57-96C2-891F9E857E91}" type="pres">
      <dgm:prSet presAssocID="{3245377F-0BBD-483B-B816-2A6A81EAE293}" presName="sibTrans" presStyleCnt="0"/>
      <dgm:spPr/>
    </dgm:pt>
    <dgm:pt modelId="{3B758A31-D3F5-460B-AFA6-098BC210A842}" type="pres">
      <dgm:prSet presAssocID="{A1D7CCB3-1B1F-4F68-B536-02B294532AA3}" presName="compositeNode" presStyleCnt="0">
        <dgm:presLayoutVars>
          <dgm:bulletEnabled val="1"/>
        </dgm:presLayoutVars>
      </dgm:prSet>
      <dgm:spPr/>
    </dgm:pt>
    <dgm:pt modelId="{CBECCBE2-6D53-4067-9901-704ADAE45A1E}" type="pres">
      <dgm:prSet presAssocID="{A1D7CCB3-1B1F-4F68-B536-02B294532AA3}" presName="bgRect" presStyleLbl="alignNode1" presStyleIdx="2" presStyleCnt="3"/>
      <dgm:spPr/>
    </dgm:pt>
    <dgm:pt modelId="{54FAC08F-E1BE-491D-B82A-D0B3EA80F319}" type="pres">
      <dgm:prSet presAssocID="{69F3897F-A1F7-45D7-ABC2-3CF95B3B78D0}" presName="sibTransNodeRect" presStyleLbl="alignNode1" presStyleIdx="2" presStyleCnt="3">
        <dgm:presLayoutVars>
          <dgm:chMax val="0"/>
          <dgm:bulletEnabled val="1"/>
        </dgm:presLayoutVars>
      </dgm:prSet>
      <dgm:spPr/>
    </dgm:pt>
    <dgm:pt modelId="{2B0043AD-5F1B-42C8-8319-A3ED87864A55}" type="pres">
      <dgm:prSet presAssocID="{A1D7CCB3-1B1F-4F68-B536-02B294532AA3}" presName="nodeRect" presStyleLbl="alignNode1" presStyleIdx="2" presStyleCnt="3">
        <dgm:presLayoutVars>
          <dgm:bulletEnabled val="1"/>
        </dgm:presLayoutVars>
      </dgm:prSet>
      <dgm:spPr/>
    </dgm:pt>
  </dgm:ptLst>
  <dgm:cxnLst>
    <dgm:cxn modelId="{09F1701C-FA4F-4942-A138-AE6122EEE637}" srcId="{DCD68592-373F-4B9E-A8C7-2D7C15FF0FF5}" destId="{0779C2C3-A153-48D1-A0DD-8350BF9E9DF7}" srcOrd="0" destOrd="0" parTransId="{8E5DBC59-F990-470A-8D6F-6C27447117A8}" sibTransId="{6D016253-4686-41E9-8F2B-447F49C9B80E}"/>
    <dgm:cxn modelId="{66E8501D-D9BD-4562-9508-B068522918BB}" type="presOf" srcId="{A1D7CCB3-1B1F-4F68-B536-02B294532AA3}" destId="{2B0043AD-5F1B-42C8-8319-A3ED87864A55}" srcOrd="1" destOrd="0" presId="urn:microsoft.com/office/officeart/2016/7/layout/LinearBlockProcessNumbered"/>
    <dgm:cxn modelId="{1E444039-BED4-457E-BD95-83B6916527A9}" type="presOf" srcId="{0779C2C3-A153-48D1-A0DD-8350BF9E9DF7}" destId="{B312C610-6B3D-4AB3-AAAE-FFD165B5B7B1}" srcOrd="1" destOrd="0" presId="urn:microsoft.com/office/officeart/2016/7/layout/LinearBlockProcessNumbered"/>
    <dgm:cxn modelId="{31F9FF45-315E-45B2-BA69-0511E363D763}" type="presOf" srcId="{A1D7CCB3-1B1F-4F68-B536-02B294532AA3}" destId="{CBECCBE2-6D53-4067-9901-704ADAE45A1E}" srcOrd="0" destOrd="0" presId="urn:microsoft.com/office/officeart/2016/7/layout/LinearBlockProcessNumbered"/>
    <dgm:cxn modelId="{36E7B15A-41C6-4F82-AE14-ED689769FD00}" type="presOf" srcId="{1C3ED057-12B2-4B95-90F3-6783F2F3E4B1}" destId="{B9BEFB73-6902-40F2-B8FA-6903FB1DE4E2}" srcOrd="1" destOrd="0" presId="urn:microsoft.com/office/officeart/2016/7/layout/LinearBlockProcessNumbered"/>
    <dgm:cxn modelId="{1C26D480-1BDB-4B95-900E-7A8CBA556A27}" type="presOf" srcId="{0779C2C3-A153-48D1-A0DD-8350BF9E9DF7}" destId="{1979C8AD-C7D4-4A78-A55B-4248461E9B32}" srcOrd="0" destOrd="0" presId="urn:microsoft.com/office/officeart/2016/7/layout/LinearBlockProcessNumbered"/>
    <dgm:cxn modelId="{1FBB8299-8C3A-4CF3-8581-96B344AB2111}" srcId="{DCD68592-373F-4B9E-A8C7-2D7C15FF0FF5}" destId="{1C3ED057-12B2-4B95-90F3-6783F2F3E4B1}" srcOrd="1" destOrd="0" parTransId="{898AB5C9-6EAC-43A6-A118-77695CC725F8}" sibTransId="{3245377F-0BBD-483B-B816-2A6A81EAE293}"/>
    <dgm:cxn modelId="{72F633A8-ACF0-461A-8CF9-0EE1340C7149}" type="presOf" srcId="{6D016253-4686-41E9-8F2B-447F49C9B80E}" destId="{E768E838-76CD-428F-B4C7-E941E3F807E3}" srcOrd="0" destOrd="0" presId="urn:microsoft.com/office/officeart/2016/7/layout/LinearBlockProcessNumbered"/>
    <dgm:cxn modelId="{8D93BBC6-74EF-4A11-8478-E16B7D13DC38}" type="presOf" srcId="{3245377F-0BBD-483B-B816-2A6A81EAE293}" destId="{440CC394-8AFB-4992-84C0-314AD3582DCA}" srcOrd="0" destOrd="0" presId="urn:microsoft.com/office/officeart/2016/7/layout/LinearBlockProcessNumbered"/>
    <dgm:cxn modelId="{250504CD-B1A0-4968-BBA3-7B5052667D0B}" type="presOf" srcId="{69F3897F-A1F7-45D7-ABC2-3CF95B3B78D0}" destId="{54FAC08F-E1BE-491D-B82A-D0B3EA80F319}" srcOrd="0" destOrd="0" presId="urn:microsoft.com/office/officeart/2016/7/layout/LinearBlockProcessNumbered"/>
    <dgm:cxn modelId="{CF1CC5D5-8B51-4A07-9CDD-6F283A1D9C67}" type="presOf" srcId="{1C3ED057-12B2-4B95-90F3-6783F2F3E4B1}" destId="{462657CC-C9AB-4237-87FC-4786C7AF75DF}" srcOrd="0" destOrd="0" presId="urn:microsoft.com/office/officeart/2016/7/layout/LinearBlockProcessNumbered"/>
    <dgm:cxn modelId="{D8F513EE-207F-41C2-9996-FBC6ABE09355}" type="presOf" srcId="{DCD68592-373F-4B9E-A8C7-2D7C15FF0FF5}" destId="{8D5FC6BB-D2DA-45D0-84F3-C0B2B081C7B6}" srcOrd="0" destOrd="0" presId="urn:microsoft.com/office/officeart/2016/7/layout/LinearBlockProcessNumbered"/>
    <dgm:cxn modelId="{632D01F2-ADD6-43D6-89A9-B648E285A369}" srcId="{DCD68592-373F-4B9E-A8C7-2D7C15FF0FF5}" destId="{A1D7CCB3-1B1F-4F68-B536-02B294532AA3}" srcOrd="2" destOrd="0" parTransId="{F3BF436F-6CB1-45C3-AC65-4FB8EF59B14E}" sibTransId="{69F3897F-A1F7-45D7-ABC2-3CF95B3B78D0}"/>
    <dgm:cxn modelId="{ECEC48DF-2C60-40EE-B067-CEB056D0FC61}" type="presParOf" srcId="{8D5FC6BB-D2DA-45D0-84F3-C0B2B081C7B6}" destId="{E55B23D3-A563-4D9C-AABE-4073A9C01661}" srcOrd="0" destOrd="0" presId="urn:microsoft.com/office/officeart/2016/7/layout/LinearBlockProcessNumbered"/>
    <dgm:cxn modelId="{6ECB6BB5-11CD-4250-9175-022D9D0BD569}" type="presParOf" srcId="{E55B23D3-A563-4D9C-AABE-4073A9C01661}" destId="{1979C8AD-C7D4-4A78-A55B-4248461E9B32}" srcOrd="0" destOrd="0" presId="urn:microsoft.com/office/officeart/2016/7/layout/LinearBlockProcessNumbered"/>
    <dgm:cxn modelId="{4350445D-8DAE-4E54-A53E-C29F0259B8AE}" type="presParOf" srcId="{E55B23D3-A563-4D9C-AABE-4073A9C01661}" destId="{E768E838-76CD-428F-B4C7-E941E3F807E3}" srcOrd="1" destOrd="0" presId="urn:microsoft.com/office/officeart/2016/7/layout/LinearBlockProcessNumbered"/>
    <dgm:cxn modelId="{5E8CE6F0-E8F5-4FE8-955B-F899EC84B123}" type="presParOf" srcId="{E55B23D3-A563-4D9C-AABE-4073A9C01661}" destId="{B312C610-6B3D-4AB3-AAAE-FFD165B5B7B1}" srcOrd="2" destOrd="0" presId="urn:microsoft.com/office/officeart/2016/7/layout/LinearBlockProcessNumbered"/>
    <dgm:cxn modelId="{CCFF1BB0-9ADE-450B-AB27-FE2D2E3C50A2}" type="presParOf" srcId="{8D5FC6BB-D2DA-45D0-84F3-C0B2B081C7B6}" destId="{94373815-21F9-4BD2-A41D-8A054A1FA0F0}" srcOrd="1" destOrd="0" presId="urn:microsoft.com/office/officeart/2016/7/layout/LinearBlockProcessNumbered"/>
    <dgm:cxn modelId="{A75ACEA8-3800-4183-A7A2-6F5BFFBBB4F7}" type="presParOf" srcId="{8D5FC6BB-D2DA-45D0-84F3-C0B2B081C7B6}" destId="{DFC4D100-1B0C-404E-A031-0A3BFA2362AB}" srcOrd="2" destOrd="0" presId="urn:microsoft.com/office/officeart/2016/7/layout/LinearBlockProcessNumbered"/>
    <dgm:cxn modelId="{F0373B1B-618D-4109-BB69-8F5E8356B2D9}" type="presParOf" srcId="{DFC4D100-1B0C-404E-A031-0A3BFA2362AB}" destId="{462657CC-C9AB-4237-87FC-4786C7AF75DF}" srcOrd="0" destOrd="0" presId="urn:microsoft.com/office/officeart/2016/7/layout/LinearBlockProcessNumbered"/>
    <dgm:cxn modelId="{E9839D84-9DAE-4889-8C7D-A8EA07B47DE8}" type="presParOf" srcId="{DFC4D100-1B0C-404E-A031-0A3BFA2362AB}" destId="{440CC394-8AFB-4992-84C0-314AD3582DCA}" srcOrd="1" destOrd="0" presId="urn:microsoft.com/office/officeart/2016/7/layout/LinearBlockProcessNumbered"/>
    <dgm:cxn modelId="{32FAD0DE-8411-4FCA-98D5-5431F57C8D29}" type="presParOf" srcId="{DFC4D100-1B0C-404E-A031-0A3BFA2362AB}" destId="{B9BEFB73-6902-40F2-B8FA-6903FB1DE4E2}" srcOrd="2" destOrd="0" presId="urn:microsoft.com/office/officeart/2016/7/layout/LinearBlockProcessNumbered"/>
    <dgm:cxn modelId="{B04F6FFD-2871-4931-8536-C1D1F0E3CDCC}" type="presParOf" srcId="{8D5FC6BB-D2DA-45D0-84F3-C0B2B081C7B6}" destId="{56DD4185-6E96-4A57-96C2-891F9E857E91}" srcOrd="3" destOrd="0" presId="urn:microsoft.com/office/officeart/2016/7/layout/LinearBlockProcessNumbered"/>
    <dgm:cxn modelId="{173DCC85-EF09-417F-B1EF-6A705946B940}" type="presParOf" srcId="{8D5FC6BB-D2DA-45D0-84F3-C0B2B081C7B6}" destId="{3B758A31-D3F5-460B-AFA6-098BC210A842}" srcOrd="4" destOrd="0" presId="urn:microsoft.com/office/officeart/2016/7/layout/LinearBlockProcessNumbered"/>
    <dgm:cxn modelId="{899ED0C6-AECE-49F9-911A-5E25749D233C}" type="presParOf" srcId="{3B758A31-D3F5-460B-AFA6-098BC210A842}" destId="{CBECCBE2-6D53-4067-9901-704ADAE45A1E}" srcOrd="0" destOrd="0" presId="urn:microsoft.com/office/officeart/2016/7/layout/LinearBlockProcessNumbered"/>
    <dgm:cxn modelId="{EE0F4256-8295-4043-B705-93A6F73F01BA}" type="presParOf" srcId="{3B758A31-D3F5-460B-AFA6-098BC210A842}" destId="{54FAC08F-E1BE-491D-B82A-D0B3EA80F319}" srcOrd="1" destOrd="0" presId="urn:microsoft.com/office/officeart/2016/7/layout/LinearBlockProcessNumbered"/>
    <dgm:cxn modelId="{3F279566-6AC3-436F-AD68-9CBF2E7BAD3A}" type="presParOf" srcId="{3B758A31-D3F5-460B-AFA6-098BC210A842}" destId="{2B0043AD-5F1B-42C8-8319-A3ED87864A5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C8AD-C7D4-4A78-A55B-4248461E9B32}">
      <dsp:nvSpPr>
        <dsp:cNvPr id="0" name=""/>
        <dsp:cNvSpPr/>
      </dsp:nvSpPr>
      <dsp:spPr>
        <a:xfrm>
          <a:off x="0" y="0"/>
          <a:ext cx="10515600" cy="4951667"/>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708" tIns="0" rIns="1038708" bIns="330200" numCol="1" spcCol="1270" anchor="t" anchorCtr="0">
          <a:noAutofit/>
        </a:bodyPr>
        <a:lstStyle/>
        <a:p>
          <a:pPr marL="0" lvl="0" indent="0" algn="ctr" defTabSz="2133600">
            <a:lnSpc>
              <a:spcPct val="90000"/>
            </a:lnSpc>
            <a:spcBef>
              <a:spcPct val="0"/>
            </a:spcBef>
            <a:spcAft>
              <a:spcPct val="35000"/>
            </a:spcAft>
            <a:buNone/>
          </a:pPr>
          <a:r>
            <a:rPr lang="en-US" sz="4800" kern="1200" dirty="0"/>
            <a:t>The Call to Follow Christ </a:t>
          </a:r>
        </a:p>
        <a:p>
          <a:pPr marL="0" lvl="0" indent="0" algn="ctr" defTabSz="2133600">
            <a:lnSpc>
              <a:spcPct val="90000"/>
            </a:lnSpc>
            <a:spcBef>
              <a:spcPct val="0"/>
            </a:spcBef>
            <a:spcAft>
              <a:spcPct val="35000"/>
            </a:spcAft>
            <a:buNone/>
          </a:pPr>
          <a:r>
            <a:rPr lang="en-US" sz="4800" kern="1200" dirty="0"/>
            <a:t>Luke 9:23-24</a:t>
          </a:r>
        </a:p>
      </dsp:txBody>
      <dsp:txXfrm>
        <a:off x="0" y="1980666"/>
        <a:ext cx="10515600" cy="2971000"/>
      </dsp:txXfrm>
    </dsp:sp>
    <dsp:sp modelId="{E768E838-76CD-428F-B4C7-E941E3F807E3}">
      <dsp:nvSpPr>
        <dsp:cNvPr id="0" name=""/>
        <dsp:cNvSpPr/>
      </dsp:nvSpPr>
      <dsp:spPr>
        <a:xfrm>
          <a:off x="0" y="0"/>
          <a:ext cx="10515600" cy="198066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38708" tIns="165100" rIns="1038708"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0" y="0"/>
        <a:ext cx="10515600" cy="1980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C8AD-C7D4-4A78-A55B-4248461E9B32}">
      <dsp:nvSpPr>
        <dsp:cNvPr id="0" name=""/>
        <dsp:cNvSpPr/>
      </dsp:nvSpPr>
      <dsp:spPr>
        <a:xfrm>
          <a:off x="3286" y="0"/>
          <a:ext cx="5052417" cy="4351338"/>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067" tIns="0" rIns="499067"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Call to Follow Christ </a:t>
          </a:r>
        </a:p>
        <a:p>
          <a:pPr marL="0" lvl="0" indent="0" algn="l" defTabSz="1155700">
            <a:lnSpc>
              <a:spcPct val="90000"/>
            </a:lnSpc>
            <a:spcBef>
              <a:spcPct val="0"/>
            </a:spcBef>
            <a:spcAft>
              <a:spcPct val="35000"/>
            </a:spcAft>
            <a:buNone/>
          </a:pPr>
          <a:r>
            <a:rPr lang="en-US" sz="2600" kern="1200" dirty="0"/>
            <a:t>Luke 9:23-24</a:t>
          </a:r>
        </a:p>
      </dsp:txBody>
      <dsp:txXfrm>
        <a:off x="3286" y="1740535"/>
        <a:ext cx="5052417" cy="2610802"/>
      </dsp:txXfrm>
    </dsp:sp>
    <dsp:sp modelId="{E768E838-76CD-428F-B4C7-E941E3F807E3}">
      <dsp:nvSpPr>
        <dsp:cNvPr id="0" name=""/>
        <dsp:cNvSpPr/>
      </dsp:nvSpPr>
      <dsp:spPr>
        <a:xfrm>
          <a:off x="3286" y="0"/>
          <a:ext cx="5052417" cy="174053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9067" tIns="165100" rIns="49906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3286" y="0"/>
        <a:ext cx="5052417" cy="1740535"/>
      </dsp:txXfrm>
    </dsp:sp>
    <dsp:sp modelId="{462657CC-C9AB-4237-87FC-4786C7AF75DF}">
      <dsp:nvSpPr>
        <dsp:cNvPr id="0" name=""/>
        <dsp:cNvSpPr/>
      </dsp:nvSpPr>
      <dsp:spPr>
        <a:xfrm>
          <a:off x="5459896" y="0"/>
          <a:ext cx="5052417" cy="4351338"/>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067" tIns="0" rIns="499067"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Call to Fulfill the Great Comm Commission </a:t>
          </a:r>
        </a:p>
        <a:p>
          <a:pPr marL="0" lvl="0" indent="0" algn="l" defTabSz="1155700">
            <a:lnSpc>
              <a:spcPct val="90000"/>
            </a:lnSpc>
            <a:spcBef>
              <a:spcPct val="0"/>
            </a:spcBef>
            <a:spcAft>
              <a:spcPct val="35000"/>
            </a:spcAft>
            <a:buNone/>
          </a:pPr>
          <a:r>
            <a:rPr lang="en-US" sz="2600" kern="1200" dirty="0"/>
            <a:t>Luke 9:26; Matt 28:18-20</a:t>
          </a:r>
        </a:p>
      </dsp:txBody>
      <dsp:txXfrm>
        <a:off x="5459896" y="1740535"/>
        <a:ext cx="5052417" cy="2610802"/>
      </dsp:txXfrm>
    </dsp:sp>
    <dsp:sp modelId="{440CC394-8AFB-4992-84C0-314AD3582DCA}">
      <dsp:nvSpPr>
        <dsp:cNvPr id="0" name=""/>
        <dsp:cNvSpPr/>
      </dsp:nvSpPr>
      <dsp:spPr>
        <a:xfrm>
          <a:off x="5459896" y="0"/>
          <a:ext cx="5052417" cy="1740535"/>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9067" tIns="165100" rIns="49906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5459896" y="0"/>
        <a:ext cx="5052417" cy="1740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C8AD-C7D4-4A78-A55B-4248461E9B32}">
      <dsp:nvSpPr>
        <dsp:cNvPr id="0" name=""/>
        <dsp:cNvSpPr/>
      </dsp:nvSpPr>
      <dsp:spPr>
        <a:xfrm>
          <a:off x="821" y="179348"/>
          <a:ext cx="3327201" cy="3992641"/>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Call to Follow Christ </a:t>
          </a:r>
        </a:p>
        <a:p>
          <a:pPr marL="0" lvl="0" indent="0" algn="l" defTabSz="1155700">
            <a:lnSpc>
              <a:spcPct val="90000"/>
            </a:lnSpc>
            <a:spcBef>
              <a:spcPct val="0"/>
            </a:spcBef>
            <a:spcAft>
              <a:spcPct val="35000"/>
            </a:spcAft>
            <a:buNone/>
          </a:pPr>
          <a:r>
            <a:rPr lang="en-US" sz="2600" kern="1200" dirty="0"/>
            <a:t>Luke 9:23-24</a:t>
          </a:r>
        </a:p>
      </dsp:txBody>
      <dsp:txXfrm>
        <a:off x="821" y="1776404"/>
        <a:ext cx="3327201" cy="2395585"/>
      </dsp:txXfrm>
    </dsp:sp>
    <dsp:sp modelId="{E768E838-76CD-428F-B4C7-E941E3F807E3}">
      <dsp:nvSpPr>
        <dsp:cNvPr id="0" name=""/>
        <dsp:cNvSpPr/>
      </dsp:nvSpPr>
      <dsp:spPr>
        <a:xfrm>
          <a:off x="821" y="179348"/>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821" y="179348"/>
        <a:ext cx="3327201" cy="1597056"/>
      </dsp:txXfrm>
    </dsp:sp>
    <dsp:sp modelId="{462657CC-C9AB-4237-87FC-4786C7AF75DF}">
      <dsp:nvSpPr>
        <dsp:cNvPr id="0" name=""/>
        <dsp:cNvSpPr/>
      </dsp:nvSpPr>
      <dsp:spPr>
        <a:xfrm>
          <a:off x="3594199" y="179348"/>
          <a:ext cx="3327201" cy="3992641"/>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Call to Fulfill the Great Comm Commission </a:t>
          </a:r>
        </a:p>
        <a:p>
          <a:pPr marL="0" lvl="0" indent="0" algn="l" defTabSz="1155700">
            <a:lnSpc>
              <a:spcPct val="90000"/>
            </a:lnSpc>
            <a:spcBef>
              <a:spcPct val="0"/>
            </a:spcBef>
            <a:spcAft>
              <a:spcPct val="35000"/>
            </a:spcAft>
            <a:buNone/>
          </a:pPr>
          <a:r>
            <a:rPr lang="en-US" sz="2600" kern="1200" dirty="0"/>
            <a:t>Luke 9:26; Matt 28:18-20</a:t>
          </a:r>
        </a:p>
      </dsp:txBody>
      <dsp:txXfrm>
        <a:off x="3594199" y="1776404"/>
        <a:ext cx="3327201" cy="2395585"/>
      </dsp:txXfrm>
    </dsp:sp>
    <dsp:sp modelId="{440CC394-8AFB-4992-84C0-314AD3582DCA}">
      <dsp:nvSpPr>
        <dsp:cNvPr id="0" name=""/>
        <dsp:cNvSpPr/>
      </dsp:nvSpPr>
      <dsp:spPr>
        <a:xfrm>
          <a:off x="3594199" y="179348"/>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CBECCBE2-6D53-4067-9901-704ADAE45A1E}">
      <dsp:nvSpPr>
        <dsp:cNvPr id="0" name=""/>
        <dsp:cNvSpPr/>
      </dsp:nvSpPr>
      <dsp:spPr>
        <a:xfrm>
          <a:off x="7187576" y="179348"/>
          <a:ext cx="3327201" cy="3992641"/>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Call to Impact Eternity  - </a:t>
          </a:r>
        </a:p>
        <a:p>
          <a:pPr marL="0" lvl="0" indent="0" algn="l" defTabSz="1155700">
            <a:lnSpc>
              <a:spcPct val="90000"/>
            </a:lnSpc>
            <a:spcBef>
              <a:spcPct val="0"/>
            </a:spcBef>
            <a:spcAft>
              <a:spcPct val="35000"/>
            </a:spcAft>
            <a:buNone/>
          </a:pPr>
          <a:endParaRPr lang="en-US" sz="2600" kern="1200" dirty="0"/>
        </a:p>
        <a:p>
          <a:pPr marL="0" lvl="0" indent="0" algn="l" defTabSz="1155700">
            <a:lnSpc>
              <a:spcPct val="90000"/>
            </a:lnSpc>
            <a:spcBef>
              <a:spcPct val="0"/>
            </a:spcBef>
            <a:spcAft>
              <a:spcPct val="35000"/>
            </a:spcAft>
            <a:buNone/>
          </a:pPr>
          <a:r>
            <a:rPr lang="en-US" sz="2600" kern="1200" dirty="0"/>
            <a:t>Luke 9:25, 10:2</a:t>
          </a:r>
        </a:p>
      </dsp:txBody>
      <dsp:txXfrm>
        <a:off x="7187576" y="1776404"/>
        <a:ext cx="3327201" cy="2395585"/>
      </dsp:txXfrm>
    </dsp:sp>
    <dsp:sp modelId="{54FAC08F-E1BE-491D-B82A-D0B3EA80F319}">
      <dsp:nvSpPr>
        <dsp:cNvPr id="0" name=""/>
        <dsp:cNvSpPr/>
      </dsp:nvSpPr>
      <dsp:spPr>
        <a:xfrm>
          <a:off x="7187576" y="179348"/>
          <a:ext cx="3327201" cy="159705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E3A7-8B1A-1E5B-BE36-BD593859A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BD14B6-417E-F877-0AA7-AEE245B2E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92EFC2-1108-C7E6-E2AC-7F96F6D47EDE}"/>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5" name="Footer Placeholder 4">
            <a:extLst>
              <a:ext uri="{FF2B5EF4-FFF2-40B4-BE49-F238E27FC236}">
                <a16:creationId xmlns:a16="http://schemas.microsoft.com/office/drawing/2014/main" id="{E6DC85EB-EAB2-3E1B-6738-0BB400A32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48C47-1490-5788-7730-7B9BF2557CB6}"/>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154077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9CEA-6F77-3D76-8B9B-9E13B2B4F5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4260C6-76FD-0A3F-5CD7-E8597F74EC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B8BD9-9D29-7047-2E0D-DAAF240B59D5}"/>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5" name="Footer Placeholder 4">
            <a:extLst>
              <a:ext uri="{FF2B5EF4-FFF2-40B4-BE49-F238E27FC236}">
                <a16:creationId xmlns:a16="http://schemas.microsoft.com/office/drawing/2014/main" id="{BC7AE315-0E25-0DC8-2111-F288B3EC5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7FB3B-6BF4-BAB5-4EEE-9C53D26AF733}"/>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163104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3F4A64-D549-0EC4-DB2A-E6AAA8991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DB093-8800-9977-D1E8-96D8AE013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61714-3CEF-FFFC-A398-47EA14511DEA}"/>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5" name="Footer Placeholder 4">
            <a:extLst>
              <a:ext uri="{FF2B5EF4-FFF2-40B4-BE49-F238E27FC236}">
                <a16:creationId xmlns:a16="http://schemas.microsoft.com/office/drawing/2014/main" id="{54F625B8-5E60-256A-5855-3B0D98348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EA9F5-BBA8-9F9F-1543-4D11DAA7205A}"/>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288953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E4C1-B87D-434A-7483-6AB423828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66FD8D-7F2D-34BE-0507-339DC0C66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5253C-0BE2-D43C-409D-D895EC90F68E}"/>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5" name="Footer Placeholder 4">
            <a:extLst>
              <a:ext uri="{FF2B5EF4-FFF2-40B4-BE49-F238E27FC236}">
                <a16:creationId xmlns:a16="http://schemas.microsoft.com/office/drawing/2014/main" id="{FF45D5C8-FFF4-7BBC-8902-3B63D423C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2F9EE-1026-717A-CCD5-670EAF67C65B}"/>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362429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3637-BEBC-8D2E-6F57-DEA85EE8D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E49D2C-922F-64DA-3DA1-0CFA4893C5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97239E-D18A-5401-4824-20F98C266633}"/>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5" name="Footer Placeholder 4">
            <a:extLst>
              <a:ext uri="{FF2B5EF4-FFF2-40B4-BE49-F238E27FC236}">
                <a16:creationId xmlns:a16="http://schemas.microsoft.com/office/drawing/2014/main" id="{03AFF1BC-08B8-101C-9B88-E84FCA824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3A4EC-B1D4-5B06-13E2-9B03BB4ACB6C}"/>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415677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75AA-499C-C810-B88C-79FE22070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410BE-8668-DEA3-B0F0-2C9CC069FE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AC6F94-B8A5-8378-5295-F4F173603A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706D3-2941-719D-0D81-87F70216BB21}"/>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6" name="Footer Placeholder 5">
            <a:extLst>
              <a:ext uri="{FF2B5EF4-FFF2-40B4-BE49-F238E27FC236}">
                <a16:creationId xmlns:a16="http://schemas.microsoft.com/office/drawing/2014/main" id="{ECA8C9ED-8BA2-835E-9D10-38451983A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E669A-3A9D-6709-ECDF-8CD4A90F333D}"/>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359887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F9A1-3129-FAEB-0914-EEE83559B3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D4892-A6C8-0FC9-9B90-633B57966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F6F4B-F415-B069-4260-519EA499B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F4011F-D380-F17D-5D61-9FA64946A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2838E8-47CD-B225-E4DD-517A7244A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A6654-AC6E-7B4B-0322-AB6000757A83}"/>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8" name="Footer Placeholder 7">
            <a:extLst>
              <a:ext uri="{FF2B5EF4-FFF2-40B4-BE49-F238E27FC236}">
                <a16:creationId xmlns:a16="http://schemas.microsoft.com/office/drawing/2014/main" id="{DE24438C-4EA7-012E-2720-67F1E48566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E33E77-82A9-4AD9-54B7-91637CCF9926}"/>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417486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EE88-DE4E-FE1E-1531-DF0B24D22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D3EE8E-6199-31BD-690F-9C3D1551EAA2}"/>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4" name="Footer Placeholder 3">
            <a:extLst>
              <a:ext uri="{FF2B5EF4-FFF2-40B4-BE49-F238E27FC236}">
                <a16:creationId xmlns:a16="http://schemas.microsoft.com/office/drawing/2014/main" id="{686962C3-FF6C-209B-48BD-DB93A14F7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322E3D-661C-64C9-7A0C-57DAD6576D09}"/>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287456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FCD2D-88E8-8DC6-E688-813FB601F922}"/>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3" name="Footer Placeholder 2">
            <a:extLst>
              <a:ext uri="{FF2B5EF4-FFF2-40B4-BE49-F238E27FC236}">
                <a16:creationId xmlns:a16="http://schemas.microsoft.com/office/drawing/2014/main" id="{25D58220-5C3B-3512-7FE2-7F6D3F162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41902B-C629-277B-678E-F5C6A3F9094C}"/>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1436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6978-D831-7A1D-5ABB-7F5F556CE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3677-2219-8D41-138D-F346CE895E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0049C8-52E3-1A7E-12D8-4CCF45534E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07F96-00D8-1553-8A5F-83E87738B37A}"/>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6" name="Footer Placeholder 5">
            <a:extLst>
              <a:ext uri="{FF2B5EF4-FFF2-40B4-BE49-F238E27FC236}">
                <a16:creationId xmlns:a16="http://schemas.microsoft.com/office/drawing/2014/main" id="{621D8205-347D-31B9-58F5-58DF0D817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2FB8E-7815-42C8-896A-6428B153023C}"/>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399278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743F5-0ABF-3034-C52B-D4F53EA3CD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A1F266-9481-C0FD-295A-A6A908351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D36159-2DB0-2116-691D-C5547244B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EE22F-F3A8-FB78-EC38-38618A28E7E3}"/>
              </a:ext>
            </a:extLst>
          </p:cNvPr>
          <p:cNvSpPr>
            <a:spLocks noGrp="1"/>
          </p:cNvSpPr>
          <p:nvPr>
            <p:ph type="dt" sz="half" idx="10"/>
          </p:nvPr>
        </p:nvSpPr>
        <p:spPr/>
        <p:txBody>
          <a:bodyPr/>
          <a:lstStyle/>
          <a:p>
            <a:fld id="{BEEABA9A-B60A-4B11-B4C0-17DF12C9C48D}" type="datetimeFigureOut">
              <a:rPr lang="en-US" smtClean="0"/>
              <a:t>6/9/2024</a:t>
            </a:fld>
            <a:endParaRPr lang="en-US"/>
          </a:p>
        </p:txBody>
      </p:sp>
      <p:sp>
        <p:nvSpPr>
          <p:cNvPr id="6" name="Footer Placeholder 5">
            <a:extLst>
              <a:ext uri="{FF2B5EF4-FFF2-40B4-BE49-F238E27FC236}">
                <a16:creationId xmlns:a16="http://schemas.microsoft.com/office/drawing/2014/main" id="{1FBEC7D4-8DE9-0B22-B367-E7B4F9856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4B9D8-BB1E-A6BC-2A98-8F82362D92E5}"/>
              </a:ext>
            </a:extLst>
          </p:cNvPr>
          <p:cNvSpPr>
            <a:spLocks noGrp="1"/>
          </p:cNvSpPr>
          <p:nvPr>
            <p:ph type="sldNum" sz="quarter" idx="12"/>
          </p:nvPr>
        </p:nvSpPr>
        <p:spPr/>
        <p:txBody>
          <a:bodyPr/>
          <a:lstStyle/>
          <a:p>
            <a:fld id="{26FAB2EE-B971-4EF8-ACF4-54DBA828A76A}" type="slidenum">
              <a:rPr lang="en-US" smtClean="0"/>
              <a:t>‹#›</a:t>
            </a:fld>
            <a:endParaRPr lang="en-US"/>
          </a:p>
        </p:txBody>
      </p:sp>
    </p:spTree>
    <p:extLst>
      <p:ext uri="{BB962C8B-B14F-4D97-AF65-F5344CB8AC3E}">
        <p14:creationId xmlns:p14="http://schemas.microsoft.com/office/powerpoint/2010/main" val="340273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DACD8-0F1C-7B34-B0CE-9112FD13E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C71DB4-E1C5-EA8E-F112-C7672479E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6838E-6D29-AE3D-DE72-2882E68205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EABA9A-B60A-4B11-B4C0-17DF12C9C48D}" type="datetimeFigureOut">
              <a:rPr lang="en-US" smtClean="0"/>
              <a:t>6/9/2024</a:t>
            </a:fld>
            <a:endParaRPr lang="en-US"/>
          </a:p>
        </p:txBody>
      </p:sp>
      <p:sp>
        <p:nvSpPr>
          <p:cNvPr id="5" name="Footer Placeholder 4">
            <a:extLst>
              <a:ext uri="{FF2B5EF4-FFF2-40B4-BE49-F238E27FC236}">
                <a16:creationId xmlns:a16="http://schemas.microsoft.com/office/drawing/2014/main" id="{B65BE631-8C9E-D083-F35E-84CC982CA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6C6BA0-66AE-5DA5-C4AA-029D40463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FAB2EE-B971-4EF8-ACF4-54DBA828A76A}" type="slidenum">
              <a:rPr lang="en-US" smtClean="0"/>
              <a:t>‹#›</a:t>
            </a:fld>
            <a:endParaRPr lang="en-US"/>
          </a:p>
        </p:txBody>
      </p:sp>
    </p:spTree>
    <p:extLst>
      <p:ext uri="{BB962C8B-B14F-4D97-AF65-F5344CB8AC3E}">
        <p14:creationId xmlns:p14="http://schemas.microsoft.com/office/powerpoint/2010/main" val="269064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1DCA1C5-D53A-5EBC-841B-73B50359FDC8}"/>
              </a:ext>
            </a:extLst>
          </p:cNvPr>
          <p:cNvSpPr txBox="1"/>
          <p:nvPr/>
        </p:nvSpPr>
        <p:spPr>
          <a:xfrm>
            <a:off x="1070517" y="811338"/>
            <a:ext cx="10437541" cy="5075582"/>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8000" u="sng" kern="1200" dirty="0">
                <a:solidFill>
                  <a:srgbClr val="FFFFFF"/>
                </a:solidFill>
                <a:effectLst>
                  <a:outerShdw blurRad="38100" dist="38100" dir="2700000" algn="tl">
                    <a:srgbClr val="000000">
                      <a:alpha val="43137"/>
                    </a:srgbClr>
                  </a:outerShdw>
                </a:effectLst>
                <a:latin typeface="+mj-lt"/>
                <a:ea typeface="+mj-ea"/>
                <a:cs typeface="+mj-cs"/>
              </a:rPr>
              <a:t>Children Matter to God</a:t>
            </a:r>
          </a:p>
          <a:p>
            <a:pPr algn="ctr">
              <a:lnSpc>
                <a:spcPct val="90000"/>
              </a:lnSpc>
              <a:spcBef>
                <a:spcPct val="0"/>
              </a:spcBef>
              <a:spcAft>
                <a:spcPts val="600"/>
              </a:spcAft>
            </a:pPr>
            <a:endParaRPr lang="en-US" sz="8000" u="sng" kern="1200" dirty="0">
              <a:solidFill>
                <a:srgbClr val="FFFFFF"/>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pPr>
            <a:r>
              <a:rPr lang="en-US" sz="8000" i="1" kern="1200" dirty="0">
                <a:solidFill>
                  <a:srgbClr val="FFFFFF"/>
                </a:solidFill>
                <a:effectLst>
                  <a:outerShdw blurRad="38100" dist="38100" dir="2700000" algn="tl">
                    <a:srgbClr val="000000">
                      <a:alpha val="43137"/>
                    </a:srgbClr>
                  </a:outerShdw>
                </a:effectLst>
                <a:latin typeface="+mj-lt"/>
                <a:ea typeface="+mj-ea"/>
                <a:cs typeface="+mj-cs"/>
              </a:rPr>
              <a:t>- “Will You Go?”</a:t>
            </a:r>
          </a:p>
          <a:p>
            <a:pPr algn="ctr">
              <a:lnSpc>
                <a:spcPct val="90000"/>
              </a:lnSpc>
              <a:spcBef>
                <a:spcPct val="0"/>
              </a:spcBef>
              <a:spcAft>
                <a:spcPts val="600"/>
              </a:spcAft>
            </a:pPr>
            <a:endParaRPr lang="en-US" sz="4800" kern="1200" dirty="0">
              <a:solidFill>
                <a:srgbClr val="FFFFFF"/>
              </a:solidFill>
              <a:latin typeface="+mj-lt"/>
              <a:ea typeface="+mj-ea"/>
              <a:cs typeface="+mj-cs"/>
            </a:endParaRPr>
          </a:p>
          <a:p>
            <a:pPr algn="ctr">
              <a:lnSpc>
                <a:spcPct val="90000"/>
              </a:lnSpc>
              <a:spcBef>
                <a:spcPct val="0"/>
              </a:spcBef>
              <a:spcAft>
                <a:spcPts val="600"/>
              </a:spcAft>
            </a:pPr>
            <a:r>
              <a:rPr lang="en-US" sz="4800" dirty="0">
                <a:solidFill>
                  <a:srgbClr val="FFFFFF"/>
                </a:solidFill>
                <a:latin typeface="+mj-lt"/>
                <a:ea typeface="+mj-ea"/>
                <a:cs typeface="+mj-cs"/>
              </a:rPr>
              <a:t>Luke 9:23-26, 10:2, 14:23; Matthew 28:18-20</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418447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extBox 1">
            <a:extLst>
              <a:ext uri="{FF2B5EF4-FFF2-40B4-BE49-F238E27FC236}">
                <a16:creationId xmlns:a16="http://schemas.microsoft.com/office/drawing/2014/main" id="{851FF5B5-A5F0-5EB7-0C80-8A00C4E543EB}"/>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05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1DCA1C5-D53A-5EBC-841B-73B50359FDC8}"/>
              </a:ext>
            </a:extLst>
          </p:cNvPr>
          <p:cNvSpPr txBox="1"/>
          <p:nvPr/>
        </p:nvSpPr>
        <p:spPr>
          <a:xfrm>
            <a:off x="1070517" y="811338"/>
            <a:ext cx="10437541" cy="5075582"/>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8000" u="sng" kern="1200" dirty="0">
                <a:solidFill>
                  <a:srgbClr val="FFFFFF"/>
                </a:solidFill>
                <a:effectLst>
                  <a:outerShdw blurRad="38100" dist="38100" dir="2700000" algn="tl">
                    <a:srgbClr val="000000">
                      <a:alpha val="43137"/>
                    </a:srgbClr>
                  </a:outerShdw>
                </a:effectLst>
                <a:latin typeface="+mj-lt"/>
                <a:ea typeface="+mj-ea"/>
                <a:cs typeface="+mj-cs"/>
              </a:rPr>
              <a:t>Children Matter to God</a:t>
            </a:r>
          </a:p>
          <a:p>
            <a:pPr algn="ctr">
              <a:lnSpc>
                <a:spcPct val="90000"/>
              </a:lnSpc>
              <a:spcBef>
                <a:spcPct val="0"/>
              </a:spcBef>
              <a:spcAft>
                <a:spcPts val="600"/>
              </a:spcAft>
            </a:pPr>
            <a:endParaRPr lang="en-US" sz="8000" u="sng" kern="1200" dirty="0">
              <a:solidFill>
                <a:srgbClr val="FFFFFF"/>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pPr>
            <a:r>
              <a:rPr lang="en-US" sz="8000" i="1" kern="1200" dirty="0">
                <a:solidFill>
                  <a:srgbClr val="FFFFFF"/>
                </a:solidFill>
                <a:effectLst>
                  <a:outerShdw blurRad="38100" dist="38100" dir="2700000" algn="tl">
                    <a:srgbClr val="000000">
                      <a:alpha val="43137"/>
                    </a:srgbClr>
                  </a:outerShdw>
                </a:effectLst>
                <a:latin typeface="+mj-lt"/>
                <a:ea typeface="+mj-ea"/>
                <a:cs typeface="+mj-cs"/>
              </a:rPr>
              <a:t>- “Will You Go?”</a:t>
            </a:r>
          </a:p>
          <a:p>
            <a:pPr algn="ctr">
              <a:lnSpc>
                <a:spcPct val="90000"/>
              </a:lnSpc>
              <a:spcBef>
                <a:spcPct val="0"/>
              </a:spcBef>
              <a:spcAft>
                <a:spcPts val="600"/>
              </a:spcAft>
            </a:pPr>
            <a:endParaRPr lang="en-US" sz="4800" kern="1200" dirty="0">
              <a:solidFill>
                <a:srgbClr val="FFFFFF"/>
              </a:solidFill>
              <a:latin typeface="+mj-lt"/>
              <a:ea typeface="+mj-ea"/>
              <a:cs typeface="+mj-cs"/>
            </a:endParaRPr>
          </a:p>
          <a:p>
            <a:pPr algn="ctr">
              <a:lnSpc>
                <a:spcPct val="90000"/>
              </a:lnSpc>
              <a:spcBef>
                <a:spcPct val="0"/>
              </a:spcBef>
              <a:spcAft>
                <a:spcPts val="600"/>
              </a:spcAft>
            </a:pPr>
            <a:r>
              <a:rPr lang="en-US" sz="4800" dirty="0">
                <a:solidFill>
                  <a:srgbClr val="FFFFFF"/>
                </a:solidFill>
                <a:latin typeface="+mj-lt"/>
                <a:ea typeface="+mj-ea"/>
                <a:cs typeface="+mj-cs"/>
              </a:rPr>
              <a:t>Luke 9:23-26, 10:2, 14:23; Matthew 28:18-20</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354905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DEB435-EFF3-2565-1C9F-ECC7F358192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566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9FBC65-B027-9D32-B6D4-6EA1B8F810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832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extBox 1">
            <a:extLst>
              <a:ext uri="{FF2B5EF4-FFF2-40B4-BE49-F238E27FC236}">
                <a16:creationId xmlns:a16="http://schemas.microsoft.com/office/drawing/2014/main" id="{851FF5B5-A5F0-5EB7-0C80-8A00C4E543EB}"/>
              </a:ext>
            </a:extLst>
          </p:cNvPr>
          <p:cNvGraphicFramePr/>
          <p:nvPr>
            <p:extLst>
              <p:ext uri="{D42A27DB-BD31-4B8C-83A1-F6EECF244321}">
                <p14:modId xmlns:p14="http://schemas.microsoft.com/office/powerpoint/2010/main" val="3279346407"/>
              </p:ext>
            </p:extLst>
          </p:nvPr>
        </p:nvGraphicFramePr>
        <p:xfrm>
          <a:off x="838200" y="1225296"/>
          <a:ext cx="10515600" cy="4951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73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1DCA1C5-D53A-5EBC-841B-73B50359FDC8}"/>
              </a:ext>
            </a:extLst>
          </p:cNvPr>
          <p:cNvSpPr txBox="1"/>
          <p:nvPr/>
        </p:nvSpPr>
        <p:spPr>
          <a:xfrm>
            <a:off x="502920" y="811338"/>
            <a:ext cx="11329415" cy="507558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13800" u="sng" kern="1200" dirty="0">
                <a:solidFill>
                  <a:srgbClr val="FFFF00"/>
                </a:solidFill>
                <a:effectLst>
                  <a:outerShdw blurRad="38100" dist="38100" dir="2700000" algn="tl">
                    <a:srgbClr val="000000">
                      <a:alpha val="43137"/>
                    </a:srgbClr>
                  </a:outerShdw>
                </a:effectLst>
                <a:latin typeface="+mj-lt"/>
                <a:ea typeface="+mj-ea"/>
                <a:cs typeface="+mj-cs"/>
              </a:rPr>
              <a:t>DENY</a:t>
            </a:r>
          </a:p>
          <a:p>
            <a:pPr algn="ctr">
              <a:lnSpc>
                <a:spcPct val="90000"/>
              </a:lnSpc>
              <a:spcBef>
                <a:spcPct val="0"/>
              </a:spcBef>
              <a:spcAft>
                <a:spcPts val="600"/>
              </a:spcAft>
            </a:pPr>
            <a:r>
              <a:rPr lang="en-US" sz="8000" dirty="0">
                <a:solidFill>
                  <a:srgbClr val="FFFFFF"/>
                </a:solidFill>
                <a:effectLst>
                  <a:outerShdw blurRad="38100" dist="38100" dir="2700000" algn="tl">
                    <a:srgbClr val="000000">
                      <a:alpha val="43137"/>
                    </a:srgbClr>
                  </a:outerShdw>
                </a:effectLst>
                <a:latin typeface="+mj-lt"/>
                <a:ea typeface="+mj-ea"/>
                <a:cs typeface="+mj-cs"/>
              </a:rPr>
              <a:t>Repudiate, disown, forsake</a:t>
            </a:r>
            <a:endParaRPr lang="en-US" sz="7200" dirty="0">
              <a:solidFill>
                <a:srgbClr val="FFFFFF"/>
              </a:solidFill>
              <a:latin typeface="+mj-lt"/>
              <a:ea typeface="+mj-ea"/>
              <a:cs typeface="+mj-cs"/>
            </a:endParaRPr>
          </a:p>
          <a:p>
            <a:pPr algn="ctr">
              <a:lnSpc>
                <a:spcPct val="90000"/>
              </a:lnSpc>
              <a:spcBef>
                <a:spcPct val="0"/>
              </a:spcBef>
              <a:spcAft>
                <a:spcPts val="600"/>
              </a:spcAft>
            </a:pPr>
            <a:r>
              <a:rPr lang="en-US" sz="8000" kern="1200" dirty="0">
                <a:solidFill>
                  <a:srgbClr val="FFFFFF"/>
                </a:solidFill>
                <a:effectLst>
                  <a:outerShdw blurRad="38100" dist="38100" dir="2700000" algn="tl">
                    <a:srgbClr val="000000">
                      <a:alpha val="43137"/>
                    </a:srgbClr>
                  </a:outerShdw>
                </a:effectLst>
                <a:latin typeface="+mj-lt"/>
                <a:ea typeface="+mj-ea"/>
                <a:cs typeface="+mj-cs"/>
              </a:rPr>
              <a:t>(Verb, aorist, imperative)</a:t>
            </a:r>
          </a:p>
        </p:txBody>
      </p:sp>
    </p:spTree>
    <p:extLst>
      <p:ext uri="{BB962C8B-B14F-4D97-AF65-F5344CB8AC3E}">
        <p14:creationId xmlns:p14="http://schemas.microsoft.com/office/powerpoint/2010/main" val="141526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extBox 1">
            <a:extLst>
              <a:ext uri="{FF2B5EF4-FFF2-40B4-BE49-F238E27FC236}">
                <a16:creationId xmlns:a16="http://schemas.microsoft.com/office/drawing/2014/main" id="{851FF5B5-A5F0-5EB7-0C80-8A00C4E543EB}"/>
              </a:ext>
            </a:extLst>
          </p:cNvPr>
          <p:cNvGraphicFramePr/>
          <p:nvPr>
            <p:extLst>
              <p:ext uri="{D42A27DB-BD31-4B8C-83A1-F6EECF244321}">
                <p14:modId xmlns:p14="http://schemas.microsoft.com/office/powerpoint/2010/main" val="34676463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257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1DCA1C5-D53A-5EBC-841B-73B50359FDC8}"/>
              </a:ext>
            </a:extLst>
          </p:cNvPr>
          <p:cNvSpPr txBox="1"/>
          <p:nvPr/>
        </p:nvSpPr>
        <p:spPr>
          <a:xfrm>
            <a:off x="466344" y="128016"/>
            <a:ext cx="11530583" cy="6556248"/>
          </a:xfrm>
          <a:prstGeom prst="rect">
            <a:avLst/>
          </a:prstGeom>
        </p:spPr>
        <p:txBody>
          <a:bodyPr vert="horz" lIns="91440" tIns="45720" rIns="91440" bIns="45720" rtlCol="0" anchor="ctr">
            <a:normAutofit/>
          </a:bodyPr>
          <a:lstStyle/>
          <a:p>
            <a:pPr algn="just">
              <a:lnSpc>
                <a:spcPct val="90000"/>
              </a:lnSpc>
              <a:spcBef>
                <a:spcPct val="0"/>
              </a:spcBef>
              <a:spcAft>
                <a:spcPts val="600"/>
              </a:spcAft>
            </a:pPr>
            <a:r>
              <a:rPr lang="en-US" sz="4800" dirty="0">
                <a:solidFill>
                  <a:srgbClr val="FFFFFF"/>
                </a:solidFill>
                <a:effectLst>
                  <a:outerShdw blurRad="38100" dist="38100" dir="2700000" algn="tl">
                    <a:srgbClr val="000000">
                      <a:alpha val="43137"/>
                    </a:srgbClr>
                  </a:outerShdw>
                </a:effectLst>
                <a:latin typeface="+mj-lt"/>
                <a:ea typeface="+mj-ea"/>
                <a:cs typeface="+mj-cs"/>
              </a:rPr>
              <a:t>And Jesus came and said to them, “All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a:t>
            </a:r>
          </a:p>
          <a:p>
            <a:pPr>
              <a:lnSpc>
                <a:spcPct val="90000"/>
              </a:lnSpc>
              <a:spcBef>
                <a:spcPct val="0"/>
              </a:spcBef>
              <a:spcAft>
                <a:spcPts val="600"/>
              </a:spcAft>
            </a:pPr>
            <a:r>
              <a:rPr lang="en-US" sz="4800" dirty="0">
                <a:solidFill>
                  <a:srgbClr val="FFFFFF"/>
                </a:solidFill>
                <a:effectLst>
                  <a:outerShdw blurRad="38100" dist="38100" dir="2700000" algn="tl">
                    <a:srgbClr val="000000">
                      <a:alpha val="43137"/>
                    </a:srgbClr>
                  </a:outerShdw>
                </a:effectLst>
                <a:latin typeface="+mj-lt"/>
                <a:ea typeface="+mj-ea"/>
                <a:cs typeface="+mj-cs"/>
              </a:rPr>
              <a:t>							</a:t>
            </a:r>
            <a:r>
              <a:rPr lang="en-US" sz="4800" dirty="0">
                <a:solidFill>
                  <a:srgbClr val="FFFF00"/>
                </a:solidFill>
                <a:effectLst>
                  <a:outerShdw blurRad="38100" dist="38100" dir="2700000" algn="tl">
                    <a:srgbClr val="000000">
                      <a:alpha val="43137"/>
                    </a:srgbClr>
                  </a:outerShdw>
                </a:effectLst>
                <a:latin typeface="+mj-lt"/>
                <a:ea typeface="+mj-ea"/>
                <a:cs typeface="+mj-cs"/>
              </a:rPr>
              <a:t>Matthew 28:18-20</a:t>
            </a:r>
            <a:endParaRPr lang="en-US" sz="4800" kern="1200" dirty="0">
              <a:solidFill>
                <a:srgbClr val="FFFF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52216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1DCA1C5-D53A-5EBC-841B-73B50359FDC8}"/>
              </a:ext>
            </a:extLst>
          </p:cNvPr>
          <p:cNvSpPr txBox="1"/>
          <p:nvPr/>
        </p:nvSpPr>
        <p:spPr>
          <a:xfrm>
            <a:off x="466344" y="128016"/>
            <a:ext cx="11530583" cy="6556248"/>
          </a:xfrm>
          <a:prstGeom prst="rect">
            <a:avLst/>
          </a:prstGeom>
        </p:spPr>
        <p:txBody>
          <a:bodyPr vert="horz" lIns="91440" tIns="45720" rIns="91440" bIns="45720" rtlCol="0" anchor="ctr">
            <a:normAutofit fontScale="92500"/>
          </a:bodyPr>
          <a:lstStyle/>
          <a:p>
            <a:pPr algn="just">
              <a:lnSpc>
                <a:spcPct val="90000"/>
              </a:lnSpc>
              <a:spcBef>
                <a:spcPct val="0"/>
              </a:spcBef>
              <a:spcAft>
                <a:spcPts val="600"/>
              </a:spcAft>
            </a:pPr>
            <a:r>
              <a:rPr lang="en-US" sz="6000" dirty="0">
                <a:solidFill>
                  <a:srgbClr val="FFFFFF"/>
                </a:solidFill>
                <a:effectLst>
                  <a:outerShdw blurRad="38100" dist="38100" dir="2700000" algn="tl">
                    <a:srgbClr val="000000">
                      <a:alpha val="43137"/>
                    </a:srgbClr>
                  </a:outerShdw>
                </a:effectLst>
                <a:latin typeface="+mj-lt"/>
                <a:ea typeface="+mj-ea"/>
                <a:cs typeface="+mj-cs"/>
              </a:rPr>
              <a:t>For whoever is </a:t>
            </a:r>
            <a:r>
              <a:rPr lang="en-US" sz="6000" u="sng" dirty="0">
                <a:solidFill>
                  <a:srgbClr val="FFFFFF"/>
                </a:solidFill>
                <a:effectLst>
                  <a:outerShdw blurRad="38100" dist="38100" dir="2700000" algn="tl">
                    <a:srgbClr val="000000">
                      <a:alpha val="43137"/>
                    </a:srgbClr>
                  </a:outerShdw>
                </a:effectLst>
                <a:latin typeface="+mj-lt"/>
                <a:ea typeface="+mj-ea"/>
                <a:cs typeface="+mj-cs"/>
              </a:rPr>
              <a:t>ashamed of Me</a:t>
            </a:r>
            <a:r>
              <a:rPr lang="en-US" sz="6000" dirty="0">
                <a:solidFill>
                  <a:srgbClr val="FFFFFF"/>
                </a:solidFill>
                <a:effectLst>
                  <a:outerShdw blurRad="38100" dist="38100" dir="2700000" algn="tl">
                    <a:srgbClr val="000000">
                      <a:alpha val="43137"/>
                    </a:srgbClr>
                  </a:outerShdw>
                </a:effectLst>
                <a:latin typeface="+mj-lt"/>
                <a:ea typeface="+mj-ea"/>
                <a:cs typeface="+mj-cs"/>
              </a:rPr>
              <a:t> and My words, of him will the Son of Man be ashamed when He comes into His glory and the glory of the Father and of the holy angels.</a:t>
            </a:r>
          </a:p>
          <a:p>
            <a:pPr algn="just">
              <a:lnSpc>
                <a:spcPct val="90000"/>
              </a:lnSpc>
              <a:spcBef>
                <a:spcPct val="0"/>
              </a:spcBef>
              <a:spcAft>
                <a:spcPts val="600"/>
              </a:spcAft>
            </a:pPr>
            <a:endParaRPr lang="en-US" sz="4800" dirty="0">
              <a:solidFill>
                <a:srgbClr val="FFFFFF"/>
              </a:solidFill>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pPr>
            <a:r>
              <a:rPr lang="en-US" sz="4800" dirty="0">
                <a:solidFill>
                  <a:srgbClr val="FFFFFF"/>
                </a:solidFill>
                <a:effectLst>
                  <a:outerShdw blurRad="38100" dist="38100" dir="2700000" algn="tl">
                    <a:srgbClr val="000000">
                      <a:alpha val="43137"/>
                    </a:srgbClr>
                  </a:outerShdw>
                </a:effectLst>
                <a:latin typeface="+mj-lt"/>
                <a:ea typeface="+mj-ea"/>
                <a:cs typeface="+mj-cs"/>
              </a:rPr>
              <a:t>							</a:t>
            </a:r>
          </a:p>
          <a:p>
            <a:pPr>
              <a:lnSpc>
                <a:spcPct val="90000"/>
              </a:lnSpc>
              <a:spcBef>
                <a:spcPct val="0"/>
              </a:spcBef>
              <a:spcAft>
                <a:spcPts val="600"/>
              </a:spcAft>
            </a:pPr>
            <a:r>
              <a:rPr lang="en-US" sz="4800" dirty="0">
                <a:solidFill>
                  <a:srgbClr val="FFFF00"/>
                </a:solidFill>
                <a:effectLst>
                  <a:outerShdw blurRad="38100" dist="38100" dir="2700000" algn="tl">
                    <a:srgbClr val="000000">
                      <a:alpha val="43137"/>
                    </a:srgbClr>
                  </a:outerShdw>
                </a:effectLst>
                <a:latin typeface="+mj-lt"/>
                <a:ea typeface="+mj-ea"/>
                <a:cs typeface="+mj-cs"/>
              </a:rPr>
              <a:t>							</a:t>
            </a:r>
            <a:r>
              <a:rPr lang="en-US" sz="6600" dirty="0">
                <a:solidFill>
                  <a:srgbClr val="FFFF00"/>
                </a:solidFill>
                <a:effectLst>
                  <a:outerShdw blurRad="38100" dist="38100" dir="2700000" algn="tl">
                    <a:srgbClr val="000000">
                      <a:alpha val="43137"/>
                    </a:srgbClr>
                  </a:outerShdw>
                </a:effectLst>
                <a:latin typeface="+mj-lt"/>
                <a:ea typeface="+mj-ea"/>
                <a:cs typeface="+mj-cs"/>
              </a:rPr>
              <a:t>		Luke 9:26</a:t>
            </a:r>
            <a:endParaRPr lang="en-US" sz="4800" kern="1200" dirty="0">
              <a:solidFill>
                <a:srgbClr val="FFFF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7360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71DCA1C5-D53A-5EBC-841B-73B50359FDC8}"/>
              </a:ext>
            </a:extLst>
          </p:cNvPr>
          <p:cNvSpPr txBox="1"/>
          <p:nvPr/>
        </p:nvSpPr>
        <p:spPr>
          <a:xfrm>
            <a:off x="502920" y="811338"/>
            <a:ext cx="11329415" cy="5075582"/>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13800" u="sng" kern="1200" dirty="0">
                <a:solidFill>
                  <a:srgbClr val="FFFF00"/>
                </a:solidFill>
                <a:effectLst>
                  <a:outerShdw blurRad="38100" dist="38100" dir="2700000" algn="tl">
                    <a:srgbClr val="000000">
                      <a:alpha val="43137"/>
                    </a:srgbClr>
                  </a:outerShdw>
                </a:effectLst>
                <a:latin typeface="+mj-lt"/>
                <a:ea typeface="+mj-ea"/>
                <a:cs typeface="+mj-cs"/>
              </a:rPr>
              <a:t>DISCIPLE</a:t>
            </a:r>
          </a:p>
          <a:p>
            <a:pPr algn="ctr">
              <a:lnSpc>
                <a:spcPct val="90000"/>
              </a:lnSpc>
              <a:spcBef>
                <a:spcPct val="0"/>
              </a:spcBef>
              <a:spcAft>
                <a:spcPts val="600"/>
              </a:spcAft>
            </a:pPr>
            <a:endParaRPr lang="en-US" sz="13800" u="sng" kern="1200" dirty="0">
              <a:solidFill>
                <a:srgbClr val="FFFF00"/>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pPr>
            <a:r>
              <a:rPr lang="en-US" sz="8000" dirty="0">
                <a:solidFill>
                  <a:srgbClr val="FFFFFF"/>
                </a:solidFill>
                <a:effectLst>
                  <a:outerShdw blurRad="38100" dist="38100" dir="2700000" algn="tl">
                    <a:srgbClr val="000000">
                      <a:alpha val="43137"/>
                    </a:srgbClr>
                  </a:outerShdw>
                </a:effectLst>
                <a:latin typeface="+mj-lt"/>
                <a:ea typeface="+mj-ea"/>
                <a:cs typeface="+mj-cs"/>
              </a:rPr>
              <a:t>Student, follower, disciple</a:t>
            </a:r>
            <a:endParaRPr lang="en-US" sz="7200" dirty="0">
              <a:solidFill>
                <a:srgbClr val="FFFFFF"/>
              </a:solidFill>
              <a:latin typeface="+mj-lt"/>
              <a:ea typeface="+mj-ea"/>
              <a:cs typeface="+mj-cs"/>
            </a:endParaRPr>
          </a:p>
          <a:p>
            <a:pPr algn="ctr">
              <a:lnSpc>
                <a:spcPct val="90000"/>
              </a:lnSpc>
              <a:spcBef>
                <a:spcPct val="0"/>
              </a:spcBef>
              <a:spcAft>
                <a:spcPts val="600"/>
              </a:spcAft>
            </a:pPr>
            <a:r>
              <a:rPr lang="en-US" sz="6600" kern="1200" dirty="0">
                <a:solidFill>
                  <a:srgbClr val="FFFFFF"/>
                </a:solidFill>
                <a:effectLst>
                  <a:outerShdw blurRad="38100" dist="38100" dir="2700000" algn="tl">
                    <a:srgbClr val="000000">
                      <a:alpha val="43137"/>
                    </a:srgbClr>
                  </a:outerShdw>
                </a:effectLst>
                <a:latin typeface="+mj-lt"/>
                <a:ea typeface="+mj-ea"/>
                <a:cs typeface="+mj-cs"/>
              </a:rPr>
              <a:t>(Verb, aorist, active, imperative)</a:t>
            </a:r>
          </a:p>
        </p:txBody>
      </p:sp>
    </p:spTree>
    <p:extLst>
      <p:ext uri="{BB962C8B-B14F-4D97-AF65-F5344CB8AC3E}">
        <p14:creationId xmlns:p14="http://schemas.microsoft.com/office/powerpoint/2010/main" val="198488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127</TotalTime>
  <Words>266</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Williamson</dc:creator>
  <cp:lastModifiedBy>David Williamson</cp:lastModifiedBy>
  <cp:revision>1</cp:revision>
  <cp:lastPrinted>2024-06-09T10:10:25Z</cp:lastPrinted>
  <dcterms:created xsi:type="dcterms:W3CDTF">2024-06-06T22:32:23Z</dcterms:created>
  <dcterms:modified xsi:type="dcterms:W3CDTF">2024-06-09T12:16:01Z</dcterms:modified>
</cp:coreProperties>
</file>