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73" r:id="rId4"/>
    <p:sldId id="283" r:id="rId5"/>
    <p:sldId id="258" r:id="rId6"/>
    <p:sldId id="260" r:id="rId7"/>
    <p:sldId id="261" r:id="rId8"/>
    <p:sldId id="284" r:id="rId9"/>
    <p:sldId id="278" r:id="rId10"/>
    <p:sldId id="262" r:id="rId11"/>
    <p:sldId id="282" r:id="rId12"/>
    <p:sldId id="289" r:id="rId13"/>
    <p:sldId id="279" r:id="rId14"/>
    <p:sldId id="263" r:id="rId15"/>
    <p:sldId id="266" r:id="rId16"/>
    <p:sldId id="280" r:id="rId17"/>
    <p:sldId id="264" r:id="rId18"/>
    <p:sldId id="267" r:id="rId19"/>
    <p:sldId id="287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29FC8E-46EE-42C2-8D76-5263EF9DB4B8}" v="66" dt="2024-06-13T19:12:13.9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8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67C7629A-8A89-42B2-BC87-C1D1BBC2D0AD}"/>
    <pc:docChg chg="addSld modSld">
      <pc:chgData name="David Williamson" userId="a73da8032f1697b1" providerId="LiveId" clId="{67C7629A-8A89-42B2-BC87-C1D1BBC2D0AD}" dt="2024-06-11T21:37:00.231" v="7" actId="14100"/>
      <pc:docMkLst>
        <pc:docMk/>
      </pc:docMkLst>
      <pc:sldChg chg="addSp delSp modSp new mod">
        <pc:chgData name="David Williamson" userId="a73da8032f1697b1" providerId="LiveId" clId="{67C7629A-8A89-42B2-BC87-C1D1BBC2D0AD}" dt="2024-06-11T21:37:00.231" v="7" actId="14100"/>
        <pc:sldMkLst>
          <pc:docMk/>
          <pc:sldMk cId="535893660" sldId="259"/>
        </pc:sldMkLst>
        <pc:spChg chg="del">
          <ac:chgData name="David Williamson" userId="a73da8032f1697b1" providerId="LiveId" clId="{67C7629A-8A89-42B2-BC87-C1D1BBC2D0AD}" dt="2024-06-11T21:36:44.952" v="1"/>
          <ac:spMkLst>
            <pc:docMk/>
            <pc:sldMk cId="535893660" sldId="259"/>
            <ac:spMk id="3" creationId="{8459E7DF-3350-9E12-9B85-9B75A8A9826D}"/>
          </ac:spMkLst>
        </pc:spChg>
        <pc:picChg chg="add mod">
          <ac:chgData name="David Williamson" userId="a73da8032f1697b1" providerId="LiveId" clId="{67C7629A-8A89-42B2-BC87-C1D1BBC2D0AD}" dt="2024-06-11T21:37:00.231" v="7" actId="14100"/>
          <ac:picMkLst>
            <pc:docMk/>
            <pc:sldMk cId="535893660" sldId="259"/>
            <ac:picMk id="5" creationId="{0FE5970C-E0A5-41CF-D8AE-F3CEF4F01058}"/>
          </ac:picMkLst>
        </pc:picChg>
      </pc:sldChg>
    </pc:docChg>
  </pc:docChgLst>
  <pc:docChgLst>
    <pc:chgData name="David Williamson" userId="a73da8032f1697b1" providerId="LiveId" clId="{BA29FC8E-46EE-42C2-8D76-5263EF9DB4B8}"/>
    <pc:docChg chg="undo custSel addSld delSld modSld sldOrd">
      <pc:chgData name="David Williamson" userId="a73da8032f1697b1" providerId="LiveId" clId="{BA29FC8E-46EE-42C2-8D76-5263EF9DB4B8}" dt="2024-06-16T12:27:52.894" v="1930" actId="47"/>
      <pc:docMkLst>
        <pc:docMk/>
      </pc:docMkLst>
      <pc:sldChg chg="addSp modSp mod">
        <pc:chgData name="David Williamson" userId="a73da8032f1697b1" providerId="LiveId" clId="{BA29FC8E-46EE-42C2-8D76-5263EF9DB4B8}" dt="2024-06-13T15:16:41.567" v="486" actId="403"/>
        <pc:sldMkLst>
          <pc:docMk/>
          <pc:sldMk cId="3674686231" sldId="256"/>
        </pc:sldMkLst>
        <pc:spChg chg="add mod">
          <ac:chgData name="David Williamson" userId="a73da8032f1697b1" providerId="LiveId" clId="{BA29FC8E-46EE-42C2-8D76-5263EF9DB4B8}" dt="2024-06-13T15:16:01.224" v="473" actId="1076"/>
          <ac:spMkLst>
            <pc:docMk/>
            <pc:sldMk cId="3674686231" sldId="256"/>
            <ac:spMk id="4" creationId="{B7419BFC-C093-67B7-8278-2F05F0BC24F8}"/>
          </ac:spMkLst>
        </pc:spChg>
        <pc:spChg chg="add mod">
          <ac:chgData name="David Williamson" userId="a73da8032f1697b1" providerId="LiveId" clId="{BA29FC8E-46EE-42C2-8D76-5263EF9DB4B8}" dt="2024-06-13T15:16:41.567" v="486" actId="403"/>
          <ac:spMkLst>
            <pc:docMk/>
            <pc:sldMk cId="3674686231" sldId="256"/>
            <ac:spMk id="6" creationId="{80B0313C-77CF-1E4E-7724-A1C877E212A4}"/>
          </ac:spMkLst>
        </pc:spChg>
      </pc:sldChg>
      <pc:sldChg chg="addSp modSp del mod ord">
        <pc:chgData name="David Williamson" userId="a73da8032f1697b1" providerId="LiveId" clId="{BA29FC8E-46EE-42C2-8D76-5263EF9DB4B8}" dt="2024-06-13T19:11:58.666" v="1843" actId="47"/>
        <pc:sldMkLst>
          <pc:docMk/>
          <pc:sldMk cId="1186681157" sldId="257"/>
        </pc:sldMkLst>
        <pc:spChg chg="add mod">
          <ac:chgData name="David Williamson" userId="a73da8032f1697b1" providerId="LiveId" clId="{BA29FC8E-46EE-42C2-8D76-5263EF9DB4B8}" dt="2024-06-13T15:09:27.457" v="152" actId="1076"/>
          <ac:spMkLst>
            <pc:docMk/>
            <pc:sldMk cId="1186681157" sldId="257"/>
            <ac:spMk id="4" creationId="{68A6B526-DA2C-02A8-B3D1-14BAC3434D8B}"/>
          </ac:spMkLst>
        </pc:spChg>
        <pc:picChg chg="mod">
          <ac:chgData name="David Williamson" userId="a73da8032f1697b1" providerId="LiveId" clId="{BA29FC8E-46EE-42C2-8D76-5263EF9DB4B8}" dt="2024-06-13T15:07:32.799" v="133" actId="14100"/>
          <ac:picMkLst>
            <pc:docMk/>
            <pc:sldMk cId="1186681157" sldId="257"/>
            <ac:picMk id="5" creationId="{3C2DF299-FD9F-13AA-6265-0E5B89483C2B}"/>
          </ac:picMkLst>
        </pc:picChg>
      </pc:sldChg>
      <pc:sldChg chg="addSp modSp mod ord">
        <pc:chgData name="David Williamson" userId="a73da8032f1697b1" providerId="LiveId" clId="{BA29FC8E-46EE-42C2-8D76-5263EF9DB4B8}" dt="2024-06-13T15:25:43.225" v="702" actId="20577"/>
        <pc:sldMkLst>
          <pc:docMk/>
          <pc:sldMk cId="306893461" sldId="258"/>
        </pc:sldMkLst>
        <pc:spChg chg="add mod">
          <ac:chgData name="David Williamson" userId="a73da8032f1697b1" providerId="LiveId" clId="{BA29FC8E-46EE-42C2-8D76-5263EF9DB4B8}" dt="2024-06-13T15:22:24.349" v="612" actId="115"/>
          <ac:spMkLst>
            <pc:docMk/>
            <pc:sldMk cId="306893461" sldId="258"/>
            <ac:spMk id="4" creationId="{ACEA3D49-914D-2979-FD5D-5894998515F3}"/>
          </ac:spMkLst>
        </pc:spChg>
        <pc:spChg chg="add mod">
          <ac:chgData name="David Williamson" userId="a73da8032f1697b1" providerId="LiveId" clId="{BA29FC8E-46EE-42C2-8D76-5263EF9DB4B8}" dt="2024-06-13T15:25:43.225" v="702" actId="20577"/>
          <ac:spMkLst>
            <pc:docMk/>
            <pc:sldMk cId="306893461" sldId="258"/>
            <ac:spMk id="6" creationId="{BF04EB8C-B2A2-010A-4426-E996F30FA36C}"/>
          </ac:spMkLst>
        </pc:spChg>
        <pc:picChg chg="mod">
          <ac:chgData name="David Williamson" userId="a73da8032f1697b1" providerId="LiveId" clId="{BA29FC8E-46EE-42C2-8D76-5263EF9DB4B8}" dt="2024-06-13T15:25:01.084" v="692" actId="14100"/>
          <ac:picMkLst>
            <pc:docMk/>
            <pc:sldMk cId="306893461" sldId="258"/>
            <ac:picMk id="5" creationId="{F4E12424-6E6C-535E-DEC9-FCDDAD423772}"/>
          </ac:picMkLst>
        </pc:picChg>
      </pc:sldChg>
      <pc:sldChg chg="del ord">
        <pc:chgData name="David Williamson" userId="a73da8032f1697b1" providerId="LiveId" clId="{BA29FC8E-46EE-42C2-8D76-5263EF9DB4B8}" dt="2024-06-13T19:13:37.097" v="1920" actId="47"/>
        <pc:sldMkLst>
          <pc:docMk/>
          <pc:sldMk cId="535893660" sldId="259"/>
        </pc:sldMkLst>
      </pc:sldChg>
      <pc:sldChg chg="addSp modSp add mod ord">
        <pc:chgData name="David Williamson" userId="a73da8032f1697b1" providerId="LiveId" clId="{BA29FC8E-46EE-42C2-8D76-5263EF9DB4B8}" dt="2024-06-13T15:30:31.210" v="850"/>
        <pc:sldMkLst>
          <pc:docMk/>
          <pc:sldMk cId="2648926474" sldId="260"/>
        </pc:sldMkLst>
        <pc:picChg chg="add mod">
          <ac:chgData name="David Williamson" userId="a73da8032f1697b1" providerId="LiveId" clId="{BA29FC8E-46EE-42C2-8D76-5263EF9DB4B8}" dt="2024-06-11T21:42:46.098" v="4"/>
          <ac:picMkLst>
            <pc:docMk/>
            <pc:sldMk cId="2648926474" sldId="260"/>
            <ac:picMk id="2" creationId="{47E5DBD8-C20A-6DD4-C963-6E112956DB92}"/>
          </ac:picMkLst>
        </pc:picChg>
      </pc:sldChg>
      <pc:sldChg chg="addSp modSp add mod ord">
        <pc:chgData name="David Williamson" userId="a73da8032f1697b1" providerId="LiveId" clId="{BA29FC8E-46EE-42C2-8D76-5263EF9DB4B8}" dt="2024-06-13T15:30:43.538" v="852"/>
        <pc:sldMkLst>
          <pc:docMk/>
          <pc:sldMk cId="2680579848" sldId="261"/>
        </pc:sldMkLst>
        <pc:picChg chg="add mod">
          <ac:chgData name="David Williamson" userId="a73da8032f1697b1" providerId="LiveId" clId="{BA29FC8E-46EE-42C2-8D76-5263EF9DB4B8}" dt="2024-06-11T21:44:36.554" v="9"/>
          <ac:picMkLst>
            <pc:docMk/>
            <pc:sldMk cId="2680579848" sldId="261"/>
            <ac:picMk id="2" creationId="{98A7A53A-8939-16DF-B65F-001B25AE29EC}"/>
          </ac:picMkLst>
        </pc:picChg>
      </pc:sldChg>
      <pc:sldChg chg="addSp modSp add mod ord">
        <pc:chgData name="David Williamson" userId="a73da8032f1697b1" providerId="LiveId" clId="{BA29FC8E-46EE-42C2-8D76-5263EF9DB4B8}" dt="2024-06-13T15:31:36.663" v="854"/>
        <pc:sldMkLst>
          <pc:docMk/>
          <pc:sldMk cId="3862103378" sldId="262"/>
        </pc:sldMkLst>
        <pc:picChg chg="add mod">
          <ac:chgData name="David Williamson" userId="a73da8032f1697b1" providerId="LiveId" clId="{BA29FC8E-46EE-42C2-8D76-5263EF9DB4B8}" dt="2024-06-11T21:45:18.194" v="14"/>
          <ac:picMkLst>
            <pc:docMk/>
            <pc:sldMk cId="3862103378" sldId="262"/>
            <ac:picMk id="2" creationId="{56CD277A-C5CA-AA94-B9EB-A7DC3F546BC7}"/>
          </ac:picMkLst>
        </pc:picChg>
      </pc:sldChg>
      <pc:sldChg chg="addSp modSp add mod ord">
        <pc:chgData name="David Williamson" userId="a73da8032f1697b1" providerId="LiveId" clId="{BA29FC8E-46EE-42C2-8D76-5263EF9DB4B8}" dt="2024-06-13T15:31:47.694" v="856"/>
        <pc:sldMkLst>
          <pc:docMk/>
          <pc:sldMk cId="3057033088" sldId="263"/>
        </pc:sldMkLst>
        <pc:picChg chg="add mod">
          <ac:chgData name="David Williamson" userId="a73da8032f1697b1" providerId="LiveId" clId="{BA29FC8E-46EE-42C2-8D76-5263EF9DB4B8}" dt="2024-06-11T21:45:44.382" v="19"/>
          <ac:picMkLst>
            <pc:docMk/>
            <pc:sldMk cId="3057033088" sldId="263"/>
            <ac:picMk id="2" creationId="{425511D5-804B-1852-432E-27DD35743244}"/>
          </ac:picMkLst>
        </pc:picChg>
      </pc:sldChg>
      <pc:sldChg chg="addSp modSp add mod ord">
        <pc:chgData name="David Williamson" userId="a73da8032f1697b1" providerId="LiveId" clId="{BA29FC8E-46EE-42C2-8D76-5263EF9DB4B8}" dt="2024-06-13T15:32:24.413" v="860"/>
        <pc:sldMkLst>
          <pc:docMk/>
          <pc:sldMk cId="2686440041" sldId="264"/>
        </pc:sldMkLst>
        <pc:picChg chg="add mod">
          <ac:chgData name="David Williamson" userId="a73da8032f1697b1" providerId="LiveId" clId="{BA29FC8E-46EE-42C2-8D76-5263EF9DB4B8}" dt="2024-06-11T21:46:12.483" v="24"/>
          <ac:picMkLst>
            <pc:docMk/>
            <pc:sldMk cId="2686440041" sldId="264"/>
            <ac:picMk id="2" creationId="{E7C8AFEB-41EC-B19C-8131-4967889D68D1}"/>
          </ac:picMkLst>
        </pc:picChg>
      </pc:sldChg>
      <pc:sldChg chg="addSp modSp add mod ord">
        <pc:chgData name="David Williamson" userId="a73da8032f1697b1" providerId="LiveId" clId="{BA29FC8E-46EE-42C2-8D76-5263EF9DB4B8}" dt="2024-06-13T15:35:28.382" v="911" actId="1076"/>
        <pc:sldMkLst>
          <pc:docMk/>
          <pc:sldMk cId="1919321003" sldId="265"/>
        </pc:sldMkLst>
        <pc:spChg chg="add mod">
          <ac:chgData name="David Williamson" userId="a73da8032f1697b1" providerId="LiveId" clId="{BA29FC8E-46EE-42C2-8D76-5263EF9DB4B8}" dt="2024-06-13T15:35:28.382" v="911" actId="1076"/>
          <ac:spMkLst>
            <pc:docMk/>
            <pc:sldMk cId="1919321003" sldId="265"/>
            <ac:spMk id="3" creationId="{84B32B5D-9EF5-7143-99C3-9567AD5F7935}"/>
          </ac:spMkLst>
        </pc:spChg>
        <pc:picChg chg="add mod">
          <ac:chgData name="David Williamson" userId="a73da8032f1697b1" providerId="LiveId" clId="{BA29FC8E-46EE-42C2-8D76-5263EF9DB4B8}" dt="2024-06-11T21:48:50.898" v="29"/>
          <ac:picMkLst>
            <pc:docMk/>
            <pc:sldMk cId="1919321003" sldId="265"/>
            <ac:picMk id="2" creationId="{5F7C7ED8-D872-386D-5D3F-87A26156B0E0}"/>
          </ac:picMkLst>
        </pc:picChg>
      </pc:sldChg>
      <pc:sldChg chg="addSp modSp add mod ord">
        <pc:chgData name="David Williamson" userId="a73da8032f1697b1" providerId="LiveId" clId="{BA29FC8E-46EE-42C2-8D76-5263EF9DB4B8}" dt="2024-06-13T15:32:01.100" v="858"/>
        <pc:sldMkLst>
          <pc:docMk/>
          <pc:sldMk cId="2493285197" sldId="266"/>
        </pc:sldMkLst>
        <pc:picChg chg="add mod">
          <ac:chgData name="David Williamson" userId="a73da8032f1697b1" providerId="LiveId" clId="{BA29FC8E-46EE-42C2-8D76-5263EF9DB4B8}" dt="2024-06-11T21:50:15.749" v="36"/>
          <ac:picMkLst>
            <pc:docMk/>
            <pc:sldMk cId="2493285197" sldId="266"/>
            <ac:picMk id="2" creationId="{70C27F14-3280-62A2-E2BC-3A13BB4C1F98}"/>
          </ac:picMkLst>
        </pc:picChg>
      </pc:sldChg>
      <pc:sldChg chg="addSp modSp add mod ord">
        <pc:chgData name="David Williamson" userId="a73da8032f1697b1" providerId="LiveId" clId="{BA29FC8E-46EE-42C2-8D76-5263EF9DB4B8}" dt="2024-06-13T15:32:31.975" v="862"/>
        <pc:sldMkLst>
          <pc:docMk/>
          <pc:sldMk cId="2870055368" sldId="267"/>
        </pc:sldMkLst>
        <pc:picChg chg="add mod">
          <ac:chgData name="David Williamson" userId="a73da8032f1697b1" providerId="LiveId" clId="{BA29FC8E-46EE-42C2-8D76-5263EF9DB4B8}" dt="2024-06-11T21:50:50.638" v="41"/>
          <ac:picMkLst>
            <pc:docMk/>
            <pc:sldMk cId="2870055368" sldId="267"/>
            <ac:picMk id="2" creationId="{20CF660E-64A9-9D14-661F-BD87343FA68B}"/>
          </ac:picMkLst>
        </pc:picChg>
      </pc:sldChg>
      <pc:sldChg chg="addSp modSp add del mod ord">
        <pc:chgData name="David Williamson" userId="a73da8032f1697b1" providerId="LiveId" clId="{BA29FC8E-46EE-42C2-8D76-5263EF9DB4B8}" dt="2024-06-13T15:34:44.241" v="898" actId="47"/>
        <pc:sldMkLst>
          <pc:docMk/>
          <pc:sldMk cId="1376379120" sldId="268"/>
        </pc:sldMkLst>
        <pc:picChg chg="add mod">
          <ac:chgData name="David Williamson" userId="a73da8032f1697b1" providerId="LiveId" clId="{BA29FC8E-46EE-42C2-8D76-5263EF9DB4B8}" dt="2024-06-11T22:00:44.340" v="52"/>
          <ac:picMkLst>
            <pc:docMk/>
            <pc:sldMk cId="1376379120" sldId="268"/>
            <ac:picMk id="2" creationId="{BA13C594-DF99-2830-0F39-E975719B6F56}"/>
          </ac:picMkLst>
        </pc:picChg>
      </pc:sldChg>
      <pc:sldChg chg="add del">
        <pc:chgData name="David Williamson" userId="a73da8032f1697b1" providerId="LiveId" clId="{BA29FC8E-46EE-42C2-8D76-5263EF9DB4B8}" dt="2024-06-11T22:00:15.653" v="46" actId="47"/>
        <pc:sldMkLst>
          <pc:docMk/>
          <pc:sldMk cId="3454323505" sldId="268"/>
        </pc:sldMkLst>
      </pc:sldChg>
      <pc:sldChg chg="add del">
        <pc:chgData name="David Williamson" userId="a73da8032f1697b1" providerId="LiveId" clId="{BA29FC8E-46EE-42C2-8D76-5263EF9DB4B8}" dt="2024-06-11T22:00:16.633" v="47" actId="47"/>
        <pc:sldMkLst>
          <pc:docMk/>
          <pc:sldMk cId="1885871713" sldId="269"/>
        </pc:sldMkLst>
      </pc:sldChg>
      <pc:sldChg chg="addSp delSp modSp add del mod ord">
        <pc:chgData name="David Williamson" userId="a73da8032f1697b1" providerId="LiveId" clId="{BA29FC8E-46EE-42C2-8D76-5263EF9DB4B8}" dt="2024-06-13T15:34:49.069" v="902" actId="47"/>
        <pc:sldMkLst>
          <pc:docMk/>
          <pc:sldMk cId="3111721911" sldId="269"/>
        </pc:sldMkLst>
        <pc:picChg chg="add del mod">
          <ac:chgData name="David Williamson" userId="a73da8032f1697b1" providerId="LiveId" clId="{BA29FC8E-46EE-42C2-8D76-5263EF9DB4B8}" dt="2024-06-11T22:01:18.036" v="60" actId="478"/>
          <ac:picMkLst>
            <pc:docMk/>
            <pc:sldMk cId="3111721911" sldId="269"/>
            <ac:picMk id="2" creationId="{AB793613-5D32-CDA8-2ED2-954033326011}"/>
          </ac:picMkLst>
        </pc:picChg>
        <pc:picChg chg="add mod">
          <ac:chgData name="David Williamson" userId="a73da8032f1697b1" providerId="LiveId" clId="{BA29FC8E-46EE-42C2-8D76-5263EF9DB4B8}" dt="2024-06-11T22:01:20.571" v="61" actId="1076"/>
          <ac:picMkLst>
            <pc:docMk/>
            <pc:sldMk cId="3111721911" sldId="269"/>
            <ac:picMk id="3" creationId="{A7A643B7-2BC8-5E1D-C473-4AEE11EC4862}"/>
          </ac:picMkLst>
        </pc:picChg>
      </pc:sldChg>
      <pc:sldChg chg="addSp modSp new del ord">
        <pc:chgData name="David Williamson" userId="a73da8032f1697b1" providerId="LiveId" clId="{BA29FC8E-46EE-42C2-8D76-5263EF9DB4B8}" dt="2024-06-13T15:34:47.897" v="901" actId="47"/>
        <pc:sldMkLst>
          <pc:docMk/>
          <pc:sldMk cId="755555033" sldId="270"/>
        </pc:sldMkLst>
        <pc:picChg chg="add mod">
          <ac:chgData name="David Williamson" userId="a73da8032f1697b1" providerId="LiveId" clId="{BA29FC8E-46EE-42C2-8D76-5263EF9DB4B8}" dt="2024-06-11T22:01:31.061" v="63"/>
          <ac:picMkLst>
            <pc:docMk/>
            <pc:sldMk cId="755555033" sldId="270"/>
            <ac:picMk id="2" creationId="{54B176B0-649E-7980-0366-3EB276B54BDA}"/>
          </ac:picMkLst>
        </pc:picChg>
      </pc:sldChg>
      <pc:sldChg chg="add del">
        <pc:chgData name="David Williamson" userId="a73da8032f1697b1" providerId="LiveId" clId="{BA29FC8E-46EE-42C2-8D76-5263EF9DB4B8}" dt="2024-06-11T22:00:14.791" v="45" actId="47"/>
        <pc:sldMkLst>
          <pc:docMk/>
          <pc:sldMk cId="1957845977" sldId="270"/>
        </pc:sldMkLst>
      </pc:sldChg>
      <pc:sldChg chg="addSp modSp new del ord">
        <pc:chgData name="David Williamson" userId="a73da8032f1697b1" providerId="LiveId" clId="{BA29FC8E-46EE-42C2-8D76-5263EF9DB4B8}" dt="2024-06-13T15:34:46.616" v="900" actId="47"/>
        <pc:sldMkLst>
          <pc:docMk/>
          <pc:sldMk cId="2249500918" sldId="271"/>
        </pc:sldMkLst>
        <pc:picChg chg="add mod">
          <ac:chgData name="David Williamson" userId="a73da8032f1697b1" providerId="LiveId" clId="{BA29FC8E-46EE-42C2-8D76-5263EF9DB4B8}" dt="2024-06-11T22:01:43.250" v="65"/>
          <ac:picMkLst>
            <pc:docMk/>
            <pc:sldMk cId="2249500918" sldId="271"/>
            <ac:picMk id="2" creationId="{7AAB1849-B014-4CF4-F1C7-73EB0466FEAF}"/>
          </ac:picMkLst>
        </pc:picChg>
      </pc:sldChg>
      <pc:sldChg chg="addSp modSp new del ord">
        <pc:chgData name="David Williamson" userId="a73da8032f1697b1" providerId="LiveId" clId="{BA29FC8E-46EE-42C2-8D76-5263EF9DB4B8}" dt="2024-06-13T15:34:45.225" v="899" actId="47"/>
        <pc:sldMkLst>
          <pc:docMk/>
          <pc:sldMk cId="2136557703" sldId="272"/>
        </pc:sldMkLst>
        <pc:picChg chg="add mod">
          <ac:chgData name="David Williamson" userId="a73da8032f1697b1" providerId="LiveId" clId="{BA29FC8E-46EE-42C2-8D76-5263EF9DB4B8}" dt="2024-06-11T22:01:52.660" v="67"/>
          <ac:picMkLst>
            <pc:docMk/>
            <pc:sldMk cId="2136557703" sldId="272"/>
            <ac:picMk id="2" creationId="{0B779913-2371-131C-B239-F5C9913A38C8}"/>
          </ac:picMkLst>
        </pc:picChg>
      </pc:sldChg>
      <pc:sldChg chg="addSp modSp add mod ord">
        <pc:chgData name="David Williamson" userId="a73da8032f1697b1" providerId="LiveId" clId="{BA29FC8E-46EE-42C2-8D76-5263EF9DB4B8}" dt="2024-06-13T15:33:57.116" v="897"/>
        <pc:sldMkLst>
          <pc:docMk/>
          <pc:sldMk cId="3209918250" sldId="273"/>
        </pc:sldMkLst>
        <pc:spChg chg="add mod">
          <ac:chgData name="David Williamson" userId="a73da8032f1697b1" providerId="LiveId" clId="{BA29FC8E-46EE-42C2-8D76-5263EF9DB4B8}" dt="2024-06-13T15:19:32.849" v="549" actId="1076"/>
          <ac:spMkLst>
            <pc:docMk/>
            <pc:sldMk cId="3209918250" sldId="273"/>
            <ac:spMk id="4" creationId="{71800265-229D-A145-A190-76CD8FAF9DD7}"/>
          </ac:spMkLst>
        </pc:spChg>
        <pc:picChg chg="mod">
          <ac:chgData name="David Williamson" userId="a73da8032f1697b1" providerId="LiveId" clId="{BA29FC8E-46EE-42C2-8D76-5263EF9DB4B8}" dt="2024-06-13T15:19:27.364" v="548" actId="14100"/>
          <ac:picMkLst>
            <pc:docMk/>
            <pc:sldMk cId="3209918250" sldId="273"/>
            <ac:picMk id="5" creationId="{3C2DF299-FD9F-13AA-6265-0E5B89483C2B}"/>
          </ac:picMkLst>
        </pc:picChg>
      </pc:sldChg>
      <pc:sldChg chg="add del ord">
        <pc:chgData name="David Williamson" userId="a73da8032f1697b1" providerId="LiveId" clId="{BA29FC8E-46EE-42C2-8D76-5263EF9DB4B8}" dt="2024-06-16T12:27:52.894" v="1930" actId="47"/>
        <pc:sldMkLst>
          <pc:docMk/>
          <pc:sldMk cId="1014632630" sldId="274"/>
        </pc:sldMkLst>
      </pc:sldChg>
      <pc:sldChg chg="add del">
        <pc:chgData name="David Williamson" userId="a73da8032f1697b1" providerId="LiveId" clId="{BA29FC8E-46EE-42C2-8D76-5263EF9DB4B8}" dt="2024-06-13T15:34:52.725" v="903" actId="47"/>
        <pc:sldMkLst>
          <pc:docMk/>
          <pc:sldMk cId="2389886689" sldId="275"/>
        </pc:sldMkLst>
      </pc:sldChg>
      <pc:sldChg chg="add del">
        <pc:chgData name="David Williamson" userId="a73da8032f1697b1" providerId="LiveId" clId="{BA29FC8E-46EE-42C2-8D76-5263EF9DB4B8}" dt="2024-06-13T15:34:54.256" v="905" actId="47"/>
        <pc:sldMkLst>
          <pc:docMk/>
          <pc:sldMk cId="399454228" sldId="276"/>
        </pc:sldMkLst>
      </pc:sldChg>
      <pc:sldChg chg="add del">
        <pc:chgData name="David Williamson" userId="a73da8032f1697b1" providerId="LiveId" clId="{BA29FC8E-46EE-42C2-8D76-5263EF9DB4B8}" dt="2024-06-13T15:34:53.381" v="904" actId="47"/>
        <pc:sldMkLst>
          <pc:docMk/>
          <pc:sldMk cId="1720864604" sldId="277"/>
        </pc:sldMkLst>
      </pc:sldChg>
      <pc:sldChg chg="addSp modSp add mod ord">
        <pc:chgData name="David Williamson" userId="a73da8032f1697b1" providerId="LiveId" clId="{BA29FC8E-46EE-42C2-8D76-5263EF9DB4B8}" dt="2024-06-13T15:26:51.882" v="744" actId="1076"/>
        <pc:sldMkLst>
          <pc:docMk/>
          <pc:sldMk cId="3092213237" sldId="278"/>
        </pc:sldMkLst>
        <pc:spChg chg="mod">
          <ac:chgData name="David Williamson" userId="a73da8032f1697b1" providerId="LiveId" clId="{BA29FC8E-46EE-42C2-8D76-5263EF9DB4B8}" dt="2024-06-13T15:25:58.428" v="707" actId="20577"/>
          <ac:spMkLst>
            <pc:docMk/>
            <pc:sldMk cId="3092213237" sldId="278"/>
            <ac:spMk id="4" creationId="{ACEA3D49-914D-2979-FD5D-5894998515F3}"/>
          </ac:spMkLst>
        </pc:spChg>
        <pc:spChg chg="add mod">
          <ac:chgData name="David Williamson" userId="a73da8032f1697b1" providerId="LiveId" clId="{BA29FC8E-46EE-42C2-8D76-5263EF9DB4B8}" dt="2024-06-13T15:26:51.882" v="744" actId="1076"/>
          <ac:spMkLst>
            <pc:docMk/>
            <pc:sldMk cId="3092213237" sldId="278"/>
            <ac:spMk id="7" creationId="{E1EA8403-CEDD-6F6B-93A2-19D133511C03}"/>
          </ac:spMkLst>
        </pc:spChg>
        <pc:picChg chg="mod">
          <ac:chgData name="David Williamson" userId="a73da8032f1697b1" providerId="LiveId" clId="{BA29FC8E-46EE-42C2-8D76-5263EF9DB4B8}" dt="2024-06-13T15:26:47.663" v="743" actId="1076"/>
          <ac:picMkLst>
            <pc:docMk/>
            <pc:sldMk cId="3092213237" sldId="278"/>
            <ac:picMk id="5" creationId="{F4E12424-6E6C-535E-DEC9-FCDDAD423772}"/>
          </ac:picMkLst>
        </pc:picChg>
      </pc:sldChg>
      <pc:sldChg chg="addSp modSp add mod ord">
        <pc:chgData name="David Williamson" userId="a73da8032f1697b1" providerId="LiveId" clId="{BA29FC8E-46EE-42C2-8D76-5263EF9DB4B8}" dt="2024-06-13T15:27:56.319" v="782" actId="403"/>
        <pc:sldMkLst>
          <pc:docMk/>
          <pc:sldMk cId="3824153257" sldId="279"/>
        </pc:sldMkLst>
        <pc:spChg chg="mod">
          <ac:chgData name="David Williamson" userId="a73da8032f1697b1" providerId="LiveId" clId="{BA29FC8E-46EE-42C2-8D76-5263EF9DB4B8}" dt="2024-06-13T15:27:23.600" v="755" actId="20577"/>
          <ac:spMkLst>
            <pc:docMk/>
            <pc:sldMk cId="3824153257" sldId="279"/>
            <ac:spMk id="4" creationId="{ACEA3D49-914D-2979-FD5D-5894998515F3}"/>
          </ac:spMkLst>
        </pc:spChg>
        <pc:spChg chg="add mod">
          <ac:chgData name="David Williamson" userId="a73da8032f1697b1" providerId="LiveId" clId="{BA29FC8E-46EE-42C2-8D76-5263EF9DB4B8}" dt="2024-06-13T15:27:56.319" v="782" actId="403"/>
          <ac:spMkLst>
            <pc:docMk/>
            <pc:sldMk cId="3824153257" sldId="279"/>
            <ac:spMk id="7" creationId="{3AD824C0-894D-6019-09A9-CEBCA98AD56E}"/>
          </ac:spMkLst>
        </pc:spChg>
        <pc:picChg chg="mod">
          <ac:chgData name="David Williamson" userId="a73da8032f1697b1" providerId="LiveId" clId="{BA29FC8E-46EE-42C2-8D76-5263EF9DB4B8}" dt="2024-06-13T15:27:28.069" v="756" actId="1076"/>
          <ac:picMkLst>
            <pc:docMk/>
            <pc:sldMk cId="3824153257" sldId="279"/>
            <ac:picMk id="5" creationId="{F4E12424-6E6C-535E-DEC9-FCDDAD423772}"/>
          </ac:picMkLst>
        </pc:picChg>
      </pc:sldChg>
      <pc:sldChg chg="addSp modSp add mod ord">
        <pc:chgData name="David Williamson" userId="a73da8032f1697b1" providerId="LiveId" clId="{BA29FC8E-46EE-42C2-8D76-5263EF9DB4B8}" dt="2024-06-13T15:28:57.850" v="832" actId="1076"/>
        <pc:sldMkLst>
          <pc:docMk/>
          <pc:sldMk cId="4098101423" sldId="280"/>
        </pc:sldMkLst>
        <pc:spChg chg="mod">
          <ac:chgData name="David Williamson" userId="a73da8032f1697b1" providerId="LiveId" clId="{BA29FC8E-46EE-42C2-8D76-5263EF9DB4B8}" dt="2024-06-13T15:28:10.553" v="787"/>
          <ac:spMkLst>
            <pc:docMk/>
            <pc:sldMk cId="4098101423" sldId="280"/>
            <ac:spMk id="4" creationId="{ACEA3D49-914D-2979-FD5D-5894998515F3}"/>
          </ac:spMkLst>
        </pc:spChg>
        <pc:spChg chg="add mod">
          <ac:chgData name="David Williamson" userId="a73da8032f1697b1" providerId="LiveId" clId="{BA29FC8E-46EE-42C2-8D76-5263EF9DB4B8}" dt="2024-06-13T15:28:57.850" v="832" actId="1076"/>
          <ac:spMkLst>
            <pc:docMk/>
            <pc:sldMk cId="4098101423" sldId="280"/>
            <ac:spMk id="7" creationId="{C6E17A0C-9870-98F3-6087-5C51061CA201}"/>
          </ac:spMkLst>
        </pc:spChg>
        <pc:picChg chg="mod">
          <ac:chgData name="David Williamson" userId="a73da8032f1697b1" providerId="LiveId" clId="{BA29FC8E-46EE-42C2-8D76-5263EF9DB4B8}" dt="2024-06-13T15:28:14.178" v="789" actId="1076"/>
          <ac:picMkLst>
            <pc:docMk/>
            <pc:sldMk cId="4098101423" sldId="280"/>
            <ac:picMk id="5" creationId="{F4E12424-6E6C-535E-DEC9-FCDDAD423772}"/>
          </ac:picMkLst>
        </pc:picChg>
      </pc:sldChg>
      <pc:sldChg chg="add del ord">
        <pc:chgData name="David Williamson" userId="a73da8032f1697b1" providerId="LiveId" clId="{BA29FC8E-46EE-42C2-8D76-5263EF9DB4B8}" dt="2024-06-13T19:12:01.026" v="1844" actId="47"/>
        <pc:sldMkLst>
          <pc:docMk/>
          <pc:sldMk cId="2945087917" sldId="281"/>
        </pc:sldMkLst>
      </pc:sldChg>
      <pc:sldChg chg="addSp modSp add mod">
        <pc:chgData name="David Williamson" userId="a73da8032f1697b1" providerId="LiveId" clId="{BA29FC8E-46EE-42C2-8D76-5263EF9DB4B8}" dt="2024-06-13T18:53:19.758" v="1828" actId="20577"/>
        <pc:sldMkLst>
          <pc:docMk/>
          <pc:sldMk cId="811510589" sldId="282"/>
        </pc:sldMkLst>
        <pc:spChg chg="add mod">
          <ac:chgData name="David Williamson" userId="a73da8032f1697b1" providerId="LiveId" clId="{BA29FC8E-46EE-42C2-8D76-5263EF9DB4B8}" dt="2024-06-13T18:53:19.758" v="1828" actId="20577"/>
          <ac:spMkLst>
            <pc:docMk/>
            <pc:sldMk cId="811510589" sldId="282"/>
            <ac:spMk id="4" creationId="{BDC1B8A8-090B-C148-433B-AF420A94D535}"/>
          </ac:spMkLst>
        </pc:spChg>
        <pc:picChg chg="mod">
          <ac:chgData name="David Williamson" userId="a73da8032f1697b1" providerId="LiveId" clId="{BA29FC8E-46EE-42C2-8D76-5263EF9DB4B8}" dt="2024-06-13T18:34:27.358" v="914" actId="14100"/>
          <ac:picMkLst>
            <pc:docMk/>
            <pc:sldMk cId="811510589" sldId="282"/>
            <ac:picMk id="5" creationId="{3C2DF299-FD9F-13AA-6265-0E5B89483C2B}"/>
          </ac:picMkLst>
        </pc:picChg>
      </pc:sldChg>
      <pc:sldChg chg="modSp add mod">
        <pc:chgData name="David Williamson" userId="a73da8032f1697b1" providerId="LiveId" clId="{BA29FC8E-46EE-42C2-8D76-5263EF9DB4B8}" dt="2024-06-13T15:21:00.412" v="606" actId="1076"/>
        <pc:sldMkLst>
          <pc:docMk/>
          <pc:sldMk cId="3735238940" sldId="283"/>
        </pc:sldMkLst>
        <pc:spChg chg="mod">
          <ac:chgData name="David Williamson" userId="a73da8032f1697b1" providerId="LiveId" clId="{BA29FC8E-46EE-42C2-8D76-5263EF9DB4B8}" dt="2024-06-13T15:21:00.412" v="606" actId="1076"/>
          <ac:spMkLst>
            <pc:docMk/>
            <pc:sldMk cId="3735238940" sldId="283"/>
            <ac:spMk id="4" creationId="{71800265-229D-A145-A190-76CD8FAF9DD7}"/>
          </ac:spMkLst>
        </pc:spChg>
      </pc:sldChg>
      <pc:sldChg chg="modSp add mod ord">
        <pc:chgData name="David Williamson" userId="a73da8032f1697b1" providerId="LiveId" clId="{BA29FC8E-46EE-42C2-8D76-5263EF9DB4B8}" dt="2024-06-13T15:23:24.599" v="659" actId="20577"/>
        <pc:sldMkLst>
          <pc:docMk/>
          <pc:sldMk cId="1519975783" sldId="284"/>
        </pc:sldMkLst>
        <pc:spChg chg="mod">
          <ac:chgData name="David Williamson" userId="a73da8032f1697b1" providerId="LiveId" clId="{BA29FC8E-46EE-42C2-8D76-5263EF9DB4B8}" dt="2024-06-13T15:23:24.599" v="659" actId="20577"/>
          <ac:spMkLst>
            <pc:docMk/>
            <pc:sldMk cId="1519975783" sldId="284"/>
            <ac:spMk id="4" creationId="{71800265-229D-A145-A190-76CD8FAF9DD7}"/>
          </ac:spMkLst>
        </pc:spChg>
      </pc:sldChg>
      <pc:sldChg chg="add del ord">
        <pc:chgData name="David Williamson" userId="a73da8032f1697b1" providerId="LiveId" clId="{BA29FC8E-46EE-42C2-8D76-5263EF9DB4B8}" dt="2024-06-13T19:12:02.963" v="1845" actId="47"/>
        <pc:sldMkLst>
          <pc:docMk/>
          <pc:sldMk cId="2154428739" sldId="285"/>
        </pc:sldMkLst>
      </pc:sldChg>
      <pc:sldChg chg="addSp modSp add mod ord">
        <pc:chgData name="David Williamson" userId="a73da8032f1697b1" providerId="LiveId" clId="{BA29FC8E-46EE-42C2-8D76-5263EF9DB4B8}" dt="2024-06-13T19:14:05.534" v="1929" actId="20577"/>
        <pc:sldMkLst>
          <pc:docMk/>
          <pc:sldMk cId="1889215489" sldId="286"/>
        </pc:sldMkLst>
        <pc:spChg chg="add mod">
          <ac:chgData name="David Williamson" userId="a73da8032f1697b1" providerId="LiveId" clId="{BA29FC8E-46EE-42C2-8D76-5263EF9DB4B8}" dt="2024-06-13T19:14:05.534" v="1929" actId="20577"/>
          <ac:spMkLst>
            <pc:docMk/>
            <pc:sldMk cId="1889215489" sldId="286"/>
            <ac:spMk id="4" creationId="{AB43E60B-7387-6F19-E0D1-7C363B39B952}"/>
          </ac:spMkLst>
        </pc:spChg>
      </pc:sldChg>
      <pc:sldChg chg="add ord">
        <pc:chgData name="David Williamson" userId="a73da8032f1697b1" providerId="LiveId" clId="{BA29FC8E-46EE-42C2-8D76-5263EF9DB4B8}" dt="2024-06-13T15:35:10.631" v="908"/>
        <pc:sldMkLst>
          <pc:docMk/>
          <pc:sldMk cId="1129130153" sldId="287"/>
        </pc:sldMkLst>
      </pc:sldChg>
      <pc:sldChg chg="addSp modSp add del mod">
        <pc:chgData name="David Williamson" userId="a73da8032f1697b1" providerId="LiveId" clId="{BA29FC8E-46EE-42C2-8D76-5263EF9DB4B8}" dt="2024-06-13T18:52:35.367" v="1796" actId="2696"/>
        <pc:sldMkLst>
          <pc:docMk/>
          <pc:sldMk cId="4236648719" sldId="288"/>
        </pc:sldMkLst>
        <pc:spChg chg="add mod">
          <ac:chgData name="David Williamson" userId="a73da8032f1697b1" providerId="LiveId" clId="{BA29FC8E-46EE-42C2-8D76-5263EF9DB4B8}" dt="2024-06-13T18:49:31.812" v="1795" actId="20577"/>
          <ac:spMkLst>
            <pc:docMk/>
            <pc:sldMk cId="4236648719" sldId="288"/>
            <ac:spMk id="4" creationId="{F6AB5E4B-2961-5239-887A-668A6779EDDD}"/>
          </ac:spMkLst>
        </pc:spChg>
        <pc:picChg chg="mod">
          <ac:chgData name="David Williamson" userId="a73da8032f1697b1" providerId="LiveId" clId="{BA29FC8E-46EE-42C2-8D76-5263EF9DB4B8}" dt="2024-06-13T18:34:32.483" v="916" actId="14100"/>
          <ac:picMkLst>
            <pc:docMk/>
            <pc:sldMk cId="4236648719" sldId="288"/>
            <ac:picMk id="5" creationId="{3C2DF299-FD9F-13AA-6265-0E5B89483C2B}"/>
          </ac:picMkLst>
        </pc:picChg>
      </pc:sldChg>
      <pc:sldChg chg="addSp modSp add mod ord">
        <pc:chgData name="David Williamson" userId="a73da8032f1697b1" providerId="LiveId" clId="{BA29FC8E-46EE-42C2-8D76-5263EF9DB4B8}" dt="2024-06-13T18:43:25.954" v="1032"/>
        <pc:sldMkLst>
          <pc:docMk/>
          <pc:sldMk cId="707424253" sldId="289"/>
        </pc:sldMkLst>
        <pc:picChg chg="add mod">
          <ac:chgData name="David Williamson" userId="a73da8032f1697b1" providerId="LiveId" clId="{BA29FC8E-46EE-42C2-8D76-5263EF9DB4B8}" dt="2024-06-13T18:43:13.267" v="1030"/>
          <ac:picMkLst>
            <pc:docMk/>
            <pc:sldMk cId="707424253" sldId="289"/>
            <ac:picMk id="2" creationId="{97CB9F72-1AF9-682E-222C-B8ED868FA85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D5523-BA83-0F70-02A3-BD4E9C1B9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6AB6F1-BEE0-D40D-3F67-83FA72ABB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883DA-7109-2539-7382-14A01C7A4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444F3-F5FF-42E0-BA99-E1292903A3B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8430C-9795-D93E-8C4B-D5751758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FE205-1C97-6269-629D-A6477E82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3A0F-9470-4F0D-A56D-552000AD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1DFF3-629F-A0CF-42BC-37331AAE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EB3032-0249-AE2F-DA8D-AF420ABA3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EFB0C-2017-A012-B9CE-046E211A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444F3-F5FF-42E0-BA99-E1292903A3B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A3852-B1B1-9874-EFCF-319EC43B6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98EDF-629E-128C-8476-E478188A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3A0F-9470-4F0D-A56D-552000AD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244040-7A2B-E600-1CC1-F1FE05A52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6A5CD4-AFA2-E1D9-9178-2D5EFB179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FA64A-272F-561E-17A4-8C457FD6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444F3-F5FF-42E0-BA99-E1292903A3B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B5855-FE4F-48F9-38E9-53BE99688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353E7-896D-7966-DDDE-EF3975727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3A0F-9470-4F0D-A56D-552000AD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2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0C652-3BE6-BCFD-E8DF-1DDABB5A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9454A-0FB9-C5B1-97A7-1402D28F5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04D75-DB44-3288-7ACB-DBAAE1CA4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444F3-F5FF-42E0-BA99-E1292903A3B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29309-364C-699F-5381-4A746C088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2DC94-2A09-FBA6-B877-7D1E8007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3A0F-9470-4F0D-A56D-552000AD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3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98D36-BB8B-3BC1-C017-1B8D4A218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07550-8F88-01C5-696E-738263CAF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2E0D8-52AD-13B8-56D5-5DFCD2680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444F3-F5FF-42E0-BA99-E1292903A3B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8453A-C5EA-17FE-9FC5-0FB6E46F4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DF090-348A-FF88-CCE1-023BD7F6F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3A0F-9470-4F0D-A56D-552000AD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08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0B667-7F2E-51CF-695E-DFB7AF83B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BDE97-7424-215D-60E6-CA52BA4BFE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F322F-2982-AC6B-8655-44FBDEF15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A1A0C-63BF-F712-6E67-02BC8C382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444F3-F5FF-42E0-BA99-E1292903A3B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405B2-10AA-DD45-7E44-92E172F2E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39E98-5A21-BDBF-3CA5-2E8DEC95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3A0F-9470-4F0D-A56D-552000AD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55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5907D-4125-A813-B16F-4DBECE6E2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03FD2-642D-8F32-2BF5-6B867F156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9F8E3-DEED-52F9-693B-862B598F5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C13F6E-BB7D-FFD9-0B7B-B56F43FD6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9501C7-40A3-ACA0-6084-8E3635E0C2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9B9209-AAB8-5E1D-E388-E6E0DE06F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444F3-F5FF-42E0-BA99-E1292903A3B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1E7E9-F3A0-629C-B9C6-C1A99A1DF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F9C43D-7838-8596-321A-326C367C6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3A0F-9470-4F0D-A56D-552000AD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30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BF568-C336-8574-8C33-F5D7A0DB5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328090-369E-47DF-6C8A-8AF7C8F5B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444F3-F5FF-42E0-BA99-E1292903A3B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529E03-7202-9C8B-17F2-052C52F8A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88F15F-DB40-4B00-B0FC-163DE1F99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3A0F-9470-4F0D-A56D-552000AD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73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184F88-3145-D0E0-21F1-60392D73B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444F3-F5FF-42E0-BA99-E1292903A3B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A3DAC0-3181-D3C3-BCA9-E116716C1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78C1B-CA02-787E-AC16-54328343B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3A0F-9470-4F0D-A56D-552000AD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80E63-ACE0-457D-8F14-A577A0022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85A93-79E7-1A61-A7DB-598EBCD29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8A3B0-5426-2EA0-5996-2868B04D7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F8616-C4B0-B719-43D7-49C56A67B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444F3-F5FF-42E0-BA99-E1292903A3B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910EB-1CB9-4D81-0D36-77CB238B9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F5A9D2-6F65-661E-1907-F3C88ED5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3A0F-9470-4F0D-A56D-552000AD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38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7B3BD-9438-E3B4-F896-31BD2E0E5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2E5499-E65F-8266-6CB9-0D6628036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1CEDF-CDED-42C4-3A79-994D22D02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7FFF4-5F8B-45F8-5153-B7C7003BB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444F3-F5FF-42E0-BA99-E1292903A3B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B5BF1-4E62-900C-D81B-8D15F657F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D333F1-C552-3AF3-9C41-1AB4ABE25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3A0F-9470-4F0D-A56D-552000AD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2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7890C7-70BF-73D3-8B58-610E956F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65201-89F3-7FC3-30BD-AF5502CA7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7ECAE-BE0C-430A-17F9-024DB9AF2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E444F3-F5FF-42E0-BA99-E1292903A3B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6E681-171E-BABD-20E3-C2D7B2540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24A31-7FB1-BA92-6494-6AEE96E9B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513A0F-9470-4F0D-A56D-552000AD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7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7C7ED8-D872-386D-5D3F-87A26156B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B32B5D-9EF5-7143-99C3-9567AD5F7935}"/>
              </a:ext>
            </a:extLst>
          </p:cNvPr>
          <p:cNvSpPr txBox="1"/>
          <p:nvPr/>
        </p:nvSpPr>
        <p:spPr>
          <a:xfrm>
            <a:off x="3181350" y="438150"/>
            <a:ext cx="582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Today’s Main Texts - </a:t>
            </a:r>
          </a:p>
        </p:txBody>
      </p:sp>
    </p:spTree>
    <p:extLst>
      <p:ext uri="{BB962C8B-B14F-4D97-AF65-F5344CB8AC3E}">
        <p14:creationId xmlns:p14="http://schemas.microsoft.com/office/powerpoint/2010/main" val="1919321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CD277A-C5CA-AA94-B9EB-A7DC3F546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03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AE1E4-B5F7-168E-66C9-386512474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DADD0-952D-CB9E-3AC2-073C808A3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DF299-FD9F-13AA-6265-0E5B89483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886" y="0"/>
            <a:ext cx="122818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C1B8A8-090B-C148-433B-AF420A94D535}"/>
              </a:ext>
            </a:extLst>
          </p:cNvPr>
          <p:cNvSpPr txBox="1"/>
          <p:nvPr/>
        </p:nvSpPr>
        <p:spPr>
          <a:xfrm>
            <a:off x="314325" y="245011"/>
            <a:ext cx="110394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8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you determine what God’s will is for your life?</a:t>
            </a:r>
          </a:p>
        </p:txBody>
      </p:sp>
    </p:spTree>
    <p:extLst>
      <p:ext uri="{BB962C8B-B14F-4D97-AF65-F5344CB8AC3E}">
        <p14:creationId xmlns:p14="http://schemas.microsoft.com/office/powerpoint/2010/main" val="811510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B9F72-1AF9-682E-222C-B8ED868FA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24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28D1E-DB04-AB1E-5FE1-4E4345910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7D8E2-5497-F5AD-90A8-AAC4F483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12424-6E6C-535E-DEC9-FCDDAD423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8"/>
            <a:ext cx="12192000" cy="68333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EA3D49-914D-2979-FD5D-5894998515F3}"/>
              </a:ext>
            </a:extLst>
          </p:cNvPr>
          <p:cNvSpPr/>
          <p:nvPr/>
        </p:nvSpPr>
        <p:spPr>
          <a:xfrm>
            <a:off x="3013789" y="1748537"/>
            <a:ext cx="6354946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3. </a:t>
            </a:r>
            <a:r>
              <a:rPr lang="en-US" sz="96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Seek</a:t>
            </a:r>
          </a:p>
          <a:p>
            <a:pPr algn="ctr"/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 live with humility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824C0-894D-6019-09A9-CEBCA98AD56E}"/>
              </a:ext>
            </a:extLst>
          </p:cNvPr>
          <p:cNvSpPr txBox="1"/>
          <p:nvPr/>
        </p:nvSpPr>
        <p:spPr>
          <a:xfrm>
            <a:off x="7481888" y="6069385"/>
            <a:ext cx="61626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James 4:16; 2 Cor 10:17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4153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5511D5-804B-1852-432E-27DD35743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33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C27F14-3280-62A2-E2BC-3A13BB4C1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85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28D1E-DB04-AB1E-5FE1-4E4345910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7D8E2-5497-F5AD-90A8-AAC4F483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12424-6E6C-535E-DEC9-FCDDAD423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17"/>
            <a:ext cx="12192000" cy="68333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EA3D49-914D-2979-FD5D-5894998515F3}"/>
              </a:ext>
            </a:extLst>
          </p:cNvPr>
          <p:cNvSpPr/>
          <p:nvPr/>
        </p:nvSpPr>
        <p:spPr>
          <a:xfrm>
            <a:off x="2229188" y="1748537"/>
            <a:ext cx="7924157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4. </a:t>
            </a:r>
            <a:r>
              <a:rPr lang="en-US" sz="96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Strive</a:t>
            </a:r>
          </a:p>
          <a:p>
            <a:pPr algn="ctr"/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For the Savior’s approval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E17A0C-9870-98F3-6087-5C51061CA201}"/>
              </a:ext>
            </a:extLst>
          </p:cNvPr>
          <p:cNvSpPr txBox="1"/>
          <p:nvPr/>
        </p:nvSpPr>
        <p:spPr>
          <a:xfrm>
            <a:off x="6191266" y="6102095"/>
            <a:ext cx="7634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James 4:17; 2 Cor 10:18; Rom 12:1-2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8101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C8AFEB-41EC-B19C-8131-4967889D6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40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CF660E-64A9-9D14-661F-BD87343FA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55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95B89-0882-597B-41F9-5FCC106116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654F1-8FD9-7A1F-40CB-6A45A51D6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C364C-900E-B731-AEE7-14E4F5A46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90"/>
            <a:ext cx="12192000" cy="6811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419BFC-C093-67B7-8278-2F05F0BC24F8}"/>
              </a:ext>
            </a:extLst>
          </p:cNvPr>
          <p:cNvSpPr txBox="1"/>
          <p:nvPr/>
        </p:nvSpPr>
        <p:spPr>
          <a:xfrm>
            <a:off x="2190750" y="1075421"/>
            <a:ext cx="81724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“Living Life in the Will of the Father”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B0313C-77CF-1E4E-7724-A1C877E212A4}"/>
              </a:ext>
            </a:extLst>
          </p:cNvPr>
          <p:cNvSpPr txBox="1"/>
          <p:nvPr/>
        </p:nvSpPr>
        <p:spPr>
          <a:xfrm>
            <a:off x="2867025" y="3819801"/>
            <a:ext cx="672465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4:13-17</a:t>
            </a:r>
          </a:p>
          <a:p>
            <a:pPr algn="ctr"/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 16:9; 2 Cor 10:17-18; Rom 12:1-2</a:t>
            </a:r>
          </a:p>
        </p:txBody>
      </p:sp>
    </p:spTree>
    <p:extLst>
      <p:ext uri="{BB962C8B-B14F-4D97-AF65-F5344CB8AC3E}">
        <p14:creationId xmlns:p14="http://schemas.microsoft.com/office/powerpoint/2010/main" val="1129130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95B89-0882-597B-41F9-5FCC106116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654F1-8FD9-7A1F-40CB-6A45A51D6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C364C-900E-B731-AEE7-14E4F5A46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90"/>
            <a:ext cx="12192000" cy="6811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419BFC-C093-67B7-8278-2F05F0BC24F8}"/>
              </a:ext>
            </a:extLst>
          </p:cNvPr>
          <p:cNvSpPr txBox="1"/>
          <p:nvPr/>
        </p:nvSpPr>
        <p:spPr>
          <a:xfrm>
            <a:off x="2190750" y="1075421"/>
            <a:ext cx="81724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“Living Life in the Will of the Father”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B0313C-77CF-1E4E-7724-A1C877E212A4}"/>
              </a:ext>
            </a:extLst>
          </p:cNvPr>
          <p:cNvSpPr txBox="1"/>
          <p:nvPr/>
        </p:nvSpPr>
        <p:spPr>
          <a:xfrm>
            <a:off x="2867025" y="3819801"/>
            <a:ext cx="672465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4:13-17</a:t>
            </a:r>
          </a:p>
          <a:p>
            <a:pPr algn="ctr"/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 16:9; 2 Cor 10:17-18; Rom 12:1-2</a:t>
            </a:r>
          </a:p>
        </p:txBody>
      </p:sp>
    </p:spTree>
    <p:extLst>
      <p:ext uri="{BB962C8B-B14F-4D97-AF65-F5344CB8AC3E}">
        <p14:creationId xmlns:p14="http://schemas.microsoft.com/office/powerpoint/2010/main" val="3674686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AE1E4-B5F7-168E-66C9-386512474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DADD0-952D-CB9E-3AC2-073C808A3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DF299-FD9F-13AA-6265-0E5B89483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95"/>
            <a:ext cx="12192000" cy="68078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43E60B-7387-6F19-E0D1-7C363B39B952}"/>
              </a:ext>
            </a:extLst>
          </p:cNvPr>
          <p:cNvSpPr/>
          <p:nvPr/>
        </p:nvSpPr>
        <p:spPr>
          <a:xfrm>
            <a:off x="1828800" y="1600201"/>
            <a:ext cx="870585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Prepare your hearts </a:t>
            </a:r>
          </a:p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before 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observing 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Lord’s Supper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9215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AE1E4-B5F7-168E-66C9-386512474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DADD0-952D-CB9E-3AC2-073C808A3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DF299-FD9F-13AA-6265-0E5B89483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942" y="0"/>
            <a:ext cx="1228188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800265-229D-A145-A190-76CD8FAF9DD7}"/>
              </a:ext>
            </a:extLst>
          </p:cNvPr>
          <p:cNvSpPr/>
          <p:nvPr/>
        </p:nvSpPr>
        <p:spPr>
          <a:xfrm>
            <a:off x="1162051" y="1144588"/>
            <a:ext cx="10020300" cy="48628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Who is James?</a:t>
            </a:r>
          </a:p>
          <a:p>
            <a:pPr algn="ctr"/>
            <a:endParaRPr 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(A Recap)</a:t>
            </a:r>
          </a:p>
        </p:txBody>
      </p:sp>
    </p:spTree>
    <p:extLst>
      <p:ext uri="{BB962C8B-B14F-4D97-AF65-F5344CB8AC3E}">
        <p14:creationId xmlns:p14="http://schemas.microsoft.com/office/powerpoint/2010/main" val="3209918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AE1E4-B5F7-168E-66C9-386512474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DADD0-952D-CB9E-3AC2-073C808A3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DF299-FD9F-13AA-6265-0E5B89483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942" y="0"/>
            <a:ext cx="1228188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800265-229D-A145-A190-76CD8FAF9DD7}"/>
              </a:ext>
            </a:extLst>
          </p:cNvPr>
          <p:cNvSpPr/>
          <p:nvPr/>
        </p:nvSpPr>
        <p:spPr>
          <a:xfrm>
            <a:off x="1085850" y="681037"/>
            <a:ext cx="10267950" cy="54014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Four Parallels</a:t>
            </a:r>
          </a:p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 Ecclesiastes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5238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28D1E-DB04-AB1E-5FE1-4E4345910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7D8E2-5497-F5AD-90A8-AAC4F483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12424-6E6C-535E-DEC9-FCDDAD423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921" y="0"/>
            <a:ext cx="1223592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EA3D49-914D-2979-FD5D-5894998515F3}"/>
              </a:ext>
            </a:extLst>
          </p:cNvPr>
          <p:cNvSpPr/>
          <p:nvPr/>
        </p:nvSpPr>
        <p:spPr>
          <a:xfrm>
            <a:off x="2039957" y="1748537"/>
            <a:ext cx="8302594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1. </a:t>
            </a:r>
            <a:r>
              <a:rPr lang="en-US" sz="96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Surrender</a:t>
            </a:r>
          </a:p>
          <a:p>
            <a:pPr algn="ctr"/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Your life to God the Father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04EB8C-B2A2-010A-4426-E996F30FA36C}"/>
              </a:ext>
            </a:extLst>
          </p:cNvPr>
          <p:cNvSpPr txBox="1"/>
          <p:nvPr/>
        </p:nvSpPr>
        <p:spPr>
          <a:xfrm>
            <a:off x="8086724" y="5927179"/>
            <a:ext cx="3846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highlight>
                  <a:srgbClr val="FFFF00"/>
                </a:highlight>
              </a:rPr>
              <a:t> James 4:13-14 </a:t>
            </a:r>
          </a:p>
        </p:txBody>
      </p:sp>
    </p:spTree>
    <p:extLst>
      <p:ext uri="{BB962C8B-B14F-4D97-AF65-F5344CB8AC3E}">
        <p14:creationId xmlns:p14="http://schemas.microsoft.com/office/powerpoint/2010/main" val="306893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E5DBD8-C20A-6DD4-C963-6E112956D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26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A7A53A-8939-16DF-B65F-001B25AE2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79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AE1E4-B5F7-168E-66C9-386512474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DADD0-952D-CB9E-3AC2-073C808A3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DF299-FD9F-13AA-6265-0E5B89483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942" y="0"/>
            <a:ext cx="1228188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800265-229D-A145-A190-76CD8FAF9DD7}"/>
              </a:ext>
            </a:extLst>
          </p:cNvPr>
          <p:cNvSpPr/>
          <p:nvPr/>
        </p:nvSpPr>
        <p:spPr>
          <a:xfrm>
            <a:off x="962025" y="515044"/>
            <a:ext cx="10267950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Examples of </a:t>
            </a:r>
          </a:p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self-confidence</a:t>
            </a:r>
          </a:p>
          <a:p>
            <a:pPr algn="ctr"/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(Misplaced)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9975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28D1E-DB04-AB1E-5FE1-4E4345910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7D8E2-5497-F5AD-90A8-AAC4F483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12424-6E6C-535E-DEC9-FCDDAD423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33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EA3D49-914D-2979-FD5D-5894998515F3}"/>
              </a:ext>
            </a:extLst>
          </p:cNvPr>
          <p:cNvSpPr/>
          <p:nvPr/>
        </p:nvSpPr>
        <p:spPr>
          <a:xfrm>
            <a:off x="1024427" y="1748537"/>
            <a:ext cx="10333663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 </a:t>
            </a:r>
            <a:r>
              <a:rPr lang="en-US" sz="96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Submit</a:t>
            </a:r>
          </a:p>
          <a:p>
            <a:pPr algn="ctr"/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Your will to the Lord Jesus Christ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EA8403-CEDD-6F6B-93A2-19D133511C03}"/>
              </a:ext>
            </a:extLst>
          </p:cNvPr>
          <p:cNvSpPr txBox="1"/>
          <p:nvPr/>
        </p:nvSpPr>
        <p:spPr>
          <a:xfrm>
            <a:off x="7005638" y="6051620"/>
            <a:ext cx="61626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 James 4:15; Proverbs 16:9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92213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144</Words>
  <Application>Microsoft Office PowerPoint</Application>
  <PresentationFormat>Widescreen</PresentationFormat>
  <Paragraphs>39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Williamson</dc:creator>
  <cp:lastModifiedBy>David Williamson</cp:lastModifiedBy>
  <cp:revision>1</cp:revision>
  <dcterms:created xsi:type="dcterms:W3CDTF">2024-06-11T21:33:10Z</dcterms:created>
  <dcterms:modified xsi:type="dcterms:W3CDTF">2024-06-16T12:27:55Z</dcterms:modified>
</cp:coreProperties>
</file>