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9" r:id="rId4"/>
    <p:sldId id="270" r:id="rId5"/>
    <p:sldId id="272" r:id="rId6"/>
    <p:sldId id="273" r:id="rId7"/>
    <p:sldId id="258" r:id="rId8"/>
    <p:sldId id="264" r:id="rId9"/>
    <p:sldId id="260" r:id="rId10"/>
    <p:sldId id="261" r:id="rId11"/>
    <p:sldId id="257" r:id="rId12"/>
    <p:sldId id="262" r:id="rId13"/>
    <p:sldId id="263" r:id="rId14"/>
    <p:sldId id="265" r:id="rId15"/>
    <p:sldId id="266" r:id="rId16"/>
    <p:sldId id="267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06F42-6065-44C4-ABAA-6DF1044220CF}" v="25" dt="2024-05-12T01:15:56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09406F42-6065-44C4-ABAA-6DF1044220CF}"/>
    <pc:docChg chg="undo custSel addSld delSld modSld sldOrd">
      <pc:chgData name="David Williamson" userId="a73da8032f1697b1" providerId="LiveId" clId="{09406F42-6065-44C4-ABAA-6DF1044220CF}" dt="2024-05-12T01:36:04.043" v="1620"/>
      <pc:docMkLst>
        <pc:docMk/>
      </pc:docMkLst>
      <pc:sldChg chg="modSp modAnim">
        <pc:chgData name="David Williamson" userId="a73da8032f1697b1" providerId="LiveId" clId="{09406F42-6065-44C4-ABAA-6DF1044220CF}" dt="2024-05-07T21:39:39.823" v="991"/>
        <pc:sldMkLst>
          <pc:docMk/>
          <pc:sldMk cId="2062491236" sldId="256"/>
        </pc:sldMkLst>
        <pc:spChg chg="mod">
          <ac:chgData name="David Williamson" userId="a73da8032f1697b1" providerId="LiveId" clId="{09406F42-6065-44C4-ABAA-6DF1044220CF}" dt="2024-05-07T21:36:57.390" v="931" actId="313"/>
          <ac:spMkLst>
            <pc:docMk/>
            <pc:sldMk cId="2062491236" sldId="256"/>
            <ac:spMk id="2" creationId="{EC26B684-1462-A5AE-8565-7B8C703BE4B8}"/>
          </ac:spMkLst>
        </pc:spChg>
      </pc:sldChg>
      <pc:sldChg chg="modSp mod ord">
        <pc:chgData name="David Williamson" userId="a73da8032f1697b1" providerId="LiveId" clId="{09406F42-6065-44C4-ABAA-6DF1044220CF}" dt="2024-05-12T01:12:53.878" v="1598"/>
        <pc:sldMkLst>
          <pc:docMk/>
          <pc:sldMk cId="1982584086" sldId="259"/>
        </pc:sldMkLst>
        <pc:spChg chg="mod">
          <ac:chgData name="David Williamson" userId="a73da8032f1697b1" providerId="LiveId" clId="{09406F42-6065-44C4-ABAA-6DF1044220CF}" dt="2024-05-12T01:10:08.113" v="1596" actId="1076"/>
          <ac:spMkLst>
            <pc:docMk/>
            <pc:sldMk cId="1982584086" sldId="259"/>
            <ac:spMk id="2" creationId="{981AA6D3-0900-6D06-2E4C-4BD160D38240}"/>
          </ac:spMkLst>
        </pc:spChg>
        <pc:spChg chg="mod">
          <ac:chgData name="David Williamson" userId="a73da8032f1697b1" providerId="LiveId" clId="{09406F42-6065-44C4-ABAA-6DF1044220CF}" dt="2024-05-12T01:09:52.066" v="1592" actId="404"/>
          <ac:spMkLst>
            <pc:docMk/>
            <pc:sldMk cId="1982584086" sldId="259"/>
            <ac:spMk id="3" creationId="{6FACB090-664D-F254-3BF1-34F4E45BF061}"/>
          </ac:spMkLst>
        </pc:spChg>
      </pc:sldChg>
      <pc:sldChg chg="modSp mod">
        <pc:chgData name="David Williamson" userId="a73da8032f1697b1" providerId="LiveId" clId="{09406F42-6065-44C4-ABAA-6DF1044220CF}" dt="2024-05-07T21:30:31.058" v="896" actId="207"/>
        <pc:sldMkLst>
          <pc:docMk/>
          <pc:sldMk cId="89693048" sldId="260"/>
        </pc:sldMkLst>
        <pc:spChg chg="mod">
          <ac:chgData name="David Williamson" userId="a73da8032f1697b1" providerId="LiveId" clId="{09406F42-6065-44C4-ABAA-6DF1044220CF}" dt="2024-05-07T21:30:31.058" v="896" actId="207"/>
          <ac:spMkLst>
            <pc:docMk/>
            <pc:sldMk cId="89693048" sldId="260"/>
            <ac:spMk id="2" creationId="{981AA6D3-0900-6D06-2E4C-4BD160D38240}"/>
          </ac:spMkLst>
        </pc:spChg>
      </pc:sldChg>
      <pc:sldChg chg="modSp mod ord">
        <pc:chgData name="David Williamson" userId="a73da8032f1697b1" providerId="LiveId" clId="{09406F42-6065-44C4-ABAA-6DF1044220CF}" dt="2024-05-07T21:30:16.748" v="892" actId="207"/>
        <pc:sldMkLst>
          <pc:docMk/>
          <pc:sldMk cId="3913320602" sldId="261"/>
        </pc:sldMkLst>
        <pc:spChg chg="mod">
          <ac:chgData name="David Williamson" userId="a73da8032f1697b1" providerId="LiveId" clId="{09406F42-6065-44C4-ABAA-6DF1044220CF}" dt="2024-05-07T21:30:16.748" v="892" actId="207"/>
          <ac:spMkLst>
            <pc:docMk/>
            <pc:sldMk cId="3913320602" sldId="261"/>
            <ac:spMk id="2" creationId="{981AA6D3-0900-6D06-2E4C-4BD160D38240}"/>
          </ac:spMkLst>
        </pc:spChg>
      </pc:sldChg>
      <pc:sldChg chg="modSp mod">
        <pc:chgData name="David Williamson" userId="a73da8032f1697b1" providerId="LiveId" clId="{09406F42-6065-44C4-ABAA-6DF1044220CF}" dt="2024-05-07T21:31:35.777" v="911" actId="108"/>
        <pc:sldMkLst>
          <pc:docMk/>
          <pc:sldMk cId="1289655317" sldId="262"/>
        </pc:sldMkLst>
        <pc:spChg chg="mod">
          <ac:chgData name="David Williamson" userId="a73da8032f1697b1" providerId="LiveId" clId="{09406F42-6065-44C4-ABAA-6DF1044220CF}" dt="2024-05-07T21:31:35.777" v="911" actId="108"/>
          <ac:spMkLst>
            <pc:docMk/>
            <pc:sldMk cId="1289655317" sldId="262"/>
            <ac:spMk id="2" creationId="{981AA6D3-0900-6D06-2E4C-4BD160D38240}"/>
          </ac:spMkLst>
        </pc:spChg>
      </pc:sldChg>
      <pc:sldChg chg="addSp modSp mod">
        <pc:chgData name="David Williamson" userId="a73da8032f1697b1" providerId="LiveId" clId="{09406F42-6065-44C4-ABAA-6DF1044220CF}" dt="2024-05-07T21:36:35.980" v="927" actId="1076"/>
        <pc:sldMkLst>
          <pc:docMk/>
          <pc:sldMk cId="3066475331" sldId="263"/>
        </pc:sldMkLst>
        <pc:spChg chg="mod">
          <ac:chgData name="David Williamson" userId="a73da8032f1697b1" providerId="LiveId" clId="{09406F42-6065-44C4-ABAA-6DF1044220CF}" dt="2024-05-07T21:32:01.292" v="912" actId="1076"/>
          <ac:spMkLst>
            <pc:docMk/>
            <pc:sldMk cId="3066475331" sldId="263"/>
            <ac:spMk id="2" creationId="{981AA6D3-0900-6D06-2E4C-4BD160D38240}"/>
          </ac:spMkLst>
        </pc:spChg>
        <pc:spChg chg="add mod">
          <ac:chgData name="David Williamson" userId="a73da8032f1697b1" providerId="LiveId" clId="{09406F42-6065-44C4-ABAA-6DF1044220CF}" dt="2024-05-07T21:36:35.980" v="927" actId="1076"/>
          <ac:spMkLst>
            <pc:docMk/>
            <pc:sldMk cId="3066475331" sldId="263"/>
            <ac:spMk id="4" creationId="{1845D4DE-9710-B1EA-01E3-E2D16F2B4D1E}"/>
          </ac:spMkLst>
        </pc:spChg>
      </pc:sldChg>
      <pc:sldChg chg="modSp mod">
        <pc:chgData name="David Williamson" userId="a73da8032f1697b1" providerId="LiveId" clId="{09406F42-6065-44C4-ABAA-6DF1044220CF}" dt="2024-05-07T21:28:46.802" v="883" actId="115"/>
        <pc:sldMkLst>
          <pc:docMk/>
          <pc:sldMk cId="927161055" sldId="264"/>
        </pc:sldMkLst>
        <pc:spChg chg="mod">
          <ac:chgData name="David Williamson" userId="a73da8032f1697b1" providerId="LiveId" clId="{09406F42-6065-44C4-ABAA-6DF1044220CF}" dt="2024-05-07T21:28:46.802" v="883" actId="115"/>
          <ac:spMkLst>
            <pc:docMk/>
            <pc:sldMk cId="927161055" sldId="264"/>
            <ac:spMk id="2" creationId="{981AA6D3-0900-6D06-2E4C-4BD160D38240}"/>
          </ac:spMkLst>
        </pc:spChg>
      </pc:sldChg>
      <pc:sldChg chg="modSp mod ord">
        <pc:chgData name="David Williamson" userId="a73da8032f1697b1" providerId="LiveId" clId="{09406F42-6065-44C4-ABAA-6DF1044220CF}" dt="2024-05-12T01:28:03.449" v="1617"/>
        <pc:sldMkLst>
          <pc:docMk/>
          <pc:sldMk cId="2567963483" sldId="265"/>
        </pc:sldMkLst>
        <pc:spChg chg="mod">
          <ac:chgData name="David Williamson" userId="a73da8032f1697b1" providerId="LiveId" clId="{09406F42-6065-44C4-ABAA-6DF1044220CF}" dt="2024-05-07T21:26:06.497" v="857" actId="113"/>
          <ac:spMkLst>
            <pc:docMk/>
            <pc:sldMk cId="2567963483" sldId="265"/>
            <ac:spMk id="3" creationId="{8670ABBA-F1F9-F401-54F9-896902837098}"/>
          </ac:spMkLst>
        </pc:spChg>
        <pc:spChg chg="mod">
          <ac:chgData name="David Williamson" userId="a73da8032f1697b1" providerId="LiveId" clId="{09406F42-6065-44C4-ABAA-6DF1044220CF}" dt="2024-05-07T21:26:20.020" v="871" actId="20577"/>
          <ac:spMkLst>
            <pc:docMk/>
            <pc:sldMk cId="2567963483" sldId="265"/>
            <ac:spMk id="36" creationId="{7025BF02-8882-F4C6-07FC-2A20CA4F75C7}"/>
          </ac:spMkLst>
        </pc:spChg>
      </pc:sldChg>
      <pc:sldChg chg="addSp delSp modSp new mod ord">
        <pc:chgData name="David Williamson" userId="a73da8032f1697b1" providerId="LiveId" clId="{09406F42-6065-44C4-ABAA-6DF1044220CF}" dt="2024-05-12T01:22:26.980" v="1613"/>
        <pc:sldMkLst>
          <pc:docMk/>
          <pc:sldMk cId="4204688354" sldId="266"/>
        </pc:sldMkLst>
        <pc:spChg chg="mod">
          <ac:chgData name="David Williamson" userId="a73da8032f1697b1" providerId="LiveId" clId="{09406F42-6065-44C4-ABAA-6DF1044220CF}" dt="2024-05-07T21:17:23.431" v="695" actId="115"/>
          <ac:spMkLst>
            <pc:docMk/>
            <pc:sldMk cId="4204688354" sldId="266"/>
            <ac:spMk id="2" creationId="{498F0A1A-399D-48BB-717E-4CC8EACE4837}"/>
          </ac:spMkLst>
        </pc:spChg>
        <pc:spChg chg="del mod">
          <ac:chgData name="David Williamson" userId="a73da8032f1697b1" providerId="LiveId" clId="{09406F42-6065-44C4-ABAA-6DF1044220CF}" dt="2024-05-07T21:04:08.095" v="81" actId="3680"/>
          <ac:spMkLst>
            <pc:docMk/>
            <pc:sldMk cId="4204688354" sldId="266"/>
            <ac:spMk id="3" creationId="{D0DD1DDA-5598-301C-64E9-282176692F4F}"/>
          </ac:spMkLst>
        </pc:spChg>
        <pc:spChg chg="add mod">
          <ac:chgData name="David Williamson" userId="a73da8032f1697b1" providerId="LiveId" clId="{09406F42-6065-44C4-ABAA-6DF1044220CF}" dt="2024-05-07T21:18:21.103" v="701" actId="20577"/>
          <ac:spMkLst>
            <pc:docMk/>
            <pc:sldMk cId="4204688354" sldId="266"/>
            <ac:spMk id="5" creationId="{6AA0E604-AD77-EAAA-213F-F07D7C021174}"/>
          </ac:spMkLst>
        </pc:spChg>
        <pc:spChg chg="add mod">
          <ac:chgData name="David Williamson" userId="a73da8032f1697b1" providerId="LiveId" clId="{09406F42-6065-44C4-ABAA-6DF1044220CF}" dt="2024-05-07T21:15:43.616" v="663" actId="1076"/>
          <ac:spMkLst>
            <pc:docMk/>
            <pc:sldMk cId="4204688354" sldId="266"/>
            <ac:spMk id="6" creationId="{9DEE6B57-E596-0396-6225-6109E828C34C}"/>
          </ac:spMkLst>
        </pc:spChg>
        <pc:graphicFrameChg chg="add mod ord modGraphic">
          <ac:chgData name="David Williamson" userId="a73da8032f1697b1" providerId="LiveId" clId="{09406F42-6065-44C4-ABAA-6DF1044220CF}" dt="2024-05-07T21:23:12.100" v="807"/>
          <ac:graphicFrameMkLst>
            <pc:docMk/>
            <pc:sldMk cId="4204688354" sldId="266"/>
            <ac:graphicFrameMk id="4" creationId="{C9A6FF5F-D0DF-A247-9EBF-FCCE33299DA1}"/>
          </ac:graphicFrameMkLst>
        </pc:graphicFrameChg>
      </pc:sldChg>
      <pc:sldChg chg="delSp modSp add mod ord">
        <pc:chgData name="David Williamson" userId="a73da8032f1697b1" providerId="LiveId" clId="{09406F42-6065-44C4-ABAA-6DF1044220CF}" dt="2024-05-12T01:22:32.386" v="1615"/>
        <pc:sldMkLst>
          <pc:docMk/>
          <pc:sldMk cId="3106446400" sldId="267"/>
        </pc:sldMkLst>
        <pc:spChg chg="mod">
          <ac:chgData name="David Williamson" userId="a73da8032f1697b1" providerId="LiveId" clId="{09406F42-6065-44C4-ABAA-6DF1044220CF}" dt="2024-05-07T21:17:29.588" v="696" actId="115"/>
          <ac:spMkLst>
            <pc:docMk/>
            <pc:sldMk cId="3106446400" sldId="267"/>
            <ac:spMk id="2" creationId="{498F0A1A-399D-48BB-717E-4CC8EACE4837}"/>
          </ac:spMkLst>
        </pc:spChg>
        <pc:spChg chg="del mod">
          <ac:chgData name="David Williamson" userId="a73da8032f1697b1" providerId="LiveId" clId="{09406F42-6065-44C4-ABAA-6DF1044220CF}" dt="2024-05-07T21:11:59.097" v="493"/>
          <ac:spMkLst>
            <pc:docMk/>
            <pc:sldMk cId="3106446400" sldId="267"/>
            <ac:spMk id="5" creationId="{6AA0E604-AD77-EAAA-213F-F07D7C021174}"/>
          </ac:spMkLst>
        </pc:spChg>
        <pc:spChg chg="del mod">
          <ac:chgData name="David Williamson" userId="a73da8032f1697b1" providerId="LiveId" clId="{09406F42-6065-44C4-ABAA-6DF1044220CF}" dt="2024-05-07T21:11:59.097" v="495"/>
          <ac:spMkLst>
            <pc:docMk/>
            <pc:sldMk cId="3106446400" sldId="267"/>
            <ac:spMk id="6" creationId="{9DEE6B57-E596-0396-6225-6109E828C34C}"/>
          </ac:spMkLst>
        </pc:spChg>
        <pc:graphicFrameChg chg="mod modGraphic">
          <ac:chgData name="David Williamson" userId="a73da8032f1697b1" providerId="LiveId" clId="{09406F42-6065-44C4-ABAA-6DF1044220CF}" dt="2024-05-07T21:29:34.581" v="884" actId="14734"/>
          <ac:graphicFrameMkLst>
            <pc:docMk/>
            <pc:sldMk cId="3106446400" sldId="267"/>
            <ac:graphicFrameMk id="4" creationId="{C9A6FF5F-D0DF-A247-9EBF-FCCE33299DA1}"/>
          </ac:graphicFrameMkLst>
        </pc:graphicFrameChg>
      </pc:sldChg>
      <pc:sldChg chg="modSp add mod modNotesTx">
        <pc:chgData name="David Williamson" userId="a73da8032f1697b1" providerId="LiveId" clId="{09406F42-6065-44C4-ABAA-6DF1044220CF}" dt="2024-05-07T21:37:55.274" v="987" actId="1076"/>
        <pc:sldMkLst>
          <pc:docMk/>
          <pc:sldMk cId="1703273442" sldId="268"/>
        </pc:sldMkLst>
        <pc:spChg chg="mod">
          <ac:chgData name="David Williamson" userId="a73da8032f1697b1" providerId="LiveId" clId="{09406F42-6065-44C4-ABAA-6DF1044220CF}" dt="2024-05-07T21:17:34.542" v="697" actId="115"/>
          <ac:spMkLst>
            <pc:docMk/>
            <pc:sldMk cId="1703273442" sldId="268"/>
            <ac:spMk id="2" creationId="{498F0A1A-399D-48BB-717E-4CC8EACE4837}"/>
          </ac:spMkLst>
        </pc:spChg>
        <pc:graphicFrameChg chg="mod modGraphic">
          <ac:chgData name="David Williamson" userId="a73da8032f1697b1" providerId="LiveId" clId="{09406F42-6065-44C4-ABAA-6DF1044220CF}" dt="2024-05-07T21:37:55.274" v="987" actId="1076"/>
          <ac:graphicFrameMkLst>
            <pc:docMk/>
            <pc:sldMk cId="1703273442" sldId="268"/>
            <ac:graphicFrameMk id="4" creationId="{C9A6FF5F-D0DF-A247-9EBF-FCCE33299DA1}"/>
          </ac:graphicFrameMkLst>
        </pc:graphicFrameChg>
      </pc:sldChg>
      <pc:sldChg chg="addSp delSp modSp new del mod ord setBg">
        <pc:chgData name="David Williamson" userId="a73da8032f1697b1" providerId="LiveId" clId="{09406F42-6065-44C4-ABAA-6DF1044220CF}" dt="2024-05-12T00:49:20.193" v="1276" actId="47"/>
        <pc:sldMkLst>
          <pc:docMk/>
          <pc:sldMk cId="2015845225" sldId="269"/>
        </pc:sldMkLst>
        <pc:spChg chg="mod">
          <ac:chgData name="David Williamson" userId="a73da8032f1697b1" providerId="LiveId" clId="{09406F42-6065-44C4-ABAA-6DF1044220CF}" dt="2024-05-12T00:47:26.005" v="1195" actId="27636"/>
          <ac:spMkLst>
            <pc:docMk/>
            <pc:sldMk cId="2015845225" sldId="269"/>
            <ac:spMk id="2" creationId="{8828A177-A876-CEAB-75ED-1E5D74C4B8F9}"/>
          </ac:spMkLst>
        </pc:spChg>
        <pc:spChg chg="del">
          <ac:chgData name="David Williamson" userId="a73da8032f1697b1" providerId="LiveId" clId="{09406F42-6065-44C4-ABAA-6DF1044220CF}" dt="2024-05-07T21:19:26.307" v="749" actId="21"/>
          <ac:spMkLst>
            <pc:docMk/>
            <pc:sldMk cId="2015845225" sldId="269"/>
            <ac:spMk id="3" creationId="{0CFD8E23-0254-E568-EA29-15E513DAF5DB}"/>
          </ac:spMkLst>
        </pc:spChg>
        <pc:spChg chg="add">
          <ac:chgData name="David Williamson" userId="a73da8032f1697b1" providerId="LiveId" clId="{09406F42-6065-44C4-ABAA-6DF1044220CF}" dt="2024-05-07T21:19:50.955" v="759" actId="26606"/>
          <ac:spMkLst>
            <pc:docMk/>
            <pc:sldMk cId="2015845225" sldId="269"/>
            <ac:spMk id="9" creationId="{09646535-AEF6-4883-A4F9-EEC1F8B4319E}"/>
          </ac:spMkLst>
        </pc:spChg>
        <pc:spChg chg="add">
          <ac:chgData name="David Williamson" userId="a73da8032f1697b1" providerId="LiveId" clId="{09406F42-6065-44C4-ABAA-6DF1044220CF}" dt="2024-05-07T21:19:50.955" v="759" actId="26606"/>
          <ac:spMkLst>
            <pc:docMk/>
            <pc:sldMk cId="2015845225" sldId="269"/>
            <ac:spMk id="11" creationId="{335243F2-87BD-4C47-8358-ACFE608D3DB3}"/>
          </ac:spMkLst>
        </pc:spChg>
        <pc:spChg chg="add">
          <ac:chgData name="David Williamson" userId="a73da8032f1697b1" providerId="LiveId" clId="{09406F42-6065-44C4-ABAA-6DF1044220CF}" dt="2024-05-07T21:19:50.955" v="759" actId="26606"/>
          <ac:spMkLst>
            <pc:docMk/>
            <pc:sldMk cId="2015845225" sldId="269"/>
            <ac:spMk id="13" creationId="{65B33439-EC96-4835-9DF2-CFA3336E0E41}"/>
          </ac:spMkLst>
        </pc:spChg>
        <pc:grpChg chg="add">
          <ac:chgData name="David Williamson" userId="a73da8032f1697b1" providerId="LiveId" clId="{09406F42-6065-44C4-ABAA-6DF1044220CF}" dt="2024-05-07T21:19:50.955" v="759" actId="26606"/>
          <ac:grpSpMkLst>
            <pc:docMk/>
            <pc:sldMk cId="2015845225" sldId="269"/>
            <ac:grpSpMk id="15" creationId="{F2FD01A0-E6FF-41CD-AEBD-279232B90D43}"/>
          </ac:grpSpMkLst>
        </pc:grpChg>
        <pc:grpChg chg="add">
          <ac:chgData name="David Williamson" userId="a73da8032f1697b1" providerId="LiveId" clId="{09406F42-6065-44C4-ABAA-6DF1044220CF}" dt="2024-05-07T21:19:50.955" v="759" actId="26606"/>
          <ac:grpSpMkLst>
            <pc:docMk/>
            <pc:sldMk cId="2015845225" sldId="269"/>
            <ac:grpSpMk id="20" creationId="{3C9AA14C-80A4-427C-A911-28CD20C56E5E}"/>
          </ac:grpSpMkLst>
        </pc:grpChg>
        <pc:picChg chg="add del mod">
          <ac:chgData name="David Williamson" userId="a73da8032f1697b1" providerId="LiveId" clId="{09406F42-6065-44C4-ABAA-6DF1044220CF}" dt="2024-05-12T00:47:04.896" v="1191" actId="478"/>
          <ac:picMkLst>
            <pc:docMk/>
            <pc:sldMk cId="2015845225" sldId="269"/>
            <ac:picMk id="6" creationId="{51C709F2-2F13-3D95-2C4C-8CB16A202BC7}"/>
          </ac:picMkLst>
        </pc:picChg>
      </pc:sldChg>
      <pc:sldChg chg="modSp new mod">
        <pc:chgData name="David Williamson" userId="a73da8032f1697b1" providerId="LiveId" clId="{09406F42-6065-44C4-ABAA-6DF1044220CF}" dt="2024-05-12T00:52:55.490" v="1370" actId="207"/>
        <pc:sldMkLst>
          <pc:docMk/>
          <pc:sldMk cId="1515563554" sldId="270"/>
        </pc:sldMkLst>
        <pc:spChg chg="mod">
          <ac:chgData name="David Williamson" userId="a73da8032f1697b1" providerId="LiveId" clId="{09406F42-6065-44C4-ABAA-6DF1044220CF}" dt="2024-05-12T00:52:24.725" v="1368" actId="20577"/>
          <ac:spMkLst>
            <pc:docMk/>
            <pc:sldMk cId="1515563554" sldId="270"/>
            <ac:spMk id="2" creationId="{41311762-5457-BABE-722E-3D7780229923}"/>
          </ac:spMkLst>
        </pc:spChg>
        <pc:spChg chg="mod">
          <ac:chgData name="David Williamson" userId="a73da8032f1697b1" providerId="LiveId" clId="{09406F42-6065-44C4-ABAA-6DF1044220CF}" dt="2024-05-12T00:52:55.490" v="1370" actId="207"/>
          <ac:spMkLst>
            <pc:docMk/>
            <pc:sldMk cId="1515563554" sldId="270"/>
            <ac:spMk id="3" creationId="{2B8866D8-16A5-A857-F565-F23C861E7A02}"/>
          </ac:spMkLst>
        </pc:spChg>
      </pc:sldChg>
      <pc:sldChg chg="addSp delSp modSp new mod setBg">
        <pc:chgData name="David Williamson" userId="a73da8032f1697b1" providerId="LiveId" clId="{09406F42-6065-44C4-ABAA-6DF1044220CF}" dt="2024-05-12T00:51:48.380" v="1348" actId="27636"/>
        <pc:sldMkLst>
          <pc:docMk/>
          <pc:sldMk cId="3843274671" sldId="271"/>
        </pc:sldMkLst>
        <pc:spChg chg="mod">
          <ac:chgData name="David Williamson" userId="a73da8032f1697b1" providerId="LiveId" clId="{09406F42-6065-44C4-ABAA-6DF1044220CF}" dt="2024-05-12T00:51:48.380" v="1348" actId="27636"/>
          <ac:spMkLst>
            <pc:docMk/>
            <pc:sldMk cId="3843274671" sldId="271"/>
            <ac:spMk id="2" creationId="{EA22C7EB-BC14-CE2D-6E49-9B9B8B572C75}"/>
          </ac:spMkLst>
        </pc:spChg>
        <pc:spChg chg="del">
          <ac:chgData name="David Williamson" userId="a73da8032f1697b1" providerId="LiveId" clId="{09406F42-6065-44C4-ABAA-6DF1044220CF}" dt="2024-05-12T00:49:54.286" v="1278" actId="26606"/>
          <ac:spMkLst>
            <pc:docMk/>
            <pc:sldMk cId="3843274671" sldId="271"/>
            <ac:spMk id="3" creationId="{BE109802-C9EA-205E-999A-5B330A22AE43}"/>
          </ac:spMkLst>
        </pc:spChg>
        <pc:spChg chg="add del">
          <ac:chgData name="David Williamson" userId="a73da8032f1697b1" providerId="LiveId" clId="{09406F42-6065-44C4-ABAA-6DF1044220CF}" dt="2024-05-12T00:50:38.396" v="1320" actId="26606"/>
          <ac:spMkLst>
            <pc:docMk/>
            <pc:sldMk cId="3843274671" sldId="271"/>
            <ac:spMk id="8" creationId="{09646535-AEF6-4883-A4F9-EEC1F8B4319E}"/>
          </ac:spMkLst>
        </pc:spChg>
        <pc:spChg chg="add del">
          <ac:chgData name="David Williamson" userId="a73da8032f1697b1" providerId="LiveId" clId="{09406F42-6065-44C4-ABAA-6DF1044220CF}" dt="2024-05-12T00:50:38.396" v="1320" actId="26606"/>
          <ac:spMkLst>
            <pc:docMk/>
            <pc:sldMk cId="3843274671" sldId="271"/>
            <ac:spMk id="10" creationId="{DB7EFF05-A8DA-4B3E-9C21-7A04283D4852}"/>
          </ac:spMkLst>
        </pc:spChg>
        <pc:spChg chg="add del">
          <ac:chgData name="David Williamson" userId="a73da8032f1697b1" providerId="LiveId" clId="{09406F42-6065-44C4-ABAA-6DF1044220CF}" dt="2024-05-12T00:50:38.396" v="1320" actId="26606"/>
          <ac:spMkLst>
            <pc:docMk/>
            <pc:sldMk cId="3843274671" sldId="271"/>
            <ac:spMk id="12" creationId="{44CA1620-2C02-4B4E-97C8-06FCE85EEB0E}"/>
          </ac:spMkLst>
        </pc:spChg>
        <pc:spChg chg="add del">
          <ac:chgData name="David Williamson" userId="a73da8032f1697b1" providerId="LiveId" clId="{09406F42-6065-44C4-ABAA-6DF1044220CF}" dt="2024-05-12T00:50:38.396" v="1320" actId="26606"/>
          <ac:spMkLst>
            <pc:docMk/>
            <pc:sldMk cId="3843274671" sldId="271"/>
            <ac:spMk id="14" creationId="{3657DE79-27F8-4881-BE3B-5321D1801425}"/>
          </ac:spMkLst>
        </pc:spChg>
        <pc:spChg chg="add del">
          <ac:chgData name="David Williamson" userId="a73da8032f1697b1" providerId="LiveId" clId="{09406F42-6065-44C4-ABAA-6DF1044220CF}" dt="2024-05-12T00:50:38.396" v="1320" actId="26606"/>
          <ac:spMkLst>
            <pc:docMk/>
            <pc:sldMk cId="3843274671" sldId="271"/>
            <ac:spMk id="24" creationId="{085AB271-571D-4C19-9FCC-C760834A8937}"/>
          </ac:spMkLst>
        </pc:spChg>
        <pc:spChg chg="add del">
          <ac:chgData name="David Williamson" userId="a73da8032f1697b1" providerId="LiveId" clId="{09406F42-6065-44C4-ABAA-6DF1044220CF}" dt="2024-05-12T00:50:38.380" v="1319" actId="26606"/>
          <ac:spMkLst>
            <pc:docMk/>
            <pc:sldMk cId="3843274671" sldId="271"/>
            <ac:spMk id="30" creationId="{09646535-AEF6-4883-A4F9-EEC1F8B4319E}"/>
          </ac:spMkLst>
        </pc:spChg>
        <pc:spChg chg="add del">
          <ac:chgData name="David Williamson" userId="a73da8032f1697b1" providerId="LiveId" clId="{09406F42-6065-44C4-ABAA-6DF1044220CF}" dt="2024-05-12T00:50:38.380" v="1319" actId="26606"/>
          <ac:spMkLst>
            <pc:docMk/>
            <pc:sldMk cId="3843274671" sldId="271"/>
            <ac:spMk id="32" creationId="{54F3A7E8-6DA9-4C2B-ACC8-475F34DAEA1B}"/>
          </ac:spMkLst>
        </pc:spChg>
        <pc:spChg chg="add del">
          <ac:chgData name="David Williamson" userId="a73da8032f1697b1" providerId="LiveId" clId="{09406F42-6065-44C4-ABAA-6DF1044220CF}" dt="2024-05-12T00:50:38.380" v="1319" actId="26606"/>
          <ac:spMkLst>
            <pc:docMk/>
            <pc:sldMk cId="3843274671" sldId="271"/>
            <ac:spMk id="34" creationId="{5B21CDF0-4D24-4190-9285-9016C19C164F}"/>
          </ac:spMkLst>
        </pc:spChg>
        <pc:spChg chg="add del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46" creationId="{09646535-AEF6-4883-A4F9-EEC1F8B4319E}"/>
          </ac:spMkLst>
        </pc:spChg>
        <pc:spChg chg="add del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47" creationId="{C56AE383-06A1-42D3-B1AF-CE22194F54B7}"/>
          </ac:spMkLst>
        </pc:spChg>
        <pc:spChg chg="add del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48" creationId="{3D70B90B-BED1-4715-9BFE-9622C47A2B2F}"/>
          </ac:spMkLst>
        </pc:spChg>
        <pc:spChg chg="add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54" creationId="{09646535-AEF6-4883-A4F9-EEC1F8B4319E}"/>
          </ac:spMkLst>
        </pc:spChg>
        <pc:spChg chg="add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56" creationId="{54F3A7E8-6DA9-4C2B-ACC8-475F34DAEA1B}"/>
          </ac:spMkLst>
        </pc:spChg>
        <pc:spChg chg="add">
          <ac:chgData name="David Williamson" userId="a73da8032f1697b1" providerId="LiveId" clId="{09406F42-6065-44C4-ABAA-6DF1044220CF}" dt="2024-05-12T00:51:11.599" v="1325" actId="26606"/>
          <ac:spMkLst>
            <pc:docMk/>
            <pc:sldMk cId="3843274671" sldId="271"/>
            <ac:spMk id="58" creationId="{5B21CDF0-4D24-4190-9285-9016C19C164F}"/>
          </ac:spMkLst>
        </pc:spChg>
        <pc:grpChg chg="add del">
          <ac:chgData name="David Williamson" userId="a73da8032f1697b1" providerId="LiveId" clId="{09406F42-6065-44C4-ABAA-6DF1044220CF}" dt="2024-05-12T00:50:38.396" v="1320" actId="26606"/>
          <ac:grpSpMkLst>
            <pc:docMk/>
            <pc:sldMk cId="3843274671" sldId="271"/>
            <ac:grpSpMk id="16" creationId="{DB733608-1322-485D-B942-B827E6997F08}"/>
          </ac:grpSpMkLst>
        </pc:grpChg>
        <pc:grpChg chg="add del">
          <ac:chgData name="David Williamson" userId="a73da8032f1697b1" providerId="LiveId" clId="{09406F42-6065-44C4-ABAA-6DF1044220CF}" dt="2024-05-12T00:50:38.380" v="1319" actId="26606"/>
          <ac:grpSpMkLst>
            <pc:docMk/>
            <pc:sldMk cId="3843274671" sldId="271"/>
            <ac:grpSpMk id="36" creationId="{3C9AA14C-80A4-427C-A911-28CD20C56E5E}"/>
          </ac:grpSpMkLst>
        </pc:grpChg>
        <pc:grpChg chg="add del">
          <ac:chgData name="David Williamson" userId="a73da8032f1697b1" providerId="LiveId" clId="{09406F42-6065-44C4-ABAA-6DF1044220CF}" dt="2024-05-12T00:50:38.380" v="1319" actId="26606"/>
          <ac:grpSpMkLst>
            <pc:docMk/>
            <pc:sldMk cId="3843274671" sldId="271"/>
            <ac:grpSpMk id="41" creationId="{F2FD01A0-E6FF-41CD-AEBD-279232B90D43}"/>
          </ac:grpSpMkLst>
        </pc:grpChg>
        <pc:grpChg chg="add">
          <ac:chgData name="David Williamson" userId="a73da8032f1697b1" providerId="LiveId" clId="{09406F42-6065-44C4-ABAA-6DF1044220CF}" dt="2024-05-12T00:51:11.599" v="1325" actId="26606"/>
          <ac:grpSpMkLst>
            <pc:docMk/>
            <pc:sldMk cId="3843274671" sldId="271"/>
            <ac:grpSpMk id="60" creationId="{3C9AA14C-80A4-427C-A911-28CD20C56E5E}"/>
          </ac:grpSpMkLst>
        </pc:grpChg>
        <pc:grpChg chg="add">
          <ac:chgData name="David Williamson" userId="a73da8032f1697b1" providerId="LiveId" clId="{09406F42-6065-44C4-ABAA-6DF1044220CF}" dt="2024-05-12T00:51:11.599" v="1325" actId="26606"/>
          <ac:grpSpMkLst>
            <pc:docMk/>
            <pc:sldMk cId="3843274671" sldId="271"/>
            <ac:grpSpMk id="65" creationId="{F2FD01A0-E6FF-41CD-AEBD-279232B90D43}"/>
          </ac:grpSpMkLst>
        </pc:grpChg>
        <pc:picChg chg="add del">
          <ac:chgData name="David Williamson" userId="a73da8032f1697b1" providerId="LiveId" clId="{09406F42-6065-44C4-ABAA-6DF1044220CF}" dt="2024-05-12T00:50:38.380" v="1319" actId="26606"/>
          <ac:picMkLst>
            <pc:docMk/>
            <pc:sldMk cId="3843274671" sldId="271"/>
            <ac:picMk id="26" creationId="{254E2311-C35E-C412-A7CC-C5AF6DD79818}"/>
          </ac:picMkLst>
        </pc:picChg>
        <pc:picChg chg="add mod">
          <ac:chgData name="David Williamson" userId="a73da8032f1697b1" providerId="LiveId" clId="{09406F42-6065-44C4-ABAA-6DF1044220CF}" dt="2024-05-12T00:51:11.599" v="1325" actId="26606"/>
          <ac:picMkLst>
            <pc:docMk/>
            <pc:sldMk cId="3843274671" sldId="271"/>
            <ac:picMk id="49" creationId="{21F8BD6C-D0A1-F30C-6743-36E00ECE1DC3}"/>
          </ac:picMkLst>
        </pc:picChg>
      </pc:sldChg>
      <pc:sldChg chg="modSp new mod">
        <pc:chgData name="David Williamson" userId="a73da8032f1697b1" providerId="LiveId" clId="{09406F42-6065-44C4-ABAA-6DF1044220CF}" dt="2024-05-12T00:58:06.326" v="1533" actId="1076"/>
        <pc:sldMkLst>
          <pc:docMk/>
          <pc:sldMk cId="97676997" sldId="272"/>
        </pc:sldMkLst>
        <pc:spChg chg="mod">
          <ac:chgData name="David Williamson" userId="a73da8032f1697b1" providerId="LiveId" clId="{09406F42-6065-44C4-ABAA-6DF1044220CF}" dt="2024-05-12T00:56:34.341" v="1440" actId="1076"/>
          <ac:spMkLst>
            <pc:docMk/>
            <pc:sldMk cId="97676997" sldId="272"/>
            <ac:spMk id="2" creationId="{EADFBC84-74AA-04C2-45F7-ACBFACC5B8DF}"/>
          </ac:spMkLst>
        </pc:spChg>
        <pc:spChg chg="mod">
          <ac:chgData name="David Williamson" userId="a73da8032f1697b1" providerId="LiveId" clId="{09406F42-6065-44C4-ABAA-6DF1044220CF}" dt="2024-05-12T00:58:06.326" v="1533" actId="1076"/>
          <ac:spMkLst>
            <pc:docMk/>
            <pc:sldMk cId="97676997" sldId="272"/>
            <ac:spMk id="3" creationId="{D4B8DF98-29D2-B2F6-8F86-8B7CA8D11949}"/>
          </ac:spMkLst>
        </pc:spChg>
      </pc:sldChg>
      <pc:sldChg chg="addSp delSp modSp new mod">
        <pc:chgData name="David Williamson" userId="a73da8032f1697b1" providerId="LiveId" clId="{09406F42-6065-44C4-ABAA-6DF1044220CF}" dt="2024-05-12T01:16:20.021" v="1611" actId="1076"/>
        <pc:sldMkLst>
          <pc:docMk/>
          <pc:sldMk cId="2532204291" sldId="273"/>
        </pc:sldMkLst>
        <pc:spChg chg="del">
          <ac:chgData name="David Williamson" userId="a73da8032f1697b1" providerId="LiveId" clId="{09406F42-6065-44C4-ABAA-6DF1044220CF}" dt="2024-05-12T01:06:46.173" v="1535" actId="21"/>
          <ac:spMkLst>
            <pc:docMk/>
            <pc:sldMk cId="2532204291" sldId="273"/>
            <ac:spMk id="2" creationId="{FEF58834-F87D-E83E-4929-560056439761}"/>
          </ac:spMkLst>
        </pc:spChg>
        <pc:spChg chg="del">
          <ac:chgData name="David Williamson" userId="a73da8032f1697b1" providerId="LiveId" clId="{09406F42-6065-44C4-ABAA-6DF1044220CF}" dt="2024-05-12T01:06:48.532" v="1536" actId="21"/>
          <ac:spMkLst>
            <pc:docMk/>
            <pc:sldMk cId="2532204291" sldId="273"/>
            <ac:spMk id="3" creationId="{EDD40DEF-264A-5634-2AF0-B788A8293498}"/>
          </ac:spMkLst>
        </pc:spChg>
        <pc:picChg chg="add mod">
          <ac:chgData name="David Williamson" userId="a73da8032f1697b1" providerId="LiveId" clId="{09406F42-6065-44C4-ABAA-6DF1044220CF}" dt="2024-05-12T01:16:20.021" v="1611" actId="1076"/>
          <ac:picMkLst>
            <pc:docMk/>
            <pc:sldMk cId="2532204291" sldId="273"/>
            <ac:picMk id="5" creationId="{0335F756-17F6-5A5A-E82A-9171DEDDF19B}"/>
          </ac:picMkLst>
        </pc:picChg>
        <pc:picChg chg="add mod">
          <ac:chgData name="David Williamson" userId="a73da8032f1697b1" providerId="LiveId" clId="{09406F42-6065-44C4-ABAA-6DF1044220CF}" dt="2024-05-12T01:16:15.412" v="1610" actId="1076"/>
          <ac:picMkLst>
            <pc:docMk/>
            <pc:sldMk cId="2532204291" sldId="273"/>
            <ac:picMk id="7" creationId="{25295F22-BC48-C8B6-37A5-734A7D1BA703}"/>
          </ac:picMkLst>
        </pc:picChg>
      </pc:sldChg>
      <pc:sldChg chg="add ord">
        <pc:chgData name="David Williamson" userId="a73da8032f1697b1" providerId="LiveId" clId="{09406F42-6065-44C4-ABAA-6DF1044220CF}" dt="2024-05-12T01:36:04.043" v="1620"/>
        <pc:sldMkLst>
          <pc:docMk/>
          <pc:sldMk cId="117159244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9E42-52E9-48BA-BC9B-4082E5F0BBD0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0801B-19F7-4D53-8A7F-C10B90B3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3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provided by SermonCentral AI, March 7, 2024.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0801B-19F7-4D53-8A7F-C10B90B3A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Saturday, May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Saturday, May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7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Saturday, May 11,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Saturday, May 11,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08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6B684-1462-A5AE-8565-7B8C703BE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54" y="2010790"/>
            <a:ext cx="5673969" cy="2795738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“Two Kinds </a:t>
            </a:r>
            <a:b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BE788-D1FB-F50D-3468-46C4793AA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54" y="5035128"/>
            <a:ext cx="5903726" cy="1822872"/>
          </a:xfrm>
        </p:spPr>
        <p:txBody>
          <a:bodyPr>
            <a:noAutofit/>
          </a:bodyPr>
          <a:lstStyle/>
          <a:p>
            <a:r>
              <a:rPr lang="en-US" sz="48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James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3:13-18</a:t>
            </a:r>
          </a:p>
          <a:p>
            <a:r>
              <a:rPr lang="en-US" sz="36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(NKJV)</a:t>
            </a:r>
          </a:p>
        </p:txBody>
      </p:sp>
      <p:pic>
        <p:nvPicPr>
          <p:cNvPr id="4" name="Picture 3" descr="Mountains on book art concept">
            <a:extLst>
              <a:ext uri="{FF2B5EF4-FFF2-40B4-BE49-F238E27FC236}">
                <a16:creationId xmlns:a16="http://schemas.microsoft.com/office/drawing/2014/main" id="{D2B865E0-AF9E-FAB8-4360-C405F620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r="13175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249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558075"/>
            <a:ext cx="8582758" cy="444255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where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b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self-seeking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exist,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evil thing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there.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8496300" y="5753099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16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32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681" y="1334791"/>
            <a:ext cx="7874530" cy="2959500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5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Wisdom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154762"/>
            <a:ext cx="8867775" cy="444255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wisdom that is from above is first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peaceable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willing to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full of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partiality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6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hypocrisy</a:t>
            </a:r>
            <a:r>
              <a:rPr lang="en-US" sz="5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8496300" y="5753099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17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65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17813"/>
            <a:ext cx="8582758" cy="444255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fruit of righteousness is sown </a:t>
            </a:r>
            <a:b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peace by those who make peace.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8486775" y="5724524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18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5D4DE-9710-B1EA-01E3-E2D16F2B4D1E}"/>
              </a:ext>
            </a:extLst>
          </p:cNvPr>
          <p:cNvSpPr/>
          <p:nvPr/>
        </p:nvSpPr>
        <p:spPr>
          <a:xfrm rot="20805896">
            <a:off x="2755210" y="5070688"/>
            <a:ext cx="35573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Shalom!</a:t>
            </a:r>
          </a:p>
        </p:txBody>
      </p:sp>
    </p:spTree>
    <p:extLst>
      <p:ext uri="{BB962C8B-B14F-4D97-AF65-F5344CB8AC3E}">
        <p14:creationId xmlns:p14="http://schemas.microsoft.com/office/powerpoint/2010/main" val="306647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25BF02-8882-F4C6-07FC-2A20CA4F75C7}"/>
              </a:ext>
            </a:extLst>
          </p:cNvPr>
          <p:cNvSpPr txBox="1"/>
          <p:nvPr/>
        </p:nvSpPr>
        <p:spPr>
          <a:xfrm>
            <a:off x="338999" y="1733540"/>
            <a:ext cx="6766651" cy="5314950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pure –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peaceable –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willing to yield –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full of mercy –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full of good fruits –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without partiality –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without hypocrisy - </a:t>
            </a:r>
          </a:p>
        </p:txBody>
      </p:sp>
      <p:pic>
        <p:nvPicPr>
          <p:cNvPr id="37" name="Picture 36" descr="One in a crowd">
            <a:extLst>
              <a:ext uri="{FF2B5EF4-FFF2-40B4-BE49-F238E27FC236}">
                <a16:creationId xmlns:a16="http://schemas.microsoft.com/office/drawing/2014/main" id="{00D303F2-A28C-954D-857F-12003040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0" r="14940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70ABBA-F1F9-F401-54F9-896902837098}"/>
              </a:ext>
            </a:extLst>
          </p:cNvPr>
          <p:cNvSpPr txBox="1"/>
          <p:nvPr/>
        </p:nvSpPr>
        <p:spPr>
          <a:xfrm>
            <a:off x="338998" y="181502"/>
            <a:ext cx="6766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Wisdom –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256796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0A1A-399D-48BB-717E-4CC8EAC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619200"/>
            <a:ext cx="11420474" cy="147732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Different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A6FF5F-D0DF-A247-9EBF-FCCE33299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55169"/>
              </p:ext>
            </p:extLst>
          </p:nvPr>
        </p:nvGraphicFramePr>
        <p:xfrm>
          <a:off x="500062" y="3118412"/>
          <a:ext cx="11191876" cy="347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938">
                  <a:extLst>
                    <a:ext uri="{9D8B030D-6E8A-4147-A177-3AD203B41FA5}">
                      <a16:colId xmlns:a16="http://schemas.microsoft.com/office/drawing/2014/main" val="1446012263"/>
                    </a:ext>
                  </a:extLst>
                </a:gridCol>
                <a:gridCol w="5595938">
                  <a:extLst>
                    <a:ext uri="{9D8B030D-6E8A-4147-A177-3AD203B41FA5}">
                      <a16:colId xmlns:a16="http://schemas.microsoft.com/office/drawing/2014/main" val="1344801125"/>
                    </a:ext>
                  </a:extLst>
                </a:gridCol>
              </a:tblGrid>
              <a:tr h="868222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A.) Earthly 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B.) Godly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76997"/>
                  </a:ext>
                </a:extLst>
              </a:tr>
              <a:tr h="868222"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1) Selfish Ambition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1) Pure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4212"/>
                  </a:ext>
                </a:extLst>
              </a:tr>
              <a:tr h="868222"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2) Bitter Envy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2) Peace-loving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35590"/>
                  </a:ext>
                </a:extLst>
              </a:tr>
              <a:tr h="868222"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3) Boasting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3) Considerate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69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A0E604-AD77-EAAA-213F-F07D7C021174}"/>
              </a:ext>
            </a:extLst>
          </p:cNvPr>
          <p:cNvSpPr txBox="1"/>
          <p:nvPr/>
        </p:nvSpPr>
        <p:spPr>
          <a:xfrm>
            <a:off x="955811" y="2139941"/>
            <a:ext cx="502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14-16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E6B57-E596-0396-6225-6109E828C34C}"/>
              </a:ext>
            </a:extLst>
          </p:cNvPr>
          <p:cNvSpPr txBox="1"/>
          <p:nvPr/>
        </p:nvSpPr>
        <p:spPr>
          <a:xfrm>
            <a:off x="6549889" y="2096528"/>
            <a:ext cx="4524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17-18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0A1A-399D-48BB-717E-4CC8EAC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619200"/>
            <a:ext cx="11420474" cy="147732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Different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A6FF5F-D0DF-A247-9EBF-FCCE33299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5208"/>
              </p:ext>
            </p:extLst>
          </p:nvPr>
        </p:nvGraphicFramePr>
        <p:xfrm>
          <a:off x="571499" y="2314575"/>
          <a:ext cx="11191876" cy="435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938">
                  <a:extLst>
                    <a:ext uri="{9D8B030D-6E8A-4147-A177-3AD203B41FA5}">
                      <a16:colId xmlns:a16="http://schemas.microsoft.com/office/drawing/2014/main" val="1446012263"/>
                    </a:ext>
                  </a:extLst>
                </a:gridCol>
                <a:gridCol w="5595938">
                  <a:extLst>
                    <a:ext uri="{9D8B030D-6E8A-4147-A177-3AD203B41FA5}">
                      <a16:colId xmlns:a16="http://schemas.microsoft.com/office/drawing/2014/main" val="1344801125"/>
                    </a:ext>
                  </a:extLst>
                </a:gridCol>
              </a:tblGrid>
              <a:tr h="553514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A.) Earthly 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B.) Godly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76997"/>
                  </a:ext>
                </a:extLst>
              </a:tr>
              <a:tr h="1442486">
                <a:tc>
                  <a:txBody>
                    <a:bodyPr/>
                    <a:lstStyle/>
                    <a:p>
                      <a:pPr marL="742950" indent="-742950">
                        <a:buAutoNum type="arabicParenR"/>
                      </a:pPr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Rooted in Human</a:t>
                      </a:r>
                    </a:p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 Comes from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4212"/>
                  </a:ext>
                </a:extLst>
              </a:tr>
              <a:tr h="1442486"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Influenced by</a:t>
                      </a:r>
                    </a:p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Worldly Desires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Guided by the Holy</a:t>
                      </a:r>
                    </a:p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Spirit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35590"/>
                  </a:ext>
                </a:extLst>
              </a:tr>
              <a:tr h="771562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6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4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0A1A-399D-48BB-717E-4CC8EAC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619200"/>
            <a:ext cx="11420474" cy="147732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Different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A6FF5F-D0DF-A247-9EBF-FCCE33299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86213"/>
              </p:ext>
            </p:extLst>
          </p:nvPr>
        </p:nvGraphicFramePr>
        <p:xfrm>
          <a:off x="571499" y="1877452"/>
          <a:ext cx="11191876" cy="486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938">
                  <a:extLst>
                    <a:ext uri="{9D8B030D-6E8A-4147-A177-3AD203B41FA5}">
                      <a16:colId xmlns:a16="http://schemas.microsoft.com/office/drawing/2014/main" val="1446012263"/>
                    </a:ext>
                  </a:extLst>
                </a:gridCol>
                <a:gridCol w="5595938">
                  <a:extLst>
                    <a:ext uri="{9D8B030D-6E8A-4147-A177-3AD203B41FA5}">
                      <a16:colId xmlns:a16="http://schemas.microsoft.com/office/drawing/2014/main" val="1344801125"/>
                    </a:ext>
                  </a:extLst>
                </a:gridCol>
              </a:tblGrid>
              <a:tr h="79147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A.) Earthly 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B.) Godly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76997"/>
                  </a:ext>
                </a:extLst>
              </a:tr>
              <a:tr h="1479720">
                <a:tc>
                  <a:txBody>
                    <a:bodyPr/>
                    <a:lstStyle/>
                    <a:p>
                      <a:pPr marL="742950" indent="-742950">
                        <a:buAutoNum type="arabicParenR"/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Leads to Disorder and Evil Deeds</a:t>
                      </a:r>
                    </a:p>
                    <a:p>
                      <a:pPr marL="0" indent="0">
                        <a:buNone/>
                      </a:pP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arabicParenR"/>
                      </a:pP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Yields Righteousness and Peace</a:t>
                      </a:r>
                    </a:p>
                    <a:p>
                      <a:pPr marL="0" indent="0">
                        <a:buNone/>
                      </a:pP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4212"/>
                  </a:ext>
                </a:extLst>
              </a:tr>
              <a:tr h="1479720"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</a:t>
                      </a: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Produces Discord and</a:t>
                      </a:r>
                    </a:p>
                    <a:p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Confusion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</a:t>
                      </a: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Fosters Harmony and</a:t>
                      </a:r>
                    </a:p>
                    <a:p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Unity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35590"/>
                  </a:ext>
                </a:extLst>
              </a:tr>
              <a:tr h="791478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6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7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6B684-1462-A5AE-8565-7B8C703BE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54" y="2010790"/>
            <a:ext cx="5673969" cy="2795738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“Two Kinds </a:t>
            </a:r>
            <a:b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BE788-D1FB-F50D-3468-46C4793AA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54" y="5035128"/>
            <a:ext cx="5903726" cy="1822872"/>
          </a:xfrm>
        </p:spPr>
        <p:txBody>
          <a:bodyPr>
            <a:noAutofit/>
          </a:bodyPr>
          <a:lstStyle/>
          <a:p>
            <a:r>
              <a:rPr lang="en-US" sz="48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James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3:13-18</a:t>
            </a:r>
          </a:p>
          <a:p>
            <a:r>
              <a:rPr lang="en-US" sz="36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(NKJV)</a:t>
            </a:r>
          </a:p>
        </p:txBody>
      </p:sp>
      <p:pic>
        <p:nvPicPr>
          <p:cNvPr id="4" name="Picture 3" descr="Mountains on book art concept">
            <a:extLst>
              <a:ext uri="{FF2B5EF4-FFF2-40B4-BE49-F238E27FC236}">
                <a16:creationId xmlns:a16="http://schemas.microsoft.com/office/drawing/2014/main" id="{D2B865E0-AF9E-FAB8-4360-C405F620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r="13175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159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2C7EB-BC14-CE2D-6E49-9B9B8B57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809" y="1540434"/>
            <a:ext cx="5571323" cy="321560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Wisdom</a:t>
            </a:r>
            <a:br>
              <a:rPr lang="en-US" sz="3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br>
              <a:rPr lang="en-US" sz="3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Wisdom</a:t>
            </a:r>
          </a:p>
        </p:txBody>
      </p:sp>
      <p:pic>
        <p:nvPicPr>
          <p:cNvPr id="49" name="Picture 48" descr="A person holding a globe">
            <a:extLst>
              <a:ext uri="{FF2B5EF4-FFF2-40B4-BE49-F238E27FC236}">
                <a16:creationId xmlns:a16="http://schemas.microsoft.com/office/drawing/2014/main" id="{21F8BD6C-D0A1-F30C-6743-36E00ECE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9" r="2420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6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6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27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63" y="1672681"/>
            <a:ext cx="9238637" cy="4366169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wise and understanding among you? Let him show by </a:t>
            </a:r>
            <a:r>
              <a:rPr lang="en-US" sz="48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conduct</a:t>
            </a:r>
            <a:r>
              <a:rPr lang="en-US" sz="4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his works are done in the meekness of wisdom.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514963" y="577923"/>
            <a:ext cx="815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13 bookends verse 18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58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1762-5457-BABE-722E-3D778022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25" y="66750"/>
            <a:ext cx="10728322" cy="147732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set things up: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66D8-16A5-A857-F565-F23C861E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700"/>
            <a:ext cx="10957650" cy="512445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Proof of godly wisdom (13)</a:t>
            </a:r>
            <a:b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Characteristics of earthly wisdom (14-16)</a:t>
            </a:r>
            <a:b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Characteristics of godly wisdom (17)</a:t>
            </a:r>
            <a:b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Fruits of godly wisdom (18)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55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BC84-74AA-04C2-45F7-ACBFACC5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3" y="1095450"/>
            <a:ext cx="10728322" cy="1477328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exactly is “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DF98-29D2-B2F6-8F86-8B7CA8D1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934728"/>
            <a:ext cx="10728325" cy="3227375"/>
          </a:xfrm>
        </p:spPr>
        <p:txBody>
          <a:bodyPr>
            <a:normAutofit fontScale="55000" lnSpcReduction="20000"/>
          </a:bodyPr>
          <a:lstStyle/>
          <a:p>
            <a:pPr marL="457200" lvl="1" indent="0" algn="ctr">
              <a:buNone/>
            </a:pPr>
            <a:r>
              <a:rPr lang="el-GR" sz="11500" dirty="0"/>
              <a:t>σοφία</a:t>
            </a:r>
            <a:r>
              <a:rPr lang="en-US" sz="11500" dirty="0"/>
              <a:t>…wisdom, insight, understanding, skillful living, discernment.</a:t>
            </a:r>
          </a:p>
        </p:txBody>
      </p:sp>
    </p:spTree>
    <p:extLst>
      <p:ext uri="{BB962C8B-B14F-4D97-AF65-F5344CB8AC3E}">
        <p14:creationId xmlns:p14="http://schemas.microsoft.com/office/powerpoint/2010/main" val="976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0335F756-17F6-5A5A-E82A-9171DEDD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60" y="0"/>
            <a:ext cx="4471847" cy="6858000"/>
          </a:xfrm>
          <a:prstGeom prst="rect">
            <a:avLst/>
          </a:prstGeom>
        </p:spPr>
      </p:pic>
      <p:pic>
        <p:nvPicPr>
          <p:cNvPr id="7" name="Picture 6" descr="A book cover with a picture of a person and a dog&#10;&#10;Description automatically generated">
            <a:extLst>
              <a:ext uri="{FF2B5EF4-FFF2-40B4-BE49-F238E27FC236}">
                <a16:creationId xmlns:a16="http://schemas.microsoft.com/office/drawing/2014/main" id="{25295F22-BC48-C8B6-37A5-734A7D1B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4477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1" y="1334791"/>
            <a:ext cx="7800974" cy="2959500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5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Wisdom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43775"/>
            <a:ext cx="8944708" cy="444255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you have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 envy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self-seeking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hearts, do not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boast 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truth.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8524875" y="5753099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14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16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90F001-2D75-4EFE-805F-3E6954B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7DA8-FD92-4ACF-9932-BF007E32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F76F7D6-E5D2-44FA-B1FA-A1A61DF1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0554709" cy="6858000"/>
          </a:xfrm>
          <a:custGeom>
            <a:avLst/>
            <a:gdLst>
              <a:gd name="connsiteX0" fmla="*/ 678080 w 10554709"/>
              <a:gd name="connsiteY0" fmla="*/ 0 h 6858000"/>
              <a:gd name="connsiteX1" fmla="*/ 8939948 w 10554709"/>
              <a:gd name="connsiteY1" fmla="*/ 0 h 6858000"/>
              <a:gd name="connsiteX2" fmla="*/ 9088366 w 10554709"/>
              <a:gd name="connsiteY2" fmla="*/ 139640 h 6858000"/>
              <a:gd name="connsiteX3" fmla="*/ 10554709 w 10554709"/>
              <a:gd name="connsiteY3" fmla="*/ 3680162 h 6858000"/>
              <a:gd name="connsiteX4" fmla="*/ 9852869 w 10554709"/>
              <a:gd name="connsiteY4" fmla="*/ 6618597 h 6858000"/>
              <a:gd name="connsiteX5" fmla="*/ 9732509 w 10554709"/>
              <a:gd name="connsiteY5" fmla="*/ 6858000 h 6858000"/>
              <a:gd name="connsiteX6" fmla="*/ 0 w 10554709"/>
              <a:gd name="connsiteY6" fmla="*/ 6858000 h 6858000"/>
              <a:gd name="connsiteX7" fmla="*/ 0 w 10554709"/>
              <a:gd name="connsiteY7" fmla="*/ 893015 h 6858000"/>
              <a:gd name="connsiteX8" fmla="*/ 32877 w 10554709"/>
              <a:gd name="connsiteY8" fmla="*/ 837948 h 6858000"/>
              <a:gd name="connsiteX9" fmla="*/ 408715 w 10554709"/>
              <a:gd name="connsiteY9" fmla="*/ 3077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4709" h="6858000">
                <a:moveTo>
                  <a:pt x="678080" y="0"/>
                </a:moveTo>
                <a:lnTo>
                  <a:pt x="8939948" y="0"/>
                </a:lnTo>
                <a:lnTo>
                  <a:pt x="9088366" y="139640"/>
                </a:lnTo>
                <a:cubicBezTo>
                  <a:pt x="10103527" y="1150771"/>
                  <a:pt x="10554709" y="2302771"/>
                  <a:pt x="10554709" y="3680162"/>
                </a:cubicBezTo>
                <a:cubicBezTo>
                  <a:pt x="10554709" y="4782075"/>
                  <a:pt x="10354183" y="5717032"/>
                  <a:pt x="9852869" y="6618597"/>
                </a:cubicBezTo>
                <a:lnTo>
                  <a:pt x="9732509" y="6858000"/>
                </a:lnTo>
                <a:lnTo>
                  <a:pt x="0" y="6858000"/>
                </a:lnTo>
                <a:lnTo>
                  <a:pt x="0" y="893015"/>
                </a:lnTo>
                <a:lnTo>
                  <a:pt x="32877" y="837948"/>
                </a:lnTo>
                <a:cubicBezTo>
                  <a:pt x="149932" y="650048"/>
                  <a:pt x="274183" y="474695"/>
                  <a:pt x="408715" y="30770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AA6D3-0900-6D06-2E4C-4BD160D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558075"/>
            <a:ext cx="8582758" cy="444255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wisdom does not descend from above, </a:t>
            </a:r>
            <a:b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is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000" u="sng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demonic</a:t>
            </a:r>
            <a:r>
              <a:rPr lang="en-US" sz="6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671E2FB4-7344-4400-973C-C4E1D46C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500000">
            <a:off x="9006897" y="392628"/>
            <a:ext cx="3095625" cy="2897543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B090-664D-F254-3BF1-34F4E45BF061}"/>
              </a:ext>
            </a:extLst>
          </p:cNvPr>
          <p:cNvSpPr txBox="1"/>
          <p:nvPr/>
        </p:nvSpPr>
        <p:spPr>
          <a:xfrm>
            <a:off x="8496300" y="5753099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15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930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38361F"/>
      </a:dk2>
      <a:lt2>
        <a:srgbClr val="E8E7E2"/>
      </a:lt2>
      <a:accent1>
        <a:srgbClr val="7F84BA"/>
      </a:accent1>
      <a:accent2>
        <a:srgbClr val="8CA7C1"/>
      </a:accent2>
      <a:accent3>
        <a:srgbClr val="A696C6"/>
      </a:accent3>
      <a:accent4>
        <a:srgbClr val="BA9E7F"/>
      </a:accent4>
      <a:accent5>
        <a:srgbClr val="A7A57F"/>
      </a:accent5>
      <a:accent6>
        <a:srgbClr val="98AB75"/>
      </a:accent6>
      <a:hlink>
        <a:srgbClr val="898453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416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Avenir Next LT Pro</vt:lpstr>
      <vt:lpstr>Sagona Book</vt:lpstr>
      <vt:lpstr>The Hand Extrablack</vt:lpstr>
      <vt:lpstr>BlobVTI</vt:lpstr>
      <vt:lpstr>“Two Kinds  of  Wisdom” </vt:lpstr>
      <vt:lpstr>Earthly Wisdom  vs  Godly Wisdom</vt:lpstr>
      <vt:lpstr>Who is wise and understanding among you? Let him show by good conduct that his works are done in the meekness of wisdom.</vt:lpstr>
      <vt:lpstr>Let’s set things up: </vt:lpstr>
      <vt:lpstr>What exactly is “WISDOM”?</vt:lpstr>
      <vt:lpstr>PowerPoint Presentation</vt:lpstr>
      <vt:lpstr>Earthly Wisdom</vt:lpstr>
      <vt:lpstr>But if you have bitter envy and self-seeking in your hearts, do not boast and lie against the truth.</vt:lpstr>
      <vt:lpstr>This wisdom does not descend from above,  but is earthly, sensual, demonic.</vt:lpstr>
      <vt:lpstr>For where envy and  self-seeking exist, confusion and every evil thing are there.</vt:lpstr>
      <vt:lpstr>Godly Wisdom</vt:lpstr>
      <vt:lpstr>But the wisdom that is from above is first pure, then peaceable, gentle, willing to yield, full of mercy and good fruits, without partiality and without hypocrisy.</vt:lpstr>
      <vt:lpstr>Now the fruit of righteousness is sown  in peace by those who make peace.</vt:lpstr>
      <vt:lpstr>PowerPoint Presentation</vt:lpstr>
      <vt:lpstr>1. Different Characteristics</vt:lpstr>
      <vt:lpstr>2. Different Sources</vt:lpstr>
      <vt:lpstr>3. Different Outcomes</vt:lpstr>
      <vt:lpstr>“Two Kinds  of  Wisdom”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Kinds of Wisdom </dc:title>
  <dc:creator>David Williamson</dc:creator>
  <cp:lastModifiedBy>David Williamson</cp:lastModifiedBy>
  <cp:revision>2</cp:revision>
  <dcterms:created xsi:type="dcterms:W3CDTF">2024-05-07T19:56:20Z</dcterms:created>
  <dcterms:modified xsi:type="dcterms:W3CDTF">2024-05-12T01:36:06Z</dcterms:modified>
</cp:coreProperties>
</file>