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4" r:id="rId3"/>
    <p:sldId id="258" r:id="rId4"/>
    <p:sldId id="263" r:id="rId5"/>
    <p:sldId id="264" r:id="rId6"/>
    <p:sldId id="266" r:id="rId7"/>
    <p:sldId id="259" r:id="rId8"/>
    <p:sldId id="273" r:id="rId9"/>
    <p:sldId id="269" r:id="rId10"/>
    <p:sldId id="268" r:id="rId11"/>
    <p:sldId id="260" r:id="rId12"/>
    <p:sldId id="272" r:id="rId13"/>
    <p:sldId id="271" r:id="rId14"/>
    <p:sldId id="270" r:id="rId15"/>
    <p:sldId id="275" r:id="rId16"/>
    <p:sldId id="2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C39C6-0695-4F7F-B8CE-386C8DDD55B5}" v="40" dt="2024-05-18T21:55:21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Williamson" userId="a73da8032f1697b1" providerId="LiveId" clId="{2FFC39C6-0695-4F7F-B8CE-386C8DDD55B5}"/>
    <pc:docChg chg="undo custSel addSld delSld modSld sldOrd">
      <pc:chgData name="David Williamson" userId="a73da8032f1697b1" providerId="LiveId" clId="{2FFC39C6-0695-4F7F-B8CE-386C8DDD55B5}" dt="2024-05-18T21:56:24.055" v="1383" actId="27636"/>
      <pc:docMkLst>
        <pc:docMk/>
      </pc:docMkLst>
      <pc:sldChg chg="del">
        <pc:chgData name="David Williamson" userId="a73da8032f1697b1" providerId="LiveId" clId="{2FFC39C6-0695-4F7F-B8CE-386C8DDD55B5}" dt="2024-05-16T20:39:15.402" v="606" actId="2696"/>
        <pc:sldMkLst>
          <pc:docMk/>
          <pc:sldMk cId="4173313195" sldId="256"/>
        </pc:sldMkLst>
      </pc:sldChg>
      <pc:sldChg chg="del ord">
        <pc:chgData name="David Williamson" userId="a73da8032f1697b1" providerId="LiveId" clId="{2FFC39C6-0695-4F7F-B8CE-386C8DDD55B5}" dt="2024-05-16T20:39:27.854" v="607" actId="2696"/>
        <pc:sldMkLst>
          <pc:docMk/>
          <pc:sldMk cId="2258267717" sldId="257"/>
        </pc:sldMkLst>
      </pc:sldChg>
      <pc:sldChg chg="addSp delSp modSp new mod setBg">
        <pc:chgData name="David Williamson" userId="a73da8032f1697b1" providerId="LiveId" clId="{2FFC39C6-0695-4F7F-B8CE-386C8DDD55B5}" dt="2024-05-16T21:39:05.288" v="947" actId="1076"/>
        <pc:sldMkLst>
          <pc:docMk/>
          <pc:sldMk cId="3907182223" sldId="258"/>
        </pc:sldMkLst>
        <pc:spChg chg="add mod ord">
          <ac:chgData name="David Williamson" userId="a73da8032f1697b1" providerId="LiveId" clId="{2FFC39C6-0695-4F7F-B8CE-386C8DDD55B5}" dt="2024-05-16T21:39:05.288" v="947" actId="1076"/>
          <ac:spMkLst>
            <pc:docMk/>
            <pc:sldMk cId="3907182223" sldId="258"/>
            <ac:spMk id="2" creationId="{6F593084-C5C3-63CB-4A1B-A37A01151DF2}"/>
          </ac:spMkLst>
        </pc:spChg>
        <pc:spChg chg="add del">
          <ac:chgData name="David Williamson" userId="a73da8032f1697b1" providerId="LiveId" clId="{2FFC39C6-0695-4F7F-B8CE-386C8DDD55B5}" dt="2024-05-16T21:37:35.663" v="934" actId="26606"/>
          <ac:spMkLst>
            <pc:docMk/>
            <pc:sldMk cId="3907182223" sldId="258"/>
            <ac:spMk id="13" creationId="{989BE678-777B-482A-A616-FEDC47B162E5}"/>
          </ac:spMkLst>
        </pc:spChg>
        <pc:spChg chg="add del">
          <ac:chgData name="David Williamson" userId="a73da8032f1697b1" providerId="LiveId" clId="{2FFC39C6-0695-4F7F-B8CE-386C8DDD55B5}" dt="2024-05-16T21:37:35.663" v="934" actId="26606"/>
          <ac:spMkLst>
            <pc:docMk/>
            <pc:sldMk cId="3907182223" sldId="258"/>
            <ac:spMk id="19" creationId="{D28BE0C3-2102-4820-B88B-A448B1840D14}"/>
          </ac:spMkLst>
        </pc:spChg>
        <pc:spChg chg="add del">
          <ac:chgData name="David Williamson" userId="a73da8032f1697b1" providerId="LiveId" clId="{2FFC39C6-0695-4F7F-B8CE-386C8DDD55B5}" dt="2024-05-16T21:37:35.663" v="934" actId="26606"/>
          <ac:spMkLst>
            <pc:docMk/>
            <pc:sldMk cId="3907182223" sldId="258"/>
            <ac:spMk id="21" creationId="{A4322390-8B58-46BE-88EB-D9FD30C08743}"/>
          </ac:spMkLst>
        </pc:spChg>
        <pc:spChg chg="add del">
          <ac:chgData name="David Williamson" userId="a73da8032f1697b1" providerId="LiveId" clId="{2FFC39C6-0695-4F7F-B8CE-386C8DDD55B5}" dt="2024-05-16T21:37:35.663" v="934" actId="26606"/>
          <ac:spMkLst>
            <pc:docMk/>
            <pc:sldMk cId="3907182223" sldId="258"/>
            <ac:spMk id="23" creationId="{C885E190-58DD-42DD-A4A8-401E15C92A52}"/>
          </ac:spMkLst>
        </pc:spChg>
        <pc:spChg chg="add del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32" creationId="{989BE678-777B-482A-A616-FEDC47B162E5}"/>
          </ac:spMkLst>
        </pc:spChg>
        <pc:spChg chg="add del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38" creationId="{D28BE0C3-2102-4820-B88B-A448B1840D14}"/>
          </ac:spMkLst>
        </pc:spChg>
        <pc:spChg chg="add del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40" creationId="{4A5788BB-481F-4FC7-AD49-73D20DDD6AE4}"/>
          </ac:spMkLst>
        </pc:spChg>
        <pc:spChg chg="add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49" creationId="{989BE678-777B-482A-A616-FEDC47B162E5}"/>
          </ac:spMkLst>
        </pc:spChg>
        <pc:spChg chg="add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55" creationId="{D28BE0C3-2102-4820-B88B-A448B1840D14}"/>
          </ac:spMkLst>
        </pc:spChg>
        <pc:spChg chg="add">
          <ac:chgData name="David Williamson" userId="a73da8032f1697b1" providerId="LiveId" clId="{2FFC39C6-0695-4F7F-B8CE-386C8DDD55B5}" dt="2024-05-16T21:38:47.491" v="943" actId="26606"/>
          <ac:spMkLst>
            <pc:docMk/>
            <pc:sldMk cId="3907182223" sldId="258"/>
            <ac:spMk id="57" creationId="{6DCD89BC-2539-4AC9-9600-07B0033F21ED}"/>
          </ac:spMkLst>
        </pc:spChg>
        <pc:picChg chg="add mod ord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4" creationId="{CE67609E-0BB6-94B9-B17E-1F3C158495E9}"/>
          </ac:picMkLst>
        </pc:picChg>
        <pc:picChg chg="add del">
          <ac:chgData name="David Williamson" userId="a73da8032f1697b1" providerId="LiveId" clId="{2FFC39C6-0695-4F7F-B8CE-386C8DDD55B5}" dt="2024-05-16T21:37:35.663" v="934" actId="26606"/>
          <ac:picMkLst>
            <pc:docMk/>
            <pc:sldMk cId="3907182223" sldId="258"/>
            <ac:picMk id="9" creationId="{DF19BAF3-7E20-4B9D-B544-BABAEEA1FA75}"/>
          </ac:picMkLst>
        </pc:picChg>
        <pc:picChg chg="add del">
          <ac:chgData name="David Williamson" userId="a73da8032f1697b1" providerId="LiveId" clId="{2FFC39C6-0695-4F7F-B8CE-386C8DDD55B5}" dt="2024-05-16T21:37:35.663" v="934" actId="26606"/>
          <ac:picMkLst>
            <pc:docMk/>
            <pc:sldMk cId="3907182223" sldId="258"/>
            <ac:picMk id="11" creationId="{950648F4-ABCD-4DF0-8641-76CFB2354721}"/>
          </ac:picMkLst>
        </pc:picChg>
        <pc:picChg chg="add del">
          <ac:chgData name="David Williamson" userId="a73da8032f1697b1" providerId="LiveId" clId="{2FFC39C6-0695-4F7F-B8CE-386C8DDD55B5}" dt="2024-05-16T21:37:35.663" v="934" actId="26606"/>
          <ac:picMkLst>
            <pc:docMk/>
            <pc:sldMk cId="3907182223" sldId="258"/>
            <ac:picMk id="15" creationId="{CF1EB4BD-9C7E-4AA3-9681-C7EB0DA6250B}"/>
          </ac:picMkLst>
        </pc:picChg>
        <pc:picChg chg="add del">
          <ac:chgData name="David Williamson" userId="a73da8032f1697b1" providerId="LiveId" clId="{2FFC39C6-0695-4F7F-B8CE-386C8DDD55B5}" dt="2024-05-16T21:37:35.663" v="934" actId="26606"/>
          <ac:picMkLst>
            <pc:docMk/>
            <pc:sldMk cId="3907182223" sldId="258"/>
            <ac:picMk id="17" creationId="{94AAE3AA-3759-4D28-B0EF-575F25A5146C}"/>
          </ac:picMkLst>
        </pc:picChg>
        <pc:picChg chg="add del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28" creationId="{DF19BAF3-7E20-4B9D-B544-BABAEEA1FA75}"/>
          </ac:picMkLst>
        </pc:picChg>
        <pc:picChg chg="add del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30" creationId="{950648F4-ABCD-4DF0-8641-76CFB2354721}"/>
          </ac:picMkLst>
        </pc:picChg>
        <pc:picChg chg="add del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34" creationId="{CF1EB4BD-9C7E-4AA3-9681-C7EB0DA6250B}"/>
          </ac:picMkLst>
        </pc:picChg>
        <pc:picChg chg="add del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36" creationId="{94AAE3AA-3759-4D28-B0EF-575F25A5146C}"/>
          </ac:picMkLst>
        </pc:picChg>
        <pc:picChg chg="add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45" creationId="{DF19BAF3-7E20-4B9D-B544-BABAEEA1FA75}"/>
          </ac:picMkLst>
        </pc:picChg>
        <pc:picChg chg="add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47" creationId="{950648F4-ABCD-4DF0-8641-76CFB2354721}"/>
          </ac:picMkLst>
        </pc:picChg>
        <pc:picChg chg="add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51" creationId="{CF1EB4BD-9C7E-4AA3-9681-C7EB0DA6250B}"/>
          </ac:picMkLst>
        </pc:picChg>
        <pc:picChg chg="add">
          <ac:chgData name="David Williamson" userId="a73da8032f1697b1" providerId="LiveId" clId="{2FFC39C6-0695-4F7F-B8CE-386C8DDD55B5}" dt="2024-05-16T21:38:47.491" v="943" actId="26606"/>
          <ac:picMkLst>
            <pc:docMk/>
            <pc:sldMk cId="3907182223" sldId="258"/>
            <ac:picMk id="53" creationId="{94AAE3AA-3759-4D28-B0EF-575F25A5146C}"/>
          </ac:picMkLst>
        </pc:picChg>
      </pc:sldChg>
      <pc:sldChg chg="addSp delSp modSp add mod setBg">
        <pc:chgData name="David Williamson" userId="a73da8032f1697b1" providerId="LiveId" clId="{2FFC39C6-0695-4F7F-B8CE-386C8DDD55B5}" dt="2024-05-16T21:35:58.014" v="923" actId="1076"/>
        <pc:sldMkLst>
          <pc:docMk/>
          <pc:sldMk cId="4207133233" sldId="259"/>
        </pc:sldMkLst>
        <pc:spChg chg="mod ord">
          <ac:chgData name="David Williamson" userId="a73da8032f1697b1" providerId="LiveId" clId="{2FFC39C6-0695-4F7F-B8CE-386C8DDD55B5}" dt="2024-05-16T21:35:58.014" v="923" actId="1076"/>
          <ac:spMkLst>
            <pc:docMk/>
            <pc:sldMk cId="4207133233" sldId="259"/>
            <ac:spMk id="2" creationId="{6F593084-C5C3-63CB-4A1B-A37A01151DF2}"/>
          </ac:spMkLst>
        </pc:spChg>
        <pc:spChg chg="add">
          <ac:chgData name="David Williamson" userId="a73da8032f1697b1" providerId="LiveId" clId="{2FFC39C6-0695-4F7F-B8CE-386C8DDD55B5}" dt="2024-05-16T21:32:00.447" v="890" actId="26606"/>
          <ac:spMkLst>
            <pc:docMk/>
            <pc:sldMk cId="4207133233" sldId="259"/>
            <ac:spMk id="11" creationId="{989BE678-777B-482A-A616-FEDC47B162E5}"/>
          </ac:spMkLst>
        </pc:spChg>
        <pc:spChg chg="add del">
          <ac:chgData name="David Williamson" userId="a73da8032f1697b1" providerId="LiveId" clId="{2FFC39C6-0695-4F7F-B8CE-386C8DDD55B5}" dt="2024-05-16T21:30:06.452" v="885" actId="26606"/>
          <ac:spMkLst>
            <pc:docMk/>
            <pc:sldMk cId="4207133233" sldId="259"/>
            <ac:spMk id="12" creationId="{989BE678-777B-482A-A616-FEDC47B162E5}"/>
          </ac:spMkLst>
        </pc:spChg>
        <pc:spChg chg="add">
          <ac:chgData name="David Williamson" userId="a73da8032f1697b1" providerId="LiveId" clId="{2FFC39C6-0695-4F7F-B8CE-386C8DDD55B5}" dt="2024-05-16T21:32:00.447" v="890" actId="26606"/>
          <ac:spMkLst>
            <pc:docMk/>
            <pc:sldMk cId="4207133233" sldId="259"/>
            <ac:spMk id="17" creationId="{D28BE0C3-2102-4820-B88B-A448B1840D14}"/>
          </ac:spMkLst>
        </pc:spChg>
        <pc:spChg chg="add del">
          <ac:chgData name="David Williamson" userId="a73da8032f1697b1" providerId="LiveId" clId="{2FFC39C6-0695-4F7F-B8CE-386C8DDD55B5}" dt="2024-05-16T21:30:06.452" v="885" actId="26606"/>
          <ac:spMkLst>
            <pc:docMk/>
            <pc:sldMk cId="4207133233" sldId="259"/>
            <ac:spMk id="18" creationId="{D28BE0C3-2102-4820-B88B-A448B1840D14}"/>
          </ac:spMkLst>
        </pc:spChg>
        <pc:spChg chg="add">
          <ac:chgData name="David Williamson" userId="a73da8032f1697b1" providerId="LiveId" clId="{2FFC39C6-0695-4F7F-B8CE-386C8DDD55B5}" dt="2024-05-16T21:32:00.447" v="890" actId="26606"/>
          <ac:spMkLst>
            <pc:docMk/>
            <pc:sldMk cId="4207133233" sldId="259"/>
            <ac:spMk id="19" creationId="{A4322390-8B58-46BE-88EB-D9FD30C08743}"/>
          </ac:spMkLst>
        </pc:spChg>
        <pc:spChg chg="add del">
          <ac:chgData name="David Williamson" userId="a73da8032f1697b1" providerId="LiveId" clId="{2FFC39C6-0695-4F7F-B8CE-386C8DDD55B5}" dt="2024-05-16T21:30:06.452" v="885" actId="26606"/>
          <ac:spMkLst>
            <pc:docMk/>
            <pc:sldMk cId="4207133233" sldId="259"/>
            <ac:spMk id="20" creationId="{F3F4807A-5068-4492-8025-D75F320E908D}"/>
          </ac:spMkLst>
        </pc:spChg>
        <pc:spChg chg="add">
          <ac:chgData name="David Williamson" userId="a73da8032f1697b1" providerId="LiveId" clId="{2FFC39C6-0695-4F7F-B8CE-386C8DDD55B5}" dt="2024-05-16T21:32:00.447" v="890" actId="26606"/>
          <ac:spMkLst>
            <pc:docMk/>
            <pc:sldMk cId="4207133233" sldId="259"/>
            <ac:spMk id="21" creationId="{C885E190-58DD-42DD-A4A8-401E15C92A52}"/>
          </ac:spMkLst>
        </pc:spChg>
        <pc:spChg chg="add del">
          <ac:chgData name="David Williamson" userId="a73da8032f1697b1" providerId="LiveId" clId="{2FFC39C6-0695-4F7F-B8CE-386C8DDD55B5}" dt="2024-05-16T21:30:06.452" v="885" actId="26606"/>
          <ac:spMkLst>
            <pc:docMk/>
            <pc:sldMk cId="4207133233" sldId="259"/>
            <ac:spMk id="22" creationId="{B24996F8-180C-4DCB-8A26-DFA336CDEFBC}"/>
          </ac:spMkLst>
        </pc:spChg>
        <pc:spChg chg="add del">
          <ac:chgData name="David Williamson" userId="a73da8032f1697b1" providerId="LiveId" clId="{2FFC39C6-0695-4F7F-B8CE-386C8DDD55B5}" dt="2024-05-16T21:30:06.452" v="885" actId="26606"/>
          <ac:spMkLst>
            <pc:docMk/>
            <pc:sldMk cId="4207133233" sldId="259"/>
            <ac:spMk id="24" creationId="{630182B0-3559-41D5-9EBC-0BD86BEDAD09}"/>
          </ac:spMkLst>
        </pc:spChg>
        <pc:picChg chg="add del mod">
          <ac:chgData name="David Williamson" userId="a73da8032f1697b1" providerId="LiveId" clId="{2FFC39C6-0695-4F7F-B8CE-386C8DDD55B5}" dt="2024-05-16T21:30:06.452" v="885" actId="26606"/>
          <ac:picMkLst>
            <pc:docMk/>
            <pc:sldMk cId="4207133233" sldId="259"/>
            <ac:picMk id="4" creationId="{34098F24-7322-3149-830F-CE86C1D12F32}"/>
          </ac:picMkLst>
        </pc:picChg>
        <pc:picChg chg="add mod">
          <ac:chgData name="David Williamson" userId="a73da8032f1697b1" providerId="LiveId" clId="{2FFC39C6-0695-4F7F-B8CE-386C8DDD55B5}" dt="2024-05-16T21:35:50.373" v="922" actId="1076"/>
          <ac:picMkLst>
            <pc:docMk/>
            <pc:sldMk cId="4207133233" sldId="259"/>
            <ac:picMk id="5" creationId="{8989EB87-4C3F-A2C6-1F61-D453E0639C45}"/>
          </ac:picMkLst>
        </pc:picChg>
        <pc:picChg chg="add">
          <ac:chgData name="David Williamson" userId="a73da8032f1697b1" providerId="LiveId" clId="{2FFC39C6-0695-4F7F-B8CE-386C8DDD55B5}" dt="2024-05-16T21:32:00.447" v="890" actId="26606"/>
          <ac:picMkLst>
            <pc:docMk/>
            <pc:sldMk cId="4207133233" sldId="259"/>
            <ac:picMk id="7" creationId="{DF19BAF3-7E20-4B9D-B544-BABAEEA1FA75}"/>
          </ac:picMkLst>
        </pc:picChg>
        <pc:picChg chg="add del">
          <ac:chgData name="David Williamson" userId="a73da8032f1697b1" providerId="LiveId" clId="{2FFC39C6-0695-4F7F-B8CE-386C8DDD55B5}" dt="2024-05-16T21:30:06.452" v="885" actId="26606"/>
          <ac:picMkLst>
            <pc:docMk/>
            <pc:sldMk cId="4207133233" sldId="259"/>
            <ac:picMk id="8" creationId="{DF19BAF3-7E20-4B9D-B544-BABAEEA1FA75}"/>
          </ac:picMkLst>
        </pc:picChg>
        <pc:picChg chg="add">
          <ac:chgData name="David Williamson" userId="a73da8032f1697b1" providerId="LiveId" clId="{2FFC39C6-0695-4F7F-B8CE-386C8DDD55B5}" dt="2024-05-16T21:32:00.447" v="890" actId="26606"/>
          <ac:picMkLst>
            <pc:docMk/>
            <pc:sldMk cId="4207133233" sldId="259"/>
            <ac:picMk id="9" creationId="{950648F4-ABCD-4DF0-8641-76CFB2354721}"/>
          </ac:picMkLst>
        </pc:picChg>
        <pc:picChg chg="add del">
          <ac:chgData name="David Williamson" userId="a73da8032f1697b1" providerId="LiveId" clId="{2FFC39C6-0695-4F7F-B8CE-386C8DDD55B5}" dt="2024-05-16T21:30:06.452" v="885" actId="26606"/>
          <ac:picMkLst>
            <pc:docMk/>
            <pc:sldMk cId="4207133233" sldId="259"/>
            <ac:picMk id="10" creationId="{950648F4-ABCD-4DF0-8641-76CFB2354721}"/>
          </ac:picMkLst>
        </pc:picChg>
        <pc:picChg chg="add">
          <ac:chgData name="David Williamson" userId="a73da8032f1697b1" providerId="LiveId" clId="{2FFC39C6-0695-4F7F-B8CE-386C8DDD55B5}" dt="2024-05-16T21:32:00.447" v="890" actId="26606"/>
          <ac:picMkLst>
            <pc:docMk/>
            <pc:sldMk cId="4207133233" sldId="259"/>
            <ac:picMk id="13" creationId="{CF1EB4BD-9C7E-4AA3-9681-C7EB0DA6250B}"/>
          </ac:picMkLst>
        </pc:picChg>
        <pc:picChg chg="add del">
          <ac:chgData name="David Williamson" userId="a73da8032f1697b1" providerId="LiveId" clId="{2FFC39C6-0695-4F7F-B8CE-386C8DDD55B5}" dt="2024-05-16T21:30:06.452" v="885" actId="26606"/>
          <ac:picMkLst>
            <pc:docMk/>
            <pc:sldMk cId="4207133233" sldId="259"/>
            <ac:picMk id="14" creationId="{CF1EB4BD-9C7E-4AA3-9681-C7EB0DA6250B}"/>
          </ac:picMkLst>
        </pc:picChg>
        <pc:picChg chg="add">
          <ac:chgData name="David Williamson" userId="a73da8032f1697b1" providerId="LiveId" clId="{2FFC39C6-0695-4F7F-B8CE-386C8DDD55B5}" dt="2024-05-16T21:32:00.447" v="890" actId="26606"/>
          <ac:picMkLst>
            <pc:docMk/>
            <pc:sldMk cId="4207133233" sldId="259"/>
            <ac:picMk id="15" creationId="{94AAE3AA-3759-4D28-B0EF-575F25A5146C}"/>
          </ac:picMkLst>
        </pc:picChg>
        <pc:picChg chg="add del">
          <ac:chgData name="David Williamson" userId="a73da8032f1697b1" providerId="LiveId" clId="{2FFC39C6-0695-4F7F-B8CE-386C8DDD55B5}" dt="2024-05-16T21:30:06.452" v="885" actId="26606"/>
          <ac:picMkLst>
            <pc:docMk/>
            <pc:sldMk cId="4207133233" sldId="259"/>
            <ac:picMk id="16" creationId="{94AAE3AA-3759-4D28-B0EF-575F25A5146C}"/>
          </ac:picMkLst>
        </pc:picChg>
      </pc:sldChg>
      <pc:sldChg chg="addSp modSp add mod setBg">
        <pc:chgData name="David Williamson" userId="a73da8032f1697b1" providerId="LiveId" clId="{2FFC39C6-0695-4F7F-B8CE-386C8DDD55B5}" dt="2024-05-16T21:35:23.498" v="917" actId="403"/>
        <pc:sldMkLst>
          <pc:docMk/>
          <pc:sldMk cId="176339063" sldId="260"/>
        </pc:sldMkLst>
        <pc:spChg chg="mod ord">
          <ac:chgData name="David Williamson" userId="a73da8032f1697b1" providerId="LiveId" clId="{2FFC39C6-0695-4F7F-B8CE-386C8DDD55B5}" dt="2024-05-16T21:35:23.498" v="917" actId="403"/>
          <ac:spMkLst>
            <pc:docMk/>
            <pc:sldMk cId="176339063" sldId="260"/>
            <ac:spMk id="2" creationId="{6F593084-C5C3-63CB-4A1B-A37A01151DF2}"/>
          </ac:spMkLst>
        </pc:spChg>
        <pc:spChg chg="add">
          <ac:chgData name="David Williamson" userId="a73da8032f1697b1" providerId="LiveId" clId="{2FFC39C6-0695-4F7F-B8CE-386C8DDD55B5}" dt="2024-05-16T21:34:41.779" v="906" actId="26606"/>
          <ac:spMkLst>
            <pc:docMk/>
            <pc:sldMk cId="176339063" sldId="260"/>
            <ac:spMk id="13" creationId="{989BE678-777B-482A-A616-FEDC47B162E5}"/>
          </ac:spMkLst>
        </pc:spChg>
        <pc:spChg chg="add">
          <ac:chgData name="David Williamson" userId="a73da8032f1697b1" providerId="LiveId" clId="{2FFC39C6-0695-4F7F-B8CE-386C8DDD55B5}" dt="2024-05-16T21:34:41.779" v="906" actId="26606"/>
          <ac:spMkLst>
            <pc:docMk/>
            <pc:sldMk cId="176339063" sldId="260"/>
            <ac:spMk id="19" creationId="{D28BE0C3-2102-4820-B88B-A448B1840D14}"/>
          </ac:spMkLst>
        </pc:spChg>
        <pc:spChg chg="add">
          <ac:chgData name="David Williamson" userId="a73da8032f1697b1" providerId="LiveId" clId="{2FFC39C6-0695-4F7F-B8CE-386C8DDD55B5}" dt="2024-05-16T21:34:41.779" v="906" actId="26606"/>
          <ac:spMkLst>
            <pc:docMk/>
            <pc:sldMk cId="176339063" sldId="260"/>
            <ac:spMk id="21" creationId="{A4322390-8B58-46BE-88EB-D9FD30C08743}"/>
          </ac:spMkLst>
        </pc:spChg>
        <pc:spChg chg="add">
          <ac:chgData name="David Williamson" userId="a73da8032f1697b1" providerId="LiveId" clId="{2FFC39C6-0695-4F7F-B8CE-386C8DDD55B5}" dt="2024-05-16T21:34:41.779" v="906" actId="26606"/>
          <ac:spMkLst>
            <pc:docMk/>
            <pc:sldMk cId="176339063" sldId="260"/>
            <ac:spMk id="23" creationId="{C885E190-58DD-42DD-A4A8-401E15C92A52}"/>
          </ac:spMkLst>
        </pc:spChg>
        <pc:picChg chg="add mod">
          <ac:chgData name="David Williamson" userId="a73da8032f1697b1" providerId="LiveId" clId="{2FFC39C6-0695-4F7F-B8CE-386C8DDD55B5}" dt="2024-05-16T21:35:07.248" v="913" actId="1076"/>
          <ac:picMkLst>
            <pc:docMk/>
            <pc:sldMk cId="176339063" sldId="260"/>
            <ac:picMk id="4" creationId="{15B53A53-1839-20A1-11ED-0529079ABCD9}"/>
          </ac:picMkLst>
        </pc:picChg>
        <pc:picChg chg="add">
          <ac:chgData name="David Williamson" userId="a73da8032f1697b1" providerId="LiveId" clId="{2FFC39C6-0695-4F7F-B8CE-386C8DDD55B5}" dt="2024-05-16T21:34:41.779" v="906" actId="26606"/>
          <ac:picMkLst>
            <pc:docMk/>
            <pc:sldMk cId="176339063" sldId="260"/>
            <ac:picMk id="9" creationId="{DF19BAF3-7E20-4B9D-B544-BABAEEA1FA75}"/>
          </ac:picMkLst>
        </pc:picChg>
        <pc:picChg chg="add">
          <ac:chgData name="David Williamson" userId="a73da8032f1697b1" providerId="LiveId" clId="{2FFC39C6-0695-4F7F-B8CE-386C8DDD55B5}" dt="2024-05-16T21:34:41.779" v="906" actId="26606"/>
          <ac:picMkLst>
            <pc:docMk/>
            <pc:sldMk cId="176339063" sldId="260"/>
            <ac:picMk id="11" creationId="{950648F4-ABCD-4DF0-8641-76CFB2354721}"/>
          </ac:picMkLst>
        </pc:picChg>
        <pc:picChg chg="add">
          <ac:chgData name="David Williamson" userId="a73da8032f1697b1" providerId="LiveId" clId="{2FFC39C6-0695-4F7F-B8CE-386C8DDD55B5}" dt="2024-05-16T21:34:41.779" v="906" actId="26606"/>
          <ac:picMkLst>
            <pc:docMk/>
            <pc:sldMk cId="176339063" sldId="260"/>
            <ac:picMk id="15" creationId="{CF1EB4BD-9C7E-4AA3-9681-C7EB0DA6250B}"/>
          </ac:picMkLst>
        </pc:picChg>
        <pc:picChg chg="add">
          <ac:chgData name="David Williamson" userId="a73da8032f1697b1" providerId="LiveId" clId="{2FFC39C6-0695-4F7F-B8CE-386C8DDD55B5}" dt="2024-05-16T21:34:41.779" v="906" actId="26606"/>
          <ac:picMkLst>
            <pc:docMk/>
            <pc:sldMk cId="176339063" sldId="260"/>
            <ac:picMk id="17" creationId="{94AAE3AA-3759-4D28-B0EF-575F25A5146C}"/>
          </ac:picMkLst>
        </pc:picChg>
      </pc:sldChg>
      <pc:sldChg chg="addSp delSp modSp add mod ord setBg setClrOvrMap">
        <pc:chgData name="David Williamson" userId="a73da8032f1697b1" providerId="LiveId" clId="{2FFC39C6-0695-4F7F-B8CE-386C8DDD55B5}" dt="2024-05-16T21:40:15.475" v="949" actId="20577"/>
        <pc:sldMkLst>
          <pc:docMk/>
          <pc:sldMk cId="2270167630" sldId="261"/>
        </pc:sldMkLst>
        <pc:spChg chg="add del mod">
          <ac:chgData name="David Williamson" userId="a73da8032f1697b1" providerId="LiveId" clId="{2FFC39C6-0695-4F7F-B8CE-386C8DDD55B5}" dt="2024-05-16T21:40:15.475" v="949" actId="20577"/>
          <ac:spMkLst>
            <pc:docMk/>
            <pc:sldMk cId="2270167630" sldId="261"/>
            <ac:spMk id="2" creationId="{6F593084-C5C3-63CB-4A1B-A37A01151DF2}"/>
          </ac:spMkLst>
        </pc:spChg>
        <pc:spChg chg="add mod">
          <ac:chgData name="David Williamson" userId="a73da8032f1697b1" providerId="LiveId" clId="{2FFC39C6-0695-4F7F-B8CE-386C8DDD55B5}" dt="2024-05-16T20:47:03.920" v="811" actId="1076"/>
          <ac:spMkLst>
            <pc:docMk/>
            <pc:sldMk cId="2270167630" sldId="261"/>
            <ac:spMk id="3" creationId="{80F4B412-2AE2-ED4C-B330-04492461A743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11" creationId="{4FA533C5-33E3-4611-AF9F-72811D8B26A6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17" creationId="{87F0FDC4-AD8C-47D9-9131-623C98ADB0AE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19" creationId="{DDCA251B-4F28-43A9-A5FD-47101E24C81F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21" creationId="{27B3E067-68A1-4E6F-8B2A-DF0DC2803F92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23" creationId="{148F0EEF-7B63-4EC4-96D4-6AFBF46B1A58}"/>
          </ac:spMkLst>
        </pc:spChg>
        <pc:spChg chg="add del">
          <ac:chgData name="David Williamson" userId="a73da8032f1697b1" providerId="LiveId" clId="{2FFC39C6-0695-4F7F-B8CE-386C8DDD55B5}" dt="2024-05-16T20:37:20.654" v="551" actId="26606"/>
          <ac:spMkLst>
            <pc:docMk/>
            <pc:sldMk cId="2270167630" sldId="261"/>
            <ac:spMk id="25" creationId="{4FB5E673-6D85-4457-A048-FD09048DCECA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34" creationId="{4FA533C5-33E3-4611-AF9F-72811D8B26A6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40" creationId="{87F0FDC4-AD8C-47D9-9131-623C98ADB0AE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42" creationId="{DDCA251B-4F28-43A9-A5FD-47101E24C81F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44" creationId="{27B3E067-68A1-4E6F-8B2A-DF0DC2803F92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46" creationId="{148F0EEF-7B63-4EC4-96D4-6AFBF46B1A58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48" creationId="{4FB5E673-6D85-4457-A048-FD09048DCECA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57" creationId="{4FA533C5-33E3-4611-AF9F-72811D8B26A6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63" creationId="{87F0FDC4-AD8C-47D9-9131-623C98ADB0AE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65" creationId="{F21B5EDC-5485-4264-891C-5B291E5397A5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67" creationId="{E7ADA758-6D6A-4E4E-88F7-1B5038A0EF3E}"/>
          </ac:spMkLst>
        </pc:spChg>
        <pc:spChg chg="add del">
          <ac:chgData name="David Williamson" userId="a73da8032f1697b1" providerId="LiveId" clId="{2FFC39C6-0695-4F7F-B8CE-386C8DDD55B5}" dt="2024-05-16T20:38:44.443" v="605" actId="26606"/>
          <ac:spMkLst>
            <pc:docMk/>
            <pc:sldMk cId="2270167630" sldId="261"/>
            <ac:spMk id="69" creationId="{96D7C53C-B0E3-427C-B58C-BBF279079FA4}"/>
          </ac:spMkLst>
        </pc:spChg>
        <pc:graphicFrameChg chg="add del">
          <ac:chgData name="David Williamson" userId="a73da8032f1697b1" providerId="LiveId" clId="{2FFC39C6-0695-4F7F-B8CE-386C8DDD55B5}" dt="2024-05-16T20:36:44.154" v="518" actId="26606"/>
          <ac:graphicFrameMkLst>
            <pc:docMk/>
            <pc:sldMk cId="2270167630" sldId="261"/>
            <ac:graphicFrameMk id="27" creationId="{064E8B81-ACF7-3C97-7F10-877822D532F0}"/>
          </ac:graphicFrameMkLst>
        </pc:graphicFrameChg>
        <pc:picChg chg="add del">
          <ac:chgData name="David Williamson" userId="a73da8032f1697b1" providerId="LiveId" clId="{2FFC39C6-0695-4F7F-B8CE-386C8DDD55B5}" dt="2024-05-16T20:37:20.654" v="551" actId="26606"/>
          <ac:picMkLst>
            <pc:docMk/>
            <pc:sldMk cId="2270167630" sldId="261"/>
            <ac:picMk id="7" creationId="{91B28F63-CF00-448F-B141-FE33C33B1891}"/>
          </ac:picMkLst>
        </pc:picChg>
        <pc:picChg chg="add del">
          <ac:chgData name="David Williamson" userId="a73da8032f1697b1" providerId="LiveId" clId="{2FFC39C6-0695-4F7F-B8CE-386C8DDD55B5}" dt="2024-05-16T20:37:20.654" v="551" actId="26606"/>
          <ac:picMkLst>
            <pc:docMk/>
            <pc:sldMk cId="2270167630" sldId="261"/>
            <ac:picMk id="9" creationId="{2AE609E2-8522-44E4-9077-980E5BCF3E14}"/>
          </ac:picMkLst>
        </pc:picChg>
        <pc:picChg chg="add del">
          <ac:chgData name="David Williamson" userId="a73da8032f1697b1" providerId="LiveId" clId="{2FFC39C6-0695-4F7F-B8CE-386C8DDD55B5}" dt="2024-05-16T20:37:20.654" v="551" actId="26606"/>
          <ac:picMkLst>
            <pc:docMk/>
            <pc:sldMk cId="2270167630" sldId="261"/>
            <ac:picMk id="13" creationId="{8949AD42-25FD-4C3D-9EEE-B7FEC5809988}"/>
          </ac:picMkLst>
        </pc:picChg>
        <pc:picChg chg="add del">
          <ac:chgData name="David Williamson" userId="a73da8032f1697b1" providerId="LiveId" clId="{2FFC39C6-0695-4F7F-B8CE-386C8DDD55B5}" dt="2024-05-16T20:37:20.654" v="551" actId="26606"/>
          <ac:picMkLst>
            <pc:docMk/>
            <pc:sldMk cId="2270167630" sldId="261"/>
            <ac:picMk id="15" creationId="{6AC7D913-60B7-4603-881B-831DA5D3A940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30" creationId="{91B28F63-CF00-448F-B141-FE33C33B1891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32" creationId="{2AE609E2-8522-44E4-9077-980E5BCF3E14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36" creationId="{8949AD42-25FD-4C3D-9EEE-B7FEC5809988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38" creationId="{6AC7D913-60B7-4603-881B-831DA5D3A940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53" creationId="{91B28F63-CF00-448F-B141-FE33C33B1891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55" creationId="{2AE609E2-8522-44E4-9077-980E5BCF3E14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59" creationId="{8949AD42-25FD-4C3D-9EEE-B7FEC5809988}"/>
          </ac:picMkLst>
        </pc:picChg>
        <pc:picChg chg="add del">
          <ac:chgData name="David Williamson" userId="a73da8032f1697b1" providerId="LiveId" clId="{2FFC39C6-0695-4F7F-B8CE-386C8DDD55B5}" dt="2024-05-16T20:38:44.443" v="605" actId="26606"/>
          <ac:picMkLst>
            <pc:docMk/>
            <pc:sldMk cId="2270167630" sldId="261"/>
            <ac:picMk id="61" creationId="{6AC7D913-60B7-4603-881B-831DA5D3A940}"/>
          </ac:picMkLst>
        </pc:picChg>
      </pc:sldChg>
      <pc:sldChg chg="modSp add mod ord">
        <pc:chgData name="David Williamson" userId="a73da8032f1697b1" providerId="LiveId" clId="{2FFC39C6-0695-4F7F-B8CE-386C8DDD55B5}" dt="2024-05-16T21:40:25.694" v="951" actId="20577"/>
        <pc:sldMkLst>
          <pc:docMk/>
          <pc:sldMk cId="126100896" sldId="262"/>
        </pc:sldMkLst>
        <pc:spChg chg="mod">
          <ac:chgData name="David Williamson" userId="a73da8032f1697b1" providerId="LiveId" clId="{2FFC39C6-0695-4F7F-B8CE-386C8DDD55B5}" dt="2024-05-16T21:40:25.694" v="951" actId="20577"/>
          <ac:spMkLst>
            <pc:docMk/>
            <pc:sldMk cId="126100896" sldId="262"/>
            <ac:spMk id="2" creationId="{6F593084-C5C3-63CB-4A1B-A37A01151DF2}"/>
          </ac:spMkLst>
        </pc:spChg>
      </pc:sldChg>
      <pc:sldChg chg="modSp add mod">
        <pc:chgData name="David Williamson" userId="a73da8032f1697b1" providerId="LiveId" clId="{2FFC39C6-0695-4F7F-B8CE-386C8DDD55B5}" dt="2024-05-16T21:27:37.452" v="854" actId="5793"/>
        <pc:sldMkLst>
          <pc:docMk/>
          <pc:sldMk cId="2490690497" sldId="263"/>
        </pc:sldMkLst>
        <pc:spChg chg="mod">
          <ac:chgData name="David Williamson" userId="a73da8032f1697b1" providerId="LiveId" clId="{2FFC39C6-0695-4F7F-B8CE-386C8DDD55B5}" dt="2024-05-16T21:27:37.452" v="854" actId="5793"/>
          <ac:spMkLst>
            <pc:docMk/>
            <pc:sldMk cId="2490690497" sldId="263"/>
            <ac:spMk id="2" creationId="{6F593084-C5C3-63CB-4A1B-A37A01151DF2}"/>
          </ac:spMkLst>
        </pc:spChg>
      </pc:sldChg>
      <pc:sldChg chg="modSp add mod">
        <pc:chgData name="David Williamson" userId="a73da8032f1697b1" providerId="LiveId" clId="{2FFC39C6-0695-4F7F-B8CE-386C8DDD55B5}" dt="2024-05-16T21:27:42.140" v="856" actId="5793"/>
        <pc:sldMkLst>
          <pc:docMk/>
          <pc:sldMk cId="2686657237" sldId="264"/>
        </pc:sldMkLst>
        <pc:spChg chg="mod">
          <ac:chgData name="David Williamson" userId="a73da8032f1697b1" providerId="LiveId" clId="{2FFC39C6-0695-4F7F-B8CE-386C8DDD55B5}" dt="2024-05-16T21:27:42.140" v="856" actId="5793"/>
          <ac:spMkLst>
            <pc:docMk/>
            <pc:sldMk cId="2686657237" sldId="264"/>
            <ac:spMk id="2" creationId="{6F593084-C5C3-63CB-4A1B-A37A01151DF2}"/>
          </ac:spMkLst>
        </pc:spChg>
      </pc:sldChg>
      <pc:sldChg chg="add del">
        <pc:chgData name="David Williamson" userId="a73da8032f1697b1" providerId="LiveId" clId="{2FFC39C6-0695-4F7F-B8CE-386C8DDD55B5}" dt="2024-05-16T21:27:54.186" v="857" actId="2696"/>
        <pc:sldMkLst>
          <pc:docMk/>
          <pc:sldMk cId="1546922949" sldId="265"/>
        </pc:sldMkLst>
      </pc:sldChg>
      <pc:sldChg chg="add">
        <pc:chgData name="David Williamson" userId="a73da8032f1697b1" providerId="LiveId" clId="{2FFC39C6-0695-4F7F-B8CE-386C8DDD55B5}" dt="2024-05-16T21:27:24.999" v="850" actId="2890"/>
        <pc:sldMkLst>
          <pc:docMk/>
          <pc:sldMk cId="627010845" sldId="266"/>
        </pc:sldMkLst>
      </pc:sldChg>
      <pc:sldChg chg="modSp add del mod">
        <pc:chgData name="David Williamson" userId="a73da8032f1697b1" providerId="LiveId" clId="{2FFC39C6-0695-4F7F-B8CE-386C8DDD55B5}" dt="2024-05-16T21:36:05.576" v="924" actId="47"/>
        <pc:sldMkLst>
          <pc:docMk/>
          <pc:sldMk cId="4047673167" sldId="267"/>
        </pc:sldMkLst>
        <pc:spChg chg="mod">
          <ac:chgData name="David Williamson" userId="a73da8032f1697b1" providerId="LiveId" clId="{2FFC39C6-0695-4F7F-B8CE-386C8DDD55B5}" dt="2024-05-16T21:32:50.010" v="904" actId="20577"/>
          <ac:spMkLst>
            <pc:docMk/>
            <pc:sldMk cId="4047673167" sldId="267"/>
            <ac:spMk id="2" creationId="{6F593084-C5C3-63CB-4A1B-A37A01151DF2}"/>
          </ac:spMkLst>
        </pc:spChg>
      </pc:sldChg>
      <pc:sldChg chg="add">
        <pc:chgData name="David Williamson" userId="a73da8032f1697b1" providerId="LiveId" clId="{2FFC39C6-0695-4F7F-B8CE-386C8DDD55B5}" dt="2024-05-16T21:28:03.718" v="859" actId="2890"/>
        <pc:sldMkLst>
          <pc:docMk/>
          <pc:sldMk cId="2045524022" sldId="268"/>
        </pc:sldMkLst>
      </pc:sldChg>
      <pc:sldChg chg="modSp add mod">
        <pc:chgData name="David Williamson" userId="a73da8032f1697b1" providerId="LiveId" clId="{2FFC39C6-0695-4F7F-B8CE-386C8DDD55B5}" dt="2024-05-16T21:28:30.421" v="869" actId="5793"/>
        <pc:sldMkLst>
          <pc:docMk/>
          <pc:sldMk cId="159968315" sldId="269"/>
        </pc:sldMkLst>
        <pc:spChg chg="mod">
          <ac:chgData name="David Williamson" userId="a73da8032f1697b1" providerId="LiveId" clId="{2FFC39C6-0695-4F7F-B8CE-386C8DDD55B5}" dt="2024-05-16T21:28:30.421" v="869" actId="5793"/>
          <ac:spMkLst>
            <pc:docMk/>
            <pc:sldMk cId="159968315" sldId="269"/>
            <ac:spMk id="2" creationId="{6F593084-C5C3-63CB-4A1B-A37A01151DF2}"/>
          </ac:spMkLst>
        </pc:spChg>
      </pc:sldChg>
      <pc:sldChg chg="add">
        <pc:chgData name="David Williamson" userId="a73da8032f1697b1" providerId="LiveId" clId="{2FFC39C6-0695-4F7F-B8CE-386C8DDD55B5}" dt="2024-05-16T21:28:10.358" v="861" actId="2890"/>
        <pc:sldMkLst>
          <pc:docMk/>
          <pc:sldMk cId="1559574038" sldId="270"/>
        </pc:sldMkLst>
      </pc:sldChg>
      <pc:sldChg chg="modSp add mod">
        <pc:chgData name="David Williamson" userId="a73da8032f1697b1" providerId="LiveId" clId="{2FFC39C6-0695-4F7F-B8CE-386C8DDD55B5}" dt="2024-05-16T21:28:49.030" v="875" actId="5793"/>
        <pc:sldMkLst>
          <pc:docMk/>
          <pc:sldMk cId="2902221145" sldId="271"/>
        </pc:sldMkLst>
        <pc:spChg chg="mod">
          <ac:chgData name="David Williamson" userId="a73da8032f1697b1" providerId="LiveId" clId="{2FFC39C6-0695-4F7F-B8CE-386C8DDD55B5}" dt="2024-05-16T21:28:49.030" v="875" actId="5793"/>
          <ac:spMkLst>
            <pc:docMk/>
            <pc:sldMk cId="2902221145" sldId="271"/>
            <ac:spMk id="2" creationId="{6F593084-C5C3-63CB-4A1B-A37A01151DF2}"/>
          </ac:spMkLst>
        </pc:spChg>
      </pc:sldChg>
      <pc:sldChg chg="modSp add mod">
        <pc:chgData name="David Williamson" userId="a73da8032f1697b1" providerId="LiveId" clId="{2FFC39C6-0695-4F7F-B8CE-386C8DDD55B5}" dt="2024-05-16T21:28:44.389" v="873" actId="5793"/>
        <pc:sldMkLst>
          <pc:docMk/>
          <pc:sldMk cId="372759993" sldId="272"/>
        </pc:sldMkLst>
        <pc:spChg chg="mod">
          <ac:chgData name="David Williamson" userId="a73da8032f1697b1" providerId="LiveId" clId="{2FFC39C6-0695-4F7F-B8CE-386C8DDD55B5}" dt="2024-05-16T21:28:44.389" v="873" actId="5793"/>
          <ac:spMkLst>
            <pc:docMk/>
            <pc:sldMk cId="372759993" sldId="272"/>
            <ac:spMk id="2" creationId="{6F593084-C5C3-63CB-4A1B-A37A01151DF2}"/>
          </ac:spMkLst>
        </pc:spChg>
      </pc:sldChg>
      <pc:sldChg chg="add">
        <pc:chgData name="David Williamson" userId="a73da8032f1697b1" providerId="LiveId" clId="{2FFC39C6-0695-4F7F-B8CE-386C8DDD55B5}" dt="2024-05-16T21:32:45.509" v="903" actId="2890"/>
        <pc:sldMkLst>
          <pc:docMk/>
          <pc:sldMk cId="1370851712" sldId="273"/>
        </pc:sldMkLst>
      </pc:sldChg>
      <pc:sldChg chg="addSp modSp new mod">
        <pc:chgData name="David Williamson" userId="a73da8032f1697b1" providerId="LiveId" clId="{2FFC39C6-0695-4F7F-B8CE-386C8DDD55B5}" dt="2024-05-18T21:42:35.646" v="1093" actId="122"/>
        <pc:sldMkLst>
          <pc:docMk/>
          <pc:sldMk cId="3070997556" sldId="274"/>
        </pc:sldMkLst>
        <pc:spChg chg="add mod">
          <ac:chgData name="David Williamson" userId="a73da8032f1697b1" providerId="LiveId" clId="{2FFC39C6-0695-4F7F-B8CE-386C8DDD55B5}" dt="2024-05-18T21:42:35.646" v="1093" actId="122"/>
          <ac:spMkLst>
            <pc:docMk/>
            <pc:sldMk cId="3070997556" sldId="274"/>
            <ac:spMk id="2" creationId="{710AE1E4-3782-5637-8565-95E5BD57E968}"/>
          </ac:spMkLst>
        </pc:spChg>
        <pc:spChg chg="add mod">
          <ac:chgData name="David Williamson" userId="a73da8032f1697b1" providerId="LiveId" clId="{2FFC39C6-0695-4F7F-B8CE-386C8DDD55B5}" dt="2024-05-18T21:42:22.271" v="1088" actId="1076"/>
          <ac:spMkLst>
            <pc:docMk/>
            <pc:sldMk cId="3070997556" sldId="274"/>
            <ac:spMk id="3" creationId="{CCE55316-0B7E-1AE3-45DF-36D4F7291601}"/>
          </ac:spMkLst>
        </pc:spChg>
      </pc:sldChg>
      <pc:sldChg chg="addSp delSp modSp new mod setBg setClrOvrMap">
        <pc:chgData name="David Williamson" userId="a73da8032f1697b1" providerId="LiveId" clId="{2FFC39C6-0695-4F7F-B8CE-386C8DDD55B5}" dt="2024-05-18T21:56:24.055" v="1383" actId="27636"/>
        <pc:sldMkLst>
          <pc:docMk/>
          <pc:sldMk cId="482195075" sldId="275"/>
        </pc:sldMkLst>
        <pc:spChg chg="add del mod">
          <ac:chgData name="David Williamson" userId="a73da8032f1697b1" providerId="LiveId" clId="{2FFC39C6-0695-4F7F-B8CE-386C8DDD55B5}" dt="2024-05-18T21:52:18.210" v="1295" actId="26606"/>
          <ac:spMkLst>
            <pc:docMk/>
            <pc:sldMk cId="482195075" sldId="275"/>
            <ac:spMk id="2" creationId="{D05D0A8E-10EE-1EB0-9ADA-C05DAB002290}"/>
          </ac:spMkLst>
        </pc:spChg>
        <pc:spChg chg="add mod">
          <ac:chgData name="David Williamson" userId="a73da8032f1697b1" providerId="LiveId" clId="{2FFC39C6-0695-4F7F-B8CE-386C8DDD55B5}" dt="2024-05-18T21:56:24.055" v="1383" actId="27636"/>
          <ac:spMkLst>
            <pc:docMk/>
            <pc:sldMk cId="482195075" sldId="275"/>
            <ac:spMk id="3" creationId="{C146B30C-54BF-8879-DE7E-AE04E1703FDB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14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20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22" creationId="{F747F1B4-B831-4277-8AB0-32767F7EB7BF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24" creationId="{D80CFA21-AB7C-4BEB-9BFF-05764FBBF3C6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26" creationId="{12F7E335-851A-4CAE-B09F-E657819D4600}"/>
          </ac:spMkLst>
        </pc:spChg>
        <pc:spChg chg="add del">
          <ac:chgData name="David Williamson" userId="a73da8032f1697b1" providerId="LiveId" clId="{2FFC39C6-0695-4F7F-B8CE-386C8DDD55B5}" dt="2024-05-18T21:53:39.538" v="1318" actId="26606"/>
          <ac:spMkLst>
            <pc:docMk/>
            <pc:sldMk cId="482195075" sldId="275"/>
            <ac:spMk id="28" creationId="{10B541F0-7F6E-402E-84D8-CF96EACA5FBC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37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43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45" creationId="{ABE6F9A3-300E-47F5-B41C-C8C5E758DE7C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47" creationId="{61B4701B-39FE-43B8-86AA-D6B8789C2207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49" creationId="{E9A7EF13-49FA-4355-971A-34B065F35022}"/>
          </ac:spMkLst>
        </pc:spChg>
        <pc:spChg chg="add del">
          <ac:chgData name="David Williamson" userId="a73da8032f1697b1" providerId="LiveId" clId="{2FFC39C6-0695-4F7F-B8CE-386C8DDD55B5}" dt="2024-05-18T21:53:39.491" v="1317" actId="26606"/>
          <ac:spMkLst>
            <pc:docMk/>
            <pc:sldMk cId="482195075" sldId="275"/>
            <ac:spMk id="51" creationId="{92CF3C3E-0F7B-4F0C-8EBD-BDD38E9C66F5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55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58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59" creationId="{4E78424C-6FD0-41F8-9CAA-5DC19C42359F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60" creationId="{DD136760-57DC-4301-8BEA-B71AD2D13905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61" creationId="{BDC58DEA-1307-4F44-AD47-E613D8B76A89}"/>
          </ac:spMkLst>
        </pc:spChg>
        <pc:spChg chg="add del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62" creationId="{C99B912D-1E4B-42AF-A2BE-CFEFEC916EE7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71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77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79" creationId="{4E78424C-6FD0-41F8-9CAA-5DC19C42359F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81" creationId="{DD136760-57DC-4301-8BEA-B71AD2D13905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83" creationId="{BDC58DEA-1307-4F44-AD47-E613D8B76A89}"/>
          </ac:spMkLst>
        </pc:spChg>
        <pc:spChg chg="add del">
          <ac:chgData name="David Williamson" userId="a73da8032f1697b1" providerId="LiveId" clId="{2FFC39C6-0695-4F7F-B8CE-386C8DDD55B5}" dt="2024-05-18T21:54:28.102" v="1328" actId="26606"/>
          <ac:spMkLst>
            <pc:docMk/>
            <pc:sldMk cId="482195075" sldId="275"/>
            <ac:spMk id="85" creationId="{C99B912D-1E4B-42AF-A2BE-CFEFEC916EE7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89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92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93" creationId="{4E78424C-6FD0-41F8-9CAA-5DC19C42359F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94" creationId="{DD136760-57DC-4301-8BEA-B71AD2D13905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95" creationId="{BDC58DEA-1307-4F44-AD47-E613D8B76A89}"/>
          </ac:spMkLst>
        </pc:spChg>
        <pc:spChg chg="add del">
          <ac:chgData name="David Williamson" userId="a73da8032f1697b1" providerId="LiveId" clId="{2FFC39C6-0695-4F7F-B8CE-386C8DDD55B5}" dt="2024-05-18T21:54:29.617" v="1330" actId="26606"/>
          <ac:spMkLst>
            <pc:docMk/>
            <pc:sldMk cId="482195075" sldId="275"/>
            <ac:spMk id="96" creationId="{C99B912D-1E4B-42AF-A2BE-CFEFEC916EE7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0" creationId="{C393B4A7-6ABF-423D-A762-3CDB4897A833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3" creationId="{01AD250C-F2EA-449F-9B14-DF5BB674C500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4" creationId="{4E78424C-6FD0-41F8-9CAA-5DC19C42359F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5" creationId="{DD136760-57DC-4301-8BEA-B71AD2D13905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6" creationId="{BDC58DEA-1307-4F44-AD47-E613D8B76A89}"/>
          </ac:spMkLst>
        </pc:spChg>
        <pc:spChg chg="add del">
          <ac:chgData name="David Williamson" userId="a73da8032f1697b1" providerId="LiveId" clId="{2FFC39C6-0695-4F7F-B8CE-386C8DDD55B5}" dt="2024-05-18T21:54:47.695" v="1332" actId="26606"/>
          <ac:spMkLst>
            <pc:docMk/>
            <pc:sldMk cId="482195075" sldId="275"/>
            <ac:spMk id="107" creationId="{C99B912D-1E4B-42AF-A2BE-CFEFEC916EE7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1" creationId="{C393B4A7-6ABF-423D-A762-3CDB4897A833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4" creationId="{01AD250C-F2EA-449F-9B14-DF5BB674C500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5" creationId="{4E78424C-6FD0-41F8-9CAA-5DC19C42359F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6" creationId="{DD136760-57DC-4301-8BEA-B71AD2D13905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7" creationId="{BDC58DEA-1307-4F44-AD47-E613D8B76A89}"/>
          </ac:spMkLst>
        </pc:spChg>
        <pc:spChg chg="add">
          <ac:chgData name="David Williamson" userId="a73da8032f1697b1" providerId="LiveId" clId="{2FFC39C6-0695-4F7F-B8CE-386C8DDD55B5}" dt="2024-05-18T21:54:47.727" v="1333" actId="26606"/>
          <ac:spMkLst>
            <pc:docMk/>
            <pc:sldMk cId="482195075" sldId="275"/>
            <ac:spMk id="118" creationId="{C99B912D-1E4B-42AF-A2BE-CFEFEC916EE7}"/>
          </ac:spMkLst>
        </pc:spChg>
        <pc:graphicFrameChg chg="add mod modGraphic">
          <ac:chgData name="David Williamson" userId="a73da8032f1697b1" providerId="LiveId" clId="{2FFC39C6-0695-4F7F-B8CE-386C8DDD55B5}" dt="2024-05-18T21:56:04.602" v="1377" actId="207"/>
          <ac:graphicFrameMkLst>
            <pc:docMk/>
            <pc:sldMk cId="482195075" sldId="275"/>
            <ac:graphicFrameMk id="5" creationId="{73975733-6DF6-B6BA-9D30-DAD3B61D754E}"/>
          </ac:graphicFrameMkLst>
        </pc:graphicFrameChg>
        <pc:picChg chg="add del">
          <ac:chgData name="David Williamson" userId="a73da8032f1697b1" providerId="LiveId" clId="{2FFC39C6-0695-4F7F-B8CE-386C8DDD55B5}" dt="2024-05-18T21:53:39.538" v="1318" actId="26606"/>
          <ac:picMkLst>
            <pc:docMk/>
            <pc:sldMk cId="482195075" sldId="275"/>
            <ac:picMk id="10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3:39.538" v="1318" actId="26606"/>
          <ac:picMkLst>
            <pc:docMk/>
            <pc:sldMk cId="482195075" sldId="275"/>
            <ac:picMk id="12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3:39.538" v="1318" actId="26606"/>
          <ac:picMkLst>
            <pc:docMk/>
            <pc:sldMk cId="482195075" sldId="275"/>
            <ac:picMk id="16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3:39.538" v="1318" actId="26606"/>
          <ac:picMkLst>
            <pc:docMk/>
            <pc:sldMk cId="482195075" sldId="275"/>
            <ac:picMk id="18" creationId="{D1692A93-3514-4486-8B67-CCA4E0259BCB}"/>
          </ac:picMkLst>
        </pc:picChg>
        <pc:picChg chg="add del">
          <ac:chgData name="David Williamson" userId="a73da8032f1697b1" providerId="LiveId" clId="{2FFC39C6-0695-4F7F-B8CE-386C8DDD55B5}" dt="2024-05-18T21:53:39.491" v="1317" actId="26606"/>
          <ac:picMkLst>
            <pc:docMk/>
            <pc:sldMk cId="482195075" sldId="275"/>
            <ac:picMk id="33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3:39.491" v="1317" actId="26606"/>
          <ac:picMkLst>
            <pc:docMk/>
            <pc:sldMk cId="482195075" sldId="275"/>
            <ac:picMk id="35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3:39.491" v="1317" actId="26606"/>
          <ac:picMkLst>
            <pc:docMk/>
            <pc:sldMk cId="482195075" sldId="275"/>
            <ac:picMk id="39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3:39.491" v="1317" actId="26606"/>
          <ac:picMkLst>
            <pc:docMk/>
            <pc:sldMk cId="482195075" sldId="275"/>
            <ac:picMk id="41" creationId="{D1692A93-3514-4486-8B67-CCA4E0259BCB}"/>
          </ac:picMkLst>
        </pc:picChg>
        <pc:picChg chg="add del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53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54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56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57" creationId="{D1692A93-3514-4486-8B67-CCA4E0259BCB}"/>
          </ac:picMkLst>
        </pc:picChg>
        <pc:picChg chg="add del">
          <ac:chgData name="David Williamson" userId="a73da8032f1697b1" providerId="LiveId" clId="{2FFC39C6-0695-4F7F-B8CE-386C8DDD55B5}" dt="2024-05-18T21:54:28.102" v="1328" actId="26606"/>
          <ac:picMkLst>
            <pc:docMk/>
            <pc:sldMk cId="482195075" sldId="275"/>
            <ac:picMk id="67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4:28.102" v="1328" actId="26606"/>
          <ac:picMkLst>
            <pc:docMk/>
            <pc:sldMk cId="482195075" sldId="275"/>
            <ac:picMk id="69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4:28.102" v="1328" actId="26606"/>
          <ac:picMkLst>
            <pc:docMk/>
            <pc:sldMk cId="482195075" sldId="275"/>
            <ac:picMk id="73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4:28.102" v="1328" actId="26606"/>
          <ac:picMkLst>
            <pc:docMk/>
            <pc:sldMk cId="482195075" sldId="275"/>
            <ac:picMk id="75" creationId="{D1692A93-3514-4486-8B67-CCA4E0259BCB}"/>
          </ac:picMkLst>
        </pc:picChg>
        <pc:picChg chg="add del">
          <ac:chgData name="David Williamson" userId="a73da8032f1697b1" providerId="LiveId" clId="{2FFC39C6-0695-4F7F-B8CE-386C8DDD55B5}" dt="2024-05-18T21:54:29.617" v="1330" actId="26606"/>
          <ac:picMkLst>
            <pc:docMk/>
            <pc:sldMk cId="482195075" sldId="275"/>
            <ac:picMk id="87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4:29.617" v="1330" actId="26606"/>
          <ac:picMkLst>
            <pc:docMk/>
            <pc:sldMk cId="482195075" sldId="275"/>
            <ac:picMk id="88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4:29.617" v="1330" actId="26606"/>
          <ac:picMkLst>
            <pc:docMk/>
            <pc:sldMk cId="482195075" sldId="275"/>
            <ac:picMk id="90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4:29.617" v="1330" actId="26606"/>
          <ac:picMkLst>
            <pc:docMk/>
            <pc:sldMk cId="482195075" sldId="275"/>
            <ac:picMk id="91" creationId="{D1692A93-3514-4486-8B67-CCA4E0259BCB}"/>
          </ac:picMkLst>
        </pc:picChg>
        <pc:picChg chg="add del">
          <ac:chgData name="David Williamson" userId="a73da8032f1697b1" providerId="LiveId" clId="{2FFC39C6-0695-4F7F-B8CE-386C8DDD55B5}" dt="2024-05-18T21:54:47.695" v="1332" actId="26606"/>
          <ac:picMkLst>
            <pc:docMk/>
            <pc:sldMk cId="482195075" sldId="275"/>
            <ac:picMk id="98" creationId="{F1B8F9CB-890B-4CB8-B503-188A763E2FC1}"/>
          </ac:picMkLst>
        </pc:picChg>
        <pc:picChg chg="add del">
          <ac:chgData name="David Williamson" userId="a73da8032f1697b1" providerId="LiveId" clId="{2FFC39C6-0695-4F7F-B8CE-386C8DDD55B5}" dt="2024-05-18T21:54:47.695" v="1332" actId="26606"/>
          <ac:picMkLst>
            <pc:docMk/>
            <pc:sldMk cId="482195075" sldId="275"/>
            <ac:picMk id="99" creationId="{AA632AB4-3837-4FD0-8B62-0A18B573F46D}"/>
          </ac:picMkLst>
        </pc:picChg>
        <pc:picChg chg="add del">
          <ac:chgData name="David Williamson" userId="a73da8032f1697b1" providerId="LiveId" clId="{2FFC39C6-0695-4F7F-B8CE-386C8DDD55B5}" dt="2024-05-18T21:54:47.695" v="1332" actId="26606"/>
          <ac:picMkLst>
            <pc:docMk/>
            <pc:sldMk cId="482195075" sldId="275"/>
            <ac:picMk id="101" creationId="{9CD2319A-6FA9-4EFB-9EDF-7304467425E8}"/>
          </ac:picMkLst>
        </pc:picChg>
        <pc:picChg chg="add del">
          <ac:chgData name="David Williamson" userId="a73da8032f1697b1" providerId="LiveId" clId="{2FFC39C6-0695-4F7F-B8CE-386C8DDD55B5}" dt="2024-05-18T21:54:47.695" v="1332" actId="26606"/>
          <ac:picMkLst>
            <pc:docMk/>
            <pc:sldMk cId="482195075" sldId="275"/>
            <ac:picMk id="102" creationId="{D1692A93-3514-4486-8B67-CCA4E0259BCB}"/>
          </ac:picMkLst>
        </pc:picChg>
        <pc:picChg chg="add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109" creationId="{F1B8F9CB-890B-4CB8-B503-188A763E2FC1}"/>
          </ac:picMkLst>
        </pc:picChg>
        <pc:picChg chg="add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110" creationId="{AA632AB4-3837-4FD0-8B62-0A18B573F46D}"/>
          </ac:picMkLst>
        </pc:picChg>
        <pc:picChg chg="add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112" creationId="{9CD2319A-6FA9-4EFB-9EDF-7304467425E8}"/>
          </ac:picMkLst>
        </pc:picChg>
        <pc:picChg chg="add">
          <ac:chgData name="David Williamson" userId="a73da8032f1697b1" providerId="LiveId" clId="{2FFC39C6-0695-4F7F-B8CE-386C8DDD55B5}" dt="2024-05-18T21:54:47.727" v="1333" actId="26606"/>
          <ac:picMkLst>
            <pc:docMk/>
            <pc:sldMk cId="482195075" sldId="275"/>
            <ac:picMk id="113" creationId="{D1692A93-3514-4486-8B67-CCA4E0259BCB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9C5BAD-0C54-43C0-9A6C-1FAE6C964CBE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138FB6F-3D8A-4A91-8DBD-2D7EE0CD5385}">
      <dgm:prSet custT="1"/>
      <dgm:spPr/>
      <dgm:t>
        <a:bodyPr/>
        <a:lstStyle/>
        <a:p>
          <a:pPr algn="ctr"/>
          <a:r>
            <a:rPr lang="en-US" sz="32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Surrender</a:t>
          </a:r>
          <a:r>
            <a: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ctr"/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God’s Sovereignty</a:t>
          </a:r>
        </a:p>
      </dgm:t>
    </dgm:pt>
    <dgm:pt modelId="{B1A58F32-D5CF-404D-93A1-A623A27E01E3}" type="parTrans" cxnId="{EF874E69-48D9-4161-B8BB-CB3795EB2596}">
      <dgm:prSet/>
      <dgm:spPr/>
      <dgm:t>
        <a:bodyPr/>
        <a:lstStyle/>
        <a:p>
          <a:endParaRPr lang="en-US"/>
        </a:p>
      </dgm:t>
    </dgm:pt>
    <dgm:pt modelId="{9FB66476-6E08-464E-BA7E-C9150A161A9C}" type="sibTrans" cxnId="{EF874E69-48D9-4161-B8BB-CB3795EB2596}">
      <dgm:prSet/>
      <dgm:spPr/>
      <dgm:t>
        <a:bodyPr/>
        <a:lstStyle/>
        <a:p>
          <a:endParaRPr lang="en-US"/>
        </a:p>
      </dgm:t>
    </dgm:pt>
    <dgm:pt modelId="{7AB700F7-3BDB-42D3-BBA9-78CF36DF2913}">
      <dgm:prSet custT="1"/>
      <dgm:spPr/>
      <dgm:t>
        <a:bodyPr/>
        <a:lstStyle/>
        <a:p>
          <a:pPr algn="ctr"/>
          <a:r>
            <a:rPr lang="en-US" sz="40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Strive</a:t>
          </a:r>
          <a:r>
            <a: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ctr"/>
          <a:r>
            <a: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 Spirit of Unity</a:t>
          </a:r>
        </a:p>
      </dgm:t>
    </dgm:pt>
    <dgm:pt modelId="{B70FEB16-C342-469F-B366-A552E6D33FA8}" type="parTrans" cxnId="{C323A2CA-21CF-40A5-830D-399243D85A98}">
      <dgm:prSet/>
      <dgm:spPr/>
      <dgm:t>
        <a:bodyPr/>
        <a:lstStyle/>
        <a:p>
          <a:endParaRPr lang="en-US"/>
        </a:p>
      </dgm:t>
    </dgm:pt>
    <dgm:pt modelId="{9B5AA515-B7C0-4D77-92A5-25D4175C6F9F}" type="sibTrans" cxnId="{C323A2CA-21CF-40A5-830D-399243D85A98}">
      <dgm:prSet/>
      <dgm:spPr/>
      <dgm:t>
        <a:bodyPr/>
        <a:lstStyle/>
        <a:p>
          <a:endParaRPr lang="en-US"/>
        </a:p>
      </dgm:t>
    </dgm:pt>
    <dgm:pt modelId="{D8983AC6-2510-4B50-878B-E559830A9C2F}">
      <dgm:prSet custT="1"/>
      <dgm:spPr/>
      <dgm:t>
        <a:bodyPr/>
        <a:lstStyle/>
        <a:p>
          <a:pPr algn="ctr"/>
          <a:r>
            <a:rPr lang="en-US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</a:t>
          </a:r>
          <a:r>
            <a: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algn="ctr"/>
          <a:r>
            <a: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God’s Grace</a:t>
          </a:r>
        </a:p>
      </dgm:t>
    </dgm:pt>
    <dgm:pt modelId="{C9688016-9534-4551-9C30-60D5F727C696}" type="parTrans" cxnId="{4B65063F-826D-4F47-85BD-06B022F17579}">
      <dgm:prSet/>
      <dgm:spPr/>
      <dgm:t>
        <a:bodyPr/>
        <a:lstStyle/>
        <a:p>
          <a:endParaRPr lang="en-US"/>
        </a:p>
      </dgm:t>
    </dgm:pt>
    <dgm:pt modelId="{367B357C-9CAD-4A36-9C70-32DEEB8D2AEC}" type="sibTrans" cxnId="{4B65063F-826D-4F47-85BD-06B022F17579}">
      <dgm:prSet/>
      <dgm:spPr/>
      <dgm:t>
        <a:bodyPr/>
        <a:lstStyle/>
        <a:p>
          <a:endParaRPr lang="en-US"/>
        </a:p>
      </dgm:t>
    </dgm:pt>
    <dgm:pt modelId="{2ED3A744-9935-4F16-8246-F2207DB6AC50}" type="pres">
      <dgm:prSet presAssocID="{B99C5BAD-0C54-43C0-9A6C-1FAE6C964CBE}" presName="linear" presStyleCnt="0">
        <dgm:presLayoutVars>
          <dgm:animLvl val="lvl"/>
          <dgm:resizeHandles val="exact"/>
        </dgm:presLayoutVars>
      </dgm:prSet>
      <dgm:spPr/>
    </dgm:pt>
    <dgm:pt modelId="{0A903340-0667-4F6B-AB58-B5F430CE5E44}" type="pres">
      <dgm:prSet presAssocID="{3138FB6F-3D8A-4A91-8DBD-2D7EE0CD53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85A426-B13E-445E-A3BE-02842162992B}" type="pres">
      <dgm:prSet presAssocID="{9FB66476-6E08-464E-BA7E-C9150A161A9C}" presName="spacer" presStyleCnt="0"/>
      <dgm:spPr/>
    </dgm:pt>
    <dgm:pt modelId="{B3CD07C0-9F72-488C-9512-A4CF552E3796}" type="pres">
      <dgm:prSet presAssocID="{7AB700F7-3BDB-42D3-BBA9-78CF36DF291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33E8E5D-1240-49E1-9D40-7FB51A2FDBF8}" type="pres">
      <dgm:prSet presAssocID="{9B5AA515-B7C0-4D77-92A5-25D4175C6F9F}" presName="spacer" presStyleCnt="0"/>
      <dgm:spPr/>
    </dgm:pt>
    <dgm:pt modelId="{9D4B37FA-092F-4300-9F68-5C26CA83C836}" type="pres">
      <dgm:prSet presAssocID="{D8983AC6-2510-4B50-878B-E559830A9C2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6886607-034C-451C-9194-F8B7E7113E4B}" type="presOf" srcId="{B99C5BAD-0C54-43C0-9A6C-1FAE6C964CBE}" destId="{2ED3A744-9935-4F16-8246-F2207DB6AC50}" srcOrd="0" destOrd="0" presId="urn:microsoft.com/office/officeart/2005/8/layout/vList2"/>
    <dgm:cxn modelId="{F4CA852B-07C7-4641-AE04-C3C5CC855BFA}" type="presOf" srcId="{D8983AC6-2510-4B50-878B-E559830A9C2F}" destId="{9D4B37FA-092F-4300-9F68-5C26CA83C836}" srcOrd="0" destOrd="0" presId="urn:microsoft.com/office/officeart/2005/8/layout/vList2"/>
    <dgm:cxn modelId="{4B65063F-826D-4F47-85BD-06B022F17579}" srcId="{B99C5BAD-0C54-43C0-9A6C-1FAE6C964CBE}" destId="{D8983AC6-2510-4B50-878B-E559830A9C2F}" srcOrd="2" destOrd="0" parTransId="{C9688016-9534-4551-9C30-60D5F727C696}" sibTransId="{367B357C-9CAD-4A36-9C70-32DEEB8D2AEC}"/>
    <dgm:cxn modelId="{EF874E69-48D9-4161-B8BB-CB3795EB2596}" srcId="{B99C5BAD-0C54-43C0-9A6C-1FAE6C964CBE}" destId="{3138FB6F-3D8A-4A91-8DBD-2D7EE0CD5385}" srcOrd="0" destOrd="0" parTransId="{B1A58F32-D5CF-404D-93A1-A623A27E01E3}" sibTransId="{9FB66476-6E08-464E-BA7E-C9150A161A9C}"/>
    <dgm:cxn modelId="{CE8C059C-BEE9-4185-89A2-697CC74B5C99}" type="presOf" srcId="{3138FB6F-3D8A-4A91-8DBD-2D7EE0CD5385}" destId="{0A903340-0667-4F6B-AB58-B5F430CE5E44}" srcOrd="0" destOrd="0" presId="urn:microsoft.com/office/officeart/2005/8/layout/vList2"/>
    <dgm:cxn modelId="{7851ABA2-8AEC-46E1-AF28-2373ADC96550}" type="presOf" srcId="{7AB700F7-3BDB-42D3-BBA9-78CF36DF2913}" destId="{B3CD07C0-9F72-488C-9512-A4CF552E3796}" srcOrd="0" destOrd="0" presId="urn:microsoft.com/office/officeart/2005/8/layout/vList2"/>
    <dgm:cxn modelId="{C323A2CA-21CF-40A5-830D-399243D85A98}" srcId="{B99C5BAD-0C54-43C0-9A6C-1FAE6C964CBE}" destId="{7AB700F7-3BDB-42D3-BBA9-78CF36DF2913}" srcOrd="1" destOrd="0" parTransId="{B70FEB16-C342-469F-B366-A552E6D33FA8}" sibTransId="{9B5AA515-B7C0-4D77-92A5-25D4175C6F9F}"/>
    <dgm:cxn modelId="{A7C59A16-5270-4654-906D-83A5CB1A5168}" type="presParOf" srcId="{2ED3A744-9935-4F16-8246-F2207DB6AC50}" destId="{0A903340-0667-4F6B-AB58-B5F430CE5E44}" srcOrd="0" destOrd="0" presId="urn:microsoft.com/office/officeart/2005/8/layout/vList2"/>
    <dgm:cxn modelId="{039B47E9-2593-459C-AF96-BE0368086BE0}" type="presParOf" srcId="{2ED3A744-9935-4F16-8246-F2207DB6AC50}" destId="{4685A426-B13E-445E-A3BE-02842162992B}" srcOrd="1" destOrd="0" presId="urn:microsoft.com/office/officeart/2005/8/layout/vList2"/>
    <dgm:cxn modelId="{E3612927-C98C-4B37-9DCB-7FB9396304F1}" type="presParOf" srcId="{2ED3A744-9935-4F16-8246-F2207DB6AC50}" destId="{B3CD07C0-9F72-488C-9512-A4CF552E3796}" srcOrd="2" destOrd="0" presId="urn:microsoft.com/office/officeart/2005/8/layout/vList2"/>
    <dgm:cxn modelId="{7A61E31B-E2E6-458B-8A92-EBCB1FF47C68}" type="presParOf" srcId="{2ED3A744-9935-4F16-8246-F2207DB6AC50}" destId="{433E8E5D-1240-49E1-9D40-7FB51A2FDBF8}" srcOrd="3" destOrd="0" presId="urn:microsoft.com/office/officeart/2005/8/layout/vList2"/>
    <dgm:cxn modelId="{271A901E-BA7E-4762-A95B-379CDE70FB34}" type="presParOf" srcId="{2ED3A744-9935-4F16-8246-F2207DB6AC50}" destId="{9D4B37FA-092F-4300-9F68-5C26CA83C83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903340-0667-4F6B-AB58-B5F430CE5E44}">
      <dsp:nvSpPr>
        <dsp:cNvPr id="0" name=""/>
        <dsp:cNvSpPr/>
      </dsp:nvSpPr>
      <dsp:spPr>
        <a:xfrm>
          <a:off x="0" y="340"/>
          <a:ext cx="6496050" cy="151502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Surrender</a:t>
          </a:r>
          <a:r>
            <a:rPr lang="en-US" sz="32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 God’s Sovereignty</a:t>
          </a:r>
        </a:p>
      </dsp:txBody>
      <dsp:txXfrm>
        <a:off x="73957" y="74297"/>
        <a:ext cx="6348136" cy="1367112"/>
      </dsp:txXfrm>
    </dsp:sp>
    <dsp:sp modelId="{B3CD07C0-9F72-488C-9512-A4CF552E3796}">
      <dsp:nvSpPr>
        <dsp:cNvPr id="0" name=""/>
        <dsp:cNvSpPr/>
      </dsp:nvSpPr>
      <dsp:spPr>
        <a:xfrm>
          <a:off x="0" y="1528486"/>
          <a:ext cx="6496050" cy="1515026"/>
        </a:xfrm>
        <a:prstGeom prst="round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Strive</a:t>
          </a:r>
          <a:r>
            <a:rPr lang="en-US" sz="4000" b="1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 a Spirit of Unity</a:t>
          </a:r>
        </a:p>
      </dsp:txBody>
      <dsp:txXfrm>
        <a:off x="73957" y="1602443"/>
        <a:ext cx="6348136" cy="1367112"/>
      </dsp:txXfrm>
    </dsp:sp>
    <dsp:sp modelId="{9D4B37FA-092F-4300-9F68-5C26CA83C836}">
      <dsp:nvSpPr>
        <dsp:cNvPr id="0" name=""/>
        <dsp:cNvSpPr/>
      </dsp:nvSpPr>
      <dsp:spPr>
        <a:xfrm>
          <a:off x="0" y="3056633"/>
          <a:ext cx="6496050" cy="1515026"/>
        </a:xfrm>
        <a:prstGeom prst="round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Seek</a:t>
          </a:r>
          <a:r>
            <a: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God’s Grace</a:t>
          </a:r>
        </a:p>
      </dsp:txBody>
      <dsp:txXfrm>
        <a:off x="73957" y="3130590"/>
        <a:ext cx="6348136" cy="136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5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05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0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9561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81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9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0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2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75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7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5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23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90E9BBD-9CBC-4E60-9347-D40FEA8F3D40}" type="datetimeFigureOut">
              <a:rPr lang="en-US" smtClean="0"/>
              <a:t>5/18/2024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0465-BEBC-44E7-A132-FE4DAAB48F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145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5.pn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298835" y="2016766"/>
            <a:ext cx="6248624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500" b="0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Love God -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500" b="0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Hate Sin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James 4:1-7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0F4B412-2AE2-ED4C-B330-04492461A743}"/>
              </a:ext>
            </a:extLst>
          </p:cNvPr>
          <p:cNvSpPr/>
          <p:nvPr/>
        </p:nvSpPr>
        <p:spPr>
          <a:xfrm>
            <a:off x="1321988" y="967535"/>
            <a:ext cx="1999488" cy="4381705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6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21208" y="1115996"/>
            <a:ext cx="1223467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Spirit of Unity</a:t>
            </a: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Cultivate peace (vv.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Foster contentment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Practice love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5-6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524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n open book and on top are eyeglasses and pen">
            <a:extLst>
              <a:ext uri="{FF2B5EF4-FFF2-40B4-BE49-F238E27FC236}">
                <a16:creationId xmlns:a16="http://schemas.microsoft.com/office/drawing/2014/main" id="{15B53A53-1839-20A1-11ED-0529079AB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91" r="9091"/>
          <a:stretch/>
        </p:blipFill>
        <p:spPr>
          <a:xfrm>
            <a:off x="-109708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301753" y="5096256"/>
            <a:ext cx="11999956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143000" indent="-1143000">
              <a:spcBef>
                <a:spcPct val="0"/>
              </a:spcBef>
              <a:spcAft>
                <a:spcPts val="600"/>
              </a:spcAft>
            </a:pP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3. </a:t>
            </a:r>
            <a:r>
              <a:rPr lang="en-US" sz="88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SEEK</a:t>
            </a:r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God’s Grace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621792" y="751344"/>
            <a:ext cx="1223467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 startAt="3"/>
            </a:pPr>
            <a:r>
              <a:rPr lang="en-US" sz="7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Embrace humility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621792" y="751344"/>
            <a:ext cx="12234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 startAt="3"/>
            </a:pPr>
            <a:r>
              <a:rPr lang="en-US" sz="7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Embrace humility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Submit to God’s will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21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621792" y="751344"/>
            <a:ext cx="122346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AutoNum type="arabicPeriod" startAt="3"/>
            </a:pPr>
            <a:r>
              <a:rPr lang="en-US" sz="7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</a:t>
            </a:r>
            <a:r>
              <a:rPr lang="en-US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Grace</a:t>
            </a:r>
          </a:p>
          <a:p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Embrace humility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Submit to God’s will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Resist temptation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4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1" name="Oval 110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2" name="Picture 111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14" name="Rectangle 113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46B30C-54BF-8879-DE7E-AE04E1703FDB}"/>
              </a:ext>
            </a:extLst>
          </p:cNvPr>
          <p:cNvSpPr txBox="1"/>
          <p:nvPr/>
        </p:nvSpPr>
        <p:spPr>
          <a:xfrm>
            <a:off x="44574" y="495016"/>
            <a:ext cx="4037012" cy="45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Growing in Spiritual Maturity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00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F2F2F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2F2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Enjoying God, Loving Others</a:t>
            </a: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TextBox 1">
            <a:extLst>
              <a:ext uri="{FF2B5EF4-FFF2-40B4-BE49-F238E27FC236}">
                <a16:creationId xmlns:a16="http://schemas.microsoft.com/office/drawing/2014/main" id="{73975733-6DF6-B6BA-9D30-DAD3B61D75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8823850"/>
              </p:ext>
            </p:extLst>
          </p:nvPr>
        </p:nvGraphicFramePr>
        <p:xfrm>
          <a:off x="5048250" y="1447800"/>
          <a:ext cx="649605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8219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DCA251B-4F28-43A9-A5FD-47101E24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B3E067-68A1-4E6F-8B2A-DF0DC2803F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8F0EEF-7B63-4EC4-96D4-6AFBF46B1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B5E673-6D85-4457-A048-FD09048DCE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298835" y="2016766"/>
            <a:ext cx="6248624" cy="4528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500" b="0" i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Love God - </a:t>
            </a:r>
            <a:endParaRPr lang="en-US" sz="9500" b="0" i="1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500" b="0" i="1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Hate Sin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b="0" i="0" kern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James 4:1-7</a:t>
            </a:r>
          </a:p>
          <a:p>
            <a:pPr marL="800100" lvl="1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6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rrow: Up 2">
            <a:extLst>
              <a:ext uri="{FF2B5EF4-FFF2-40B4-BE49-F238E27FC236}">
                <a16:creationId xmlns:a16="http://schemas.microsoft.com/office/drawing/2014/main" id="{80F4B412-2AE2-ED4C-B330-04492461A743}"/>
              </a:ext>
            </a:extLst>
          </p:cNvPr>
          <p:cNvSpPr/>
          <p:nvPr/>
        </p:nvSpPr>
        <p:spPr>
          <a:xfrm>
            <a:off x="1321988" y="967535"/>
            <a:ext cx="1999488" cy="4381705"/>
          </a:xfrm>
          <a:prstGeom prst="upArrow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0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AE1E4-3782-5637-8565-95E5BD57E968}"/>
              </a:ext>
            </a:extLst>
          </p:cNvPr>
          <p:cNvSpPr txBox="1"/>
          <p:nvPr/>
        </p:nvSpPr>
        <p:spPr>
          <a:xfrm>
            <a:off x="1481328" y="2221992"/>
            <a:ext cx="9555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“Friendship with the world is hostility toward God.”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E55316-0B7E-1AE3-45DF-36D4F7291601}"/>
              </a:ext>
            </a:extLst>
          </p:cNvPr>
          <p:cNvSpPr txBox="1"/>
          <p:nvPr/>
        </p:nvSpPr>
        <p:spPr>
          <a:xfrm>
            <a:off x="989076" y="234386"/>
            <a:ext cx="90617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Idea of the Text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97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9" name="Oval 4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74310" y="2669685"/>
            <a:ext cx="7320759" cy="33088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1.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SURRENDER</a:t>
            </a: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342900" indent="-3429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God’s Sovereignty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Hand raising white flag">
            <a:extLst>
              <a:ext uri="{FF2B5EF4-FFF2-40B4-BE49-F238E27FC236}">
                <a16:creationId xmlns:a16="http://schemas.microsoft.com/office/drawing/2014/main" id="{CE67609E-0BB6-94B9-B17E-1F3C158495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3" r="25790" b="-1"/>
          <a:stretch/>
        </p:blipFill>
        <p:spPr>
          <a:xfrm>
            <a:off x="8133050" y="10"/>
            <a:ext cx="4058950" cy="685799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DCD89BC-2539-4AC9-9600-07B0033F2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82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0" y="1417748"/>
            <a:ext cx="1223467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SURRENDER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God’s Sovereignty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Recognize disputes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90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0" y="1417748"/>
            <a:ext cx="122346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SURRENDER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God’s Sovereignty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Recognize disputes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Address coveting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657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0" y="1417748"/>
            <a:ext cx="1223467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SURRENDER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God’s Sovereignty</a:t>
            </a:r>
          </a:p>
          <a:p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Recognize disputes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Address coveting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Acknowledge hatred (v. </a:t>
            </a:r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01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s holding each other">
            <a:extLst>
              <a:ext uri="{FF2B5EF4-FFF2-40B4-BE49-F238E27FC236}">
                <a16:creationId xmlns:a16="http://schemas.microsoft.com/office/drawing/2014/main" id="{8989EB87-4C3F-A2C6-1F61-D453E0639C4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7" r="9091" b="29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146305" y="2347319"/>
            <a:ext cx="12550294" cy="3329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914400" indent="-914400">
              <a:spcBef>
                <a:spcPct val="0"/>
              </a:spcBef>
              <a:spcAft>
                <a:spcPts val="600"/>
              </a:spcAft>
            </a:pP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 </a:t>
            </a:r>
            <a:r>
              <a:rPr lang="en-US" sz="72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STRIVE</a:t>
            </a:r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for a Spirit of Unity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lvl="1">
              <a:spcBef>
                <a:spcPct val="0"/>
              </a:spcBef>
              <a:spcAft>
                <a:spcPts val="600"/>
              </a:spcAft>
            </a:pPr>
            <a:endParaRPr lang="en-US" sz="72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33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21208" y="1115996"/>
            <a:ext cx="122346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Spirit of Unity</a:t>
            </a: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Cultivate peace (vv.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5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593084-C5C3-63CB-4A1B-A37A01151DF2}"/>
              </a:ext>
            </a:extLst>
          </p:cNvPr>
          <p:cNvSpPr txBox="1"/>
          <p:nvPr/>
        </p:nvSpPr>
        <p:spPr>
          <a:xfrm>
            <a:off x="521208" y="1115996"/>
            <a:ext cx="1223467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 startAt="2"/>
            </a:pPr>
            <a:r>
              <a:rPr lang="en-US" sz="6000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STRIVE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a Spirit of Unity</a:t>
            </a: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Cultivate peace (vv.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Foster contentment (v. </a:t>
            </a:r>
            <a:r>
              <a:rPr 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8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</TotalTime>
  <Words>261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Williamson</dc:creator>
  <cp:lastModifiedBy>David Williamson</cp:lastModifiedBy>
  <cp:revision>1</cp:revision>
  <dcterms:created xsi:type="dcterms:W3CDTF">2024-05-15T11:29:46Z</dcterms:created>
  <dcterms:modified xsi:type="dcterms:W3CDTF">2024-05-18T21:56:27Z</dcterms:modified>
</cp:coreProperties>
</file>