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2" r:id="rId4"/>
    <p:sldId id="263" r:id="rId5"/>
    <p:sldId id="260" r:id="rId6"/>
    <p:sldId id="264" r:id="rId7"/>
    <p:sldId id="268" r:id="rId8"/>
    <p:sldId id="269" r:id="rId9"/>
    <p:sldId id="272" r:id="rId10"/>
    <p:sldId id="266" r:id="rId11"/>
    <p:sldId id="259" r:id="rId12"/>
    <p:sldId id="270" r:id="rId13"/>
    <p:sldId id="271" r:id="rId14"/>
    <p:sldId id="273" r:id="rId15"/>
    <p:sldId id="267" r:id="rId16"/>
    <p:sldId id="265" r:id="rId17"/>
    <p:sldId id="274" r:id="rId18"/>
    <p:sldId id="275" r:id="rId19"/>
    <p:sldId id="276"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B2E32B-1E43-4B65-98A9-5249FFFEDBD1}" v="21" dt="2024-03-23T15:04:14.2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1" d="100"/>
          <a:sy n="111" d="100"/>
        </p:scale>
        <p:origin x="222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Williamson" userId="a73da8032f1697b1" providerId="LiveId" clId="{B4B2E32B-1E43-4B65-98A9-5249FFFEDBD1}"/>
    <pc:docChg chg="undo custSel addSld delSld modSld sldOrd">
      <pc:chgData name="David Williamson" userId="a73da8032f1697b1" providerId="LiveId" clId="{B4B2E32B-1E43-4B65-98A9-5249FFFEDBD1}" dt="2024-03-23T15:04:18.440" v="1329" actId="47"/>
      <pc:docMkLst>
        <pc:docMk/>
      </pc:docMkLst>
      <pc:sldChg chg="modSp del mod ord">
        <pc:chgData name="David Williamson" userId="a73da8032f1697b1" providerId="LiveId" clId="{B4B2E32B-1E43-4B65-98A9-5249FFFEDBD1}" dt="2024-03-23T15:04:18.440" v="1329" actId="47"/>
        <pc:sldMkLst>
          <pc:docMk/>
          <pc:sldMk cId="2400063981" sldId="256"/>
        </pc:sldMkLst>
        <pc:spChg chg="mod">
          <ac:chgData name="David Williamson" userId="a73da8032f1697b1" providerId="LiveId" clId="{B4B2E32B-1E43-4B65-98A9-5249FFFEDBD1}" dt="2024-03-23T13:22:31.862" v="0" actId="20577"/>
          <ac:spMkLst>
            <pc:docMk/>
            <pc:sldMk cId="2400063981" sldId="256"/>
            <ac:spMk id="2" creationId="{03DDE7C0-A123-E480-B9A9-671A28555D4B}"/>
          </ac:spMkLst>
        </pc:spChg>
      </pc:sldChg>
      <pc:sldChg chg="ord">
        <pc:chgData name="David Williamson" userId="a73da8032f1697b1" providerId="LiveId" clId="{B4B2E32B-1E43-4B65-98A9-5249FFFEDBD1}" dt="2024-03-23T13:23:25.737" v="5"/>
        <pc:sldMkLst>
          <pc:docMk/>
          <pc:sldMk cId="2644015582" sldId="257"/>
        </pc:sldMkLst>
      </pc:sldChg>
      <pc:sldChg chg="addSp delSp modSp mod ord">
        <pc:chgData name="David Williamson" userId="a73da8032f1697b1" providerId="LiveId" clId="{B4B2E32B-1E43-4B65-98A9-5249FFFEDBD1}" dt="2024-03-23T14:14:29.666" v="1282" actId="207"/>
        <pc:sldMkLst>
          <pc:docMk/>
          <pc:sldMk cId="1013106222" sldId="258"/>
        </pc:sldMkLst>
        <pc:spChg chg="add del mod">
          <ac:chgData name="David Williamson" userId="a73da8032f1697b1" providerId="LiveId" clId="{B4B2E32B-1E43-4B65-98A9-5249FFFEDBD1}" dt="2024-03-23T13:26:53.896" v="177"/>
          <ac:spMkLst>
            <pc:docMk/>
            <pc:sldMk cId="1013106222" sldId="258"/>
            <ac:spMk id="3" creationId="{092E1A4D-6283-9952-2D11-44A054716E9A}"/>
          </ac:spMkLst>
        </pc:spChg>
        <pc:spChg chg="add mod">
          <ac:chgData name="David Williamson" userId="a73da8032f1697b1" providerId="LiveId" clId="{B4B2E32B-1E43-4B65-98A9-5249FFFEDBD1}" dt="2024-03-23T14:14:29.666" v="1282" actId="207"/>
          <ac:spMkLst>
            <pc:docMk/>
            <pc:sldMk cId="1013106222" sldId="258"/>
            <ac:spMk id="4" creationId="{53138135-59F6-8442-3914-AE63E6C21BB5}"/>
          </ac:spMkLst>
        </pc:spChg>
      </pc:sldChg>
      <pc:sldChg chg="addSp modSp mod ord">
        <pc:chgData name="David Williamson" userId="a73da8032f1697b1" providerId="LiveId" clId="{B4B2E32B-1E43-4B65-98A9-5249FFFEDBD1}" dt="2024-03-23T13:54:27.908" v="620" actId="14100"/>
        <pc:sldMkLst>
          <pc:docMk/>
          <pc:sldMk cId="3152037637" sldId="259"/>
        </pc:sldMkLst>
        <pc:spChg chg="add mod">
          <ac:chgData name="David Williamson" userId="a73da8032f1697b1" providerId="LiveId" clId="{B4B2E32B-1E43-4B65-98A9-5249FFFEDBD1}" dt="2024-03-23T13:53:40.986" v="607" actId="1076"/>
          <ac:spMkLst>
            <pc:docMk/>
            <pc:sldMk cId="3152037637" sldId="259"/>
            <ac:spMk id="3" creationId="{9AD7C971-7B00-C7A2-E009-1B1123910B19}"/>
          </ac:spMkLst>
        </pc:spChg>
        <pc:spChg chg="add mod">
          <ac:chgData name="David Williamson" userId="a73da8032f1697b1" providerId="LiveId" clId="{B4B2E32B-1E43-4B65-98A9-5249FFFEDBD1}" dt="2024-03-23T13:54:27.908" v="620" actId="14100"/>
          <ac:spMkLst>
            <pc:docMk/>
            <pc:sldMk cId="3152037637" sldId="259"/>
            <ac:spMk id="4" creationId="{7EC34C85-2608-3F90-ECC4-415A856FB306}"/>
          </ac:spMkLst>
        </pc:spChg>
      </pc:sldChg>
      <pc:sldChg chg="addSp modSp mod ord">
        <pc:chgData name="David Williamson" userId="a73da8032f1697b1" providerId="LiveId" clId="{B4B2E32B-1E43-4B65-98A9-5249FFFEDBD1}" dt="2024-03-23T13:44:58.281" v="373" actId="1076"/>
        <pc:sldMkLst>
          <pc:docMk/>
          <pc:sldMk cId="689269875" sldId="260"/>
        </pc:sldMkLst>
        <pc:spChg chg="add mod">
          <ac:chgData name="David Williamson" userId="a73da8032f1697b1" providerId="LiveId" clId="{B4B2E32B-1E43-4B65-98A9-5249FFFEDBD1}" dt="2024-03-23T13:42:32.302" v="293" actId="5793"/>
          <ac:spMkLst>
            <pc:docMk/>
            <pc:sldMk cId="689269875" sldId="260"/>
            <ac:spMk id="3" creationId="{72111196-0319-B7D9-0420-0ECF826F3CC3}"/>
          </ac:spMkLst>
        </pc:spChg>
        <pc:spChg chg="add mod">
          <ac:chgData name="David Williamson" userId="a73da8032f1697b1" providerId="LiveId" clId="{B4B2E32B-1E43-4B65-98A9-5249FFFEDBD1}" dt="2024-03-23T13:44:58.281" v="373" actId="1076"/>
          <ac:spMkLst>
            <pc:docMk/>
            <pc:sldMk cId="689269875" sldId="260"/>
            <ac:spMk id="4" creationId="{5FB77606-ED86-C734-8A5B-C547412C6171}"/>
          </ac:spMkLst>
        </pc:spChg>
      </pc:sldChg>
      <pc:sldChg chg="del">
        <pc:chgData name="David Williamson" userId="a73da8032f1697b1" providerId="LiveId" clId="{B4B2E32B-1E43-4B65-98A9-5249FFFEDBD1}" dt="2024-03-23T13:22:56.222" v="1" actId="47"/>
        <pc:sldMkLst>
          <pc:docMk/>
          <pc:sldMk cId="1768638416" sldId="261"/>
        </pc:sldMkLst>
      </pc:sldChg>
      <pc:sldChg chg="ord">
        <pc:chgData name="David Williamson" userId="a73da8032f1697b1" providerId="LiveId" clId="{B4B2E32B-1E43-4B65-98A9-5249FFFEDBD1}" dt="2024-03-23T14:13:34.041" v="1273"/>
        <pc:sldMkLst>
          <pc:docMk/>
          <pc:sldMk cId="1087706370" sldId="262"/>
        </pc:sldMkLst>
      </pc:sldChg>
      <pc:sldChg chg="addSp modSp mod ord">
        <pc:chgData name="David Williamson" userId="a73da8032f1697b1" providerId="LiveId" clId="{B4B2E32B-1E43-4B65-98A9-5249FFFEDBD1}" dt="2024-03-23T14:14:59.213" v="1285" actId="1076"/>
        <pc:sldMkLst>
          <pc:docMk/>
          <pc:sldMk cId="2058157151" sldId="263"/>
        </pc:sldMkLst>
        <pc:spChg chg="add mod">
          <ac:chgData name="David Williamson" userId="a73da8032f1697b1" providerId="LiveId" clId="{B4B2E32B-1E43-4B65-98A9-5249FFFEDBD1}" dt="2024-03-23T14:14:59.213" v="1285" actId="1076"/>
          <ac:spMkLst>
            <pc:docMk/>
            <pc:sldMk cId="2058157151" sldId="263"/>
            <ac:spMk id="3" creationId="{5A87CCE5-BAA0-582F-2752-4E75601488AB}"/>
          </ac:spMkLst>
        </pc:spChg>
      </pc:sldChg>
      <pc:sldChg chg="addSp modSp mod ord">
        <pc:chgData name="David Williamson" userId="a73da8032f1697b1" providerId="LiveId" clId="{B4B2E32B-1E43-4B65-98A9-5249FFFEDBD1}" dt="2024-03-23T13:51:16.064" v="544" actId="207"/>
        <pc:sldMkLst>
          <pc:docMk/>
          <pc:sldMk cId="4178299985" sldId="264"/>
        </pc:sldMkLst>
        <pc:spChg chg="add mod">
          <ac:chgData name="David Williamson" userId="a73da8032f1697b1" providerId="LiveId" clId="{B4B2E32B-1E43-4B65-98A9-5249FFFEDBD1}" dt="2024-03-23T13:48:03.423" v="401" actId="1076"/>
          <ac:spMkLst>
            <pc:docMk/>
            <pc:sldMk cId="4178299985" sldId="264"/>
            <ac:spMk id="4" creationId="{6F2BDE78-E45B-D75C-F2AD-4CD2AAAC3714}"/>
          </ac:spMkLst>
        </pc:spChg>
        <pc:spChg chg="add mod">
          <ac:chgData name="David Williamson" userId="a73da8032f1697b1" providerId="LiveId" clId="{B4B2E32B-1E43-4B65-98A9-5249FFFEDBD1}" dt="2024-03-23T13:51:16.064" v="544" actId="207"/>
          <ac:spMkLst>
            <pc:docMk/>
            <pc:sldMk cId="4178299985" sldId="264"/>
            <ac:spMk id="5" creationId="{A895C5D0-7E15-8CA4-D4D6-1B34757A7439}"/>
          </ac:spMkLst>
        </pc:spChg>
      </pc:sldChg>
      <pc:sldChg chg="addSp modSp mod ord">
        <pc:chgData name="David Williamson" userId="a73da8032f1697b1" providerId="LiveId" clId="{B4B2E32B-1E43-4B65-98A9-5249FFFEDBD1}" dt="2024-03-23T14:12:29.432" v="1242" actId="207"/>
        <pc:sldMkLst>
          <pc:docMk/>
          <pc:sldMk cId="3801447997" sldId="265"/>
        </pc:sldMkLst>
        <pc:spChg chg="add mod">
          <ac:chgData name="David Williamson" userId="a73da8032f1697b1" providerId="LiveId" clId="{B4B2E32B-1E43-4B65-98A9-5249FFFEDBD1}" dt="2024-03-23T14:12:29.432" v="1242" actId="207"/>
          <ac:spMkLst>
            <pc:docMk/>
            <pc:sldMk cId="3801447997" sldId="265"/>
            <ac:spMk id="3" creationId="{028406F0-6C49-8CCF-ABD2-5AC00C5D9790}"/>
          </ac:spMkLst>
        </pc:spChg>
      </pc:sldChg>
      <pc:sldChg chg="addSp modSp add mod">
        <pc:chgData name="David Williamson" userId="a73da8032f1697b1" providerId="LiveId" clId="{B4B2E32B-1E43-4B65-98A9-5249FFFEDBD1}" dt="2024-03-23T13:44:49.406" v="371" actId="1076"/>
        <pc:sldMkLst>
          <pc:docMk/>
          <pc:sldMk cId="2926929557" sldId="266"/>
        </pc:sldMkLst>
        <pc:spChg chg="mod">
          <ac:chgData name="David Williamson" userId="a73da8032f1697b1" providerId="LiveId" clId="{B4B2E32B-1E43-4B65-98A9-5249FFFEDBD1}" dt="2024-03-23T13:42:44.661" v="295" actId="20577"/>
          <ac:spMkLst>
            <pc:docMk/>
            <pc:sldMk cId="2926929557" sldId="266"/>
            <ac:spMk id="3" creationId="{72111196-0319-B7D9-0420-0ECF826F3CC3}"/>
          </ac:spMkLst>
        </pc:spChg>
        <pc:spChg chg="add mod">
          <ac:chgData name="David Williamson" userId="a73da8032f1697b1" providerId="LiveId" clId="{B4B2E32B-1E43-4B65-98A9-5249FFFEDBD1}" dt="2024-03-23T13:44:49.406" v="371" actId="1076"/>
          <ac:spMkLst>
            <pc:docMk/>
            <pc:sldMk cId="2926929557" sldId="266"/>
            <ac:spMk id="5" creationId="{13983E12-ABA0-095A-EBC4-58D52D1ABD81}"/>
          </ac:spMkLst>
        </pc:spChg>
        <pc:picChg chg="mod">
          <ac:chgData name="David Williamson" userId="a73da8032f1697b1" providerId="LiveId" clId="{B4B2E32B-1E43-4B65-98A9-5249FFFEDBD1}" dt="2024-03-23T13:44:04.656" v="349" actId="1076"/>
          <ac:picMkLst>
            <pc:docMk/>
            <pc:sldMk cId="2926929557" sldId="266"/>
            <ac:picMk id="2" creationId="{6BCF0AB5-676B-AEF3-77C0-F095BBAD1CB3}"/>
          </ac:picMkLst>
        </pc:picChg>
      </pc:sldChg>
      <pc:sldChg chg="addSp modSp add mod">
        <pc:chgData name="David Williamson" userId="a73da8032f1697b1" providerId="LiveId" clId="{B4B2E32B-1E43-4B65-98A9-5249FFFEDBD1}" dt="2024-03-23T13:45:24.891" v="382" actId="1076"/>
        <pc:sldMkLst>
          <pc:docMk/>
          <pc:sldMk cId="1430418838" sldId="267"/>
        </pc:sldMkLst>
        <pc:spChg chg="mod">
          <ac:chgData name="David Williamson" userId="a73da8032f1697b1" providerId="LiveId" clId="{B4B2E32B-1E43-4B65-98A9-5249FFFEDBD1}" dt="2024-03-23T13:43:08.396" v="321" actId="6549"/>
          <ac:spMkLst>
            <pc:docMk/>
            <pc:sldMk cId="1430418838" sldId="267"/>
            <ac:spMk id="3" creationId="{72111196-0319-B7D9-0420-0ECF826F3CC3}"/>
          </ac:spMkLst>
        </pc:spChg>
        <pc:spChg chg="add mod">
          <ac:chgData name="David Williamson" userId="a73da8032f1697b1" providerId="LiveId" clId="{B4B2E32B-1E43-4B65-98A9-5249FFFEDBD1}" dt="2024-03-23T13:45:24.891" v="382" actId="1076"/>
          <ac:spMkLst>
            <pc:docMk/>
            <pc:sldMk cId="1430418838" sldId="267"/>
            <ac:spMk id="5" creationId="{7C5C9F08-AFF6-36D6-BC7E-65CC06BF369C}"/>
          </ac:spMkLst>
        </pc:spChg>
      </pc:sldChg>
      <pc:sldChg chg="modSp add mod">
        <pc:chgData name="David Williamson" userId="a73da8032f1697b1" providerId="LiveId" clId="{B4B2E32B-1E43-4B65-98A9-5249FFFEDBD1}" dt="2024-03-23T13:51:53.517" v="553" actId="1076"/>
        <pc:sldMkLst>
          <pc:docMk/>
          <pc:sldMk cId="1161521116" sldId="268"/>
        </pc:sldMkLst>
        <pc:spChg chg="mod">
          <ac:chgData name="David Williamson" userId="a73da8032f1697b1" providerId="LiveId" clId="{B4B2E32B-1E43-4B65-98A9-5249FFFEDBD1}" dt="2024-03-23T13:51:53.517" v="553" actId="1076"/>
          <ac:spMkLst>
            <pc:docMk/>
            <pc:sldMk cId="1161521116" sldId="268"/>
            <ac:spMk id="4" creationId="{6F2BDE78-E45B-D75C-F2AD-4CD2AAAC3714}"/>
          </ac:spMkLst>
        </pc:spChg>
        <pc:spChg chg="mod">
          <ac:chgData name="David Williamson" userId="a73da8032f1697b1" providerId="LiveId" clId="{B4B2E32B-1E43-4B65-98A9-5249FFFEDBD1}" dt="2024-03-23T13:51:21.596" v="545" actId="207"/>
          <ac:spMkLst>
            <pc:docMk/>
            <pc:sldMk cId="1161521116" sldId="268"/>
            <ac:spMk id="5" creationId="{A895C5D0-7E15-8CA4-D4D6-1B34757A7439}"/>
          </ac:spMkLst>
        </pc:spChg>
      </pc:sldChg>
      <pc:sldChg chg="modSp add mod">
        <pc:chgData name="David Williamson" userId="a73da8032f1697b1" providerId="LiveId" clId="{B4B2E32B-1E43-4B65-98A9-5249FFFEDBD1}" dt="2024-03-23T13:51:35.080" v="547"/>
        <pc:sldMkLst>
          <pc:docMk/>
          <pc:sldMk cId="4207234553" sldId="269"/>
        </pc:sldMkLst>
        <pc:spChg chg="mod">
          <ac:chgData name="David Williamson" userId="a73da8032f1697b1" providerId="LiveId" clId="{B4B2E32B-1E43-4B65-98A9-5249FFFEDBD1}" dt="2024-03-23T13:51:35.080" v="547"/>
          <ac:spMkLst>
            <pc:docMk/>
            <pc:sldMk cId="4207234553" sldId="269"/>
            <ac:spMk id="4" creationId="{6F2BDE78-E45B-D75C-F2AD-4CD2AAAC3714}"/>
          </ac:spMkLst>
        </pc:spChg>
        <pc:spChg chg="mod">
          <ac:chgData name="David Williamson" userId="a73da8032f1697b1" providerId="LiveId" clId="{B4B2E32B-1E43-4B65-98A9-5249FFFEDBD1}" dt="2024-03-23T13:51:26.830" v="546" actId="207"/>
          <ac:spMkLst>
            <pc:docMk/>
            <pc:sldMk cId="4207234553" sldId="269"/>
            <ac:spMk id="5" creationId="{A895C5D0-7E15-8CA4-D4D6-1B34757A7439}"/>
          </ac:spMkLst>
        </pc:spChg>
      </pc:sldChg>
      <pc:sldChg chg="modSp add mod">
        <pc:chgData name="David Williamson" userId="a73da8032f1697b1" providerId="LiveId" clId="{B4B2E32B-1E43-4B65-98A9-5249FFFEDBD1}" dt="2024-03-23T13:55:41.455" v="654" actId="1076"/>
        <pc:sldMkLst>
          <pc:docMk/>
          <pc:sldMk cId="2902289830" sldId="270"/>
        </pc:sldMkLst>
        <pc:spChg chg="mod">
          <ac:chgData name="David Williamson" userId="a73da8032f1697b1" providerId="LiveId" clId="{B4B2E32B-1E43-4B65-98A9-5249FFFEDBD1}" dt="2024-03-23T13:55:02.158" v="636" actId="20577"/>
          <ac:spMkLst>
            <pc:docMk/>
            <pc:sldMk cId="2902289830" sldId="270"/>
            <ac:spMk id="3" creationId="{9AD7C971-7B00-C7A2-E009-1B1123910B19}"/>
          </ac:spMkLst>
        </pc:spChg>
        <pc:spChg chg="mod">
          <ac:chgData name="David Williamson" userId="a73da8032f1697b1" providerId="LiveId" clId="{B4B2E32B-1E43-4B65-98A9-5249FFFEDBD1}" dt="2024-03-23T13:55:41.455" v="654" actId="1076"/>
          <ac:spMkLst>
            <pc:docMk/>
            <pc:sldMk cId="2902289830" sldId="270"/>
            <ac:spMk id="4" creationId="{7EC34C85-2608-3F90-ECC4-415A856FB306}"/>
          </ac:spMkLst>
        </pc:spChg>
      </pc:sldChg>
      <pc:sldChg chg="modSp add mod">
        <pc:chgData name="David Williamson" userId="a73da8032f1697b1" providerId="LiveId" clId="{B4B2E32B-1E43-4B65-98A9-5249FFFEDBD1}" dt="2024-03-23T13:57:02.986" v="681" actId="1076"/>
        <pc:sldMkLst>
          <pc:docMk/>
          <pc:sldMk cId="3252676413" sldId="271"/>
        </pc:sldMkLst>
        <pc:spChg chg="mod">
          <ac:chgData name="David Williamson" userId="a73da8032f1697b1" providerId="LiveId" clId="{B4B2E32B-1E43-4B65-98A9-5249FFFEDBD1}" dt="2024-03-23T13:56:32.611" v="672" actId="1076"/>
          <ac:spMkLst>
            <pc:docMk/>
            <pc:sldMk cId="3252676413" sldId="271"/>
            <ac:spMk id="3" creationId="{9AD7C971-7B00-C7A2-E009-1B1123910B19}"/>
          </ac:spMkLst>
        </pc:spChg>
        <pc:spChg chg="mod">
          <ac:chgData name="David Williamson" userId="a73da8032f1697b1" providerId="LiveId" clId="{B4B2E32B-1E43-4B65-98A9-5249FFFEDBD1}" dt="2024-03-23T13:57:02.986" v="681" actId="1076"/>
          <ac:spMkLst>
            <pc:docMk/>
            <pc:sldMk cId="3252676413" sldId="271"/>
            <ac:spMk id="4" creationId="{7EC34C85-2608-3F90-ECC4-415A856FB306}"/>
          </ac:spMkLst>
        </pc:spChg>
      </pc:sldChg>
      <pc:sldChg chg="modSp add mod ord">
        <pc:chgData name="David Williamson" userId="a73da8032f1697b1" providerId="LiveId" clId="{B4B2E32B-1E43-4B65-98A9-5249FFFEDBD1}" dt="2024-03-23T14:15:33.901" v="1304" actId="15"/>
        <pc:sldMkLst>
          <pc:docMk/>
          <pc:sldMk cId="274079278" sldId="272"/>
        </pc:sldMkLst>
        <pc:spChg chg="mod">
          <ac:chgData name="David Williamson" userId="a73da8032f1697b1" providerId="LiveId" clId="{B4B2E32B-1E43-4B65-98A9-5249FFFEDBD1}" dt="2024-03-23T14:15:33.901" v="1304" actId="15"/>
          <ac:spMkLst>
            <pc:docMk/>
            <pc:sldMk cId="274079278" sldId="272"/>
            <ac:spMk id="3" creationId="{5A87CCE5-BAA0-582F-2752-4E75601488AB}"/>
          </ac:spMkLst>
        </pc:spChg>
      </pc:sldChg>
      <pc:sldChg chg="modSp add mod ord">
        <pc:chgData name="David Williamson" userId="a73da8032f1697b1" providerId="LiveId" clId="{B4B2E32B-1E43-4B65-98A9-5249FFFEDBD1}" dt="2024-03-23T14:16:05.541" v="1321" actId="20577"/>
        <pc:sldMkLst>
          <pc:docMk/>
          <pc:sldMk cId="1995870059" sldId="273"/>
        </pc:sldMkLst>
        <pc:spChg chg="mod">
          <ac:chgData name="David Williamson" userId="a73da8032f1697b1" providerId="LiveId" clId="{B4B2E32B-1E43-4B65-98A9-5249FFFEDBD1}" dt="2024-03-23T14:16:05.541" v="1321" actId="20577"/>
          <ac:spMkLst>
            <pc:docMk/>
            <pc:sldMk cId="1995870059" sldId="273"/>
            <ac:spMk id="3" creationId="{5A87CCE5-BAA0-582F-2752-4E75601488AB}"/>
          </ac:spMkLst>
        </pc:spChg>
      </pc:sldChg>
      <pc:sldChg chg="modSp add mod">
        <pc:chgData name="David Williamson" userId="a73da8032f1697b1" providerId="LiveId" clId="{B4B2E32B-1E43-4B65-98A9-5249FFFEDBD1}" dt="2024-03-23T14:12:34.135" v="1243" actId="207"/>
        <pc:sldMkLst>
          <pc:docMk/>
          <pc:sldMk cId="2521625069" sldId="274"/>
        </pc:sldMkLst>
        <pc:spChg chg="mod">
          <ac:chgData name="David Williamson" userId="a73da8032f1697b1" providerId="LiveId" clId="{B4B2E32B-1E43-4B65-98A9-5249FFFEDBD1}" dt="2024-03-23T14:12:34.135" v="1243" actId="207"/>
          <ac:spMkLst>
            <pc:docMk/>
            <pc:sldMk cId="2521625069" sldId="274"/>
            <ac:spMk id="3" creationId="{028406F0-6C49-8CCF-ABD2-5AC00C5D9790}"/>
          </ac:spMkLst>
        </pc:spChg>
      </pc:sldChg>
      <pc:sldChg chg="modSp add mod">
        <pc:chgData name="David Williamson" userId="a73da8032f1697b1" providerId="LiveId" clId="{B4B2E32B-1E43-4B65-98A9-5249FFFEDBD1}" dt="2024-03-23T14:13:10.885" v="1268" actId="20577"/>
        <pc:sldMkLst>
          <pc:docMk/>
          <pc:sldMk cId="2342918724" sldId="275"/>
        </pc:sldMkLst>
        <pc:spChg chg="mod">
          <ac:chgData name="David Williamson" userId="a73da8032f1697b1" providerId="LiveId" clId="{B4B2E32B-1E43-4B65-98A9-5249FFFEDBD1}" dt="2024-03-23T14:13:10.885" v="1268" actId="20577"/>
          <ac:spMkLst>
            <pc:docMk/>
            <pc:sldMk cId="2342918724" sldId="275"/>
            <ac:spMk id="3" creationId="{028406F0-6C49-8CCF-ABD2-5AC00C5D9790}"/>
          </ac:spMkLst>
        </pc:spChg>
      </pc:sldChg>
      <pc:sldChg chg="add ord">
        <pc:chgData name="David Williamson" userId="a73da8032f1697b1" providerId="LiveId" clId="{B4B2E32B-1E43-4B65-98A9-5249FFFEDBD1}" dt="2024-03-23T14:13:38.745" v="1275"/>
        <pc:sldMkLst>
          <pc:docMk/>
          <pc:sldMk cId="216738818" sldId="276"/>
        </pc:sldMkLst>
      </pc:sldChg>
      <pc:sldChg chg="addSp modSp add mod ord">
        <pc:chgData name="David Williamson" userId="a73da8032f1697b1" providerId="LiveId" clId="{B4B2E32B-1E43-4B65-98A9-5249FFFEDBD1}" dt="2024-03-23T15:04:17.003" v="1328"/>
        <pc:sldMkLst>
          <pc:docMk/>
          <pc:sldMk cId="3975642555" sldId="277"/>
        </pc:sldMkLst>
        <pc:picChg chg="add mod">
          <ac:chgData name="David Williamson" userId="a73da8032f1697b1" providerId="LiveId" clId="{B4B2E32B-1E43-4B65-98A9-5249FFFEDBD1}" dt="2024-03-23T15:04:14.263" v="1326"/>
          <ac:picMkLst>
            <pc:docMk/>
            <pc:sldMk cId="3975642555" sldId="277"/>
            <ac:picMk id="2" creationId="{E8516538-0D93-3236-E019-ABE2E118D537}"/>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757-6B5B-214C-4D71-1154895A5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7121C3-CBD3-2E9A-AB4B-A118BB6D4E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3727C4-C092-0BBC-ABC6-8B72392BAADE}"/>
              </a:ext>
            </a:extLst>
          </p:cNvPr>
          <p:cNvSpPr>
            <a:spLocks noGrp="1"/>
          </p:cNvSpPr>
          <p:nvPr>
            <p:ph type="dt" sz="half" idx="10"/>
          </p:nvPr>
        </p:nvSpPr>
        <p:spPr/>
        <p:txBody>
          <a:bodyPr/>
          <a:lstStyle/>
          <a:p>
            <a:fld id="{3BCA1E2B-7C29-4E4F-ADDB-608D68FB1840}" type="datetimeFigureOut">
              <a:rPr lang="en-US" smtClean="0"/>
              <a:t>3/23/2024</a:t>
            </a:fld>
            <a:endParaRPr lang="en-US"/>
          </a:p>
        </p:txBody>
      </p:sp>
      <p:sp>
        <p:nvSpPr>
          <p:cNvPr id="5" name="Footer Placeholder 4">
            <a:extLst>
              <a:ext uri="{FF2B5EF4-FFF2-40B4-BE49-F238E27FC236}">
                <a16:creationId xmlns:a16="http://schemas.microsoft.com/office/drawing/2014/main" id="{93DD31B7-518C-CF20-C2BA-06D0458FF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A7306F-93B7-B7DE-68EF-F1052F12E4AB}"/>
              </a:ext>
            </a:extLst>
          </p:cNvPr>
          <p:cNvSpPr>
            <a:spLocks noGrp="1"/>
          </p:cNvSpPr>
          <p:nvPr>
            <p:ph type="sldNum" sz="quarter" idx="12"/>
          </p:nvPr>
        </p:nvSpPr>
        <p:spPr/>
        <p:txBody>
          <a:bodyPr/>
          <a:lstStyle/>
          <a:p>
            <a:fld id="{0811B58C-1323-49AB-84C2-504316254FF1}" type="slidenum">
              <a:rPr lang="en-US" smtClean="0"/>
              <a:t>‹#›</a:t>
            </a:fld>
            <a:endParaRPr lang="en-US"/>
          </a:p>
        </p:txBody>
      </p:sp>
    </p:spTree>
    <p:extLst>
      <p:ext uri="{BB962C8B-B14F-4D97-AF65-F5344CB8AC3E}">
        <p14:creationId xmlns:p14="http://schemas.microsoft.com/office/powerpoint/2010/main" val="354591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303A0-811C-96C7-0084-03AB7F8457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BBC3CB-8639-6460-DB62-C2E9EBCCD8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4CBCF7-EF50-9DEE-34BA-29263CB0A64C}"/>
              </a:ext>
            </a:extLst>
          </p:cNvPr>
          <p:cNvSpPr>
            <a:spLocks noGrp="1"/>
          </p:cNvSpPr>
          <p:nvPr>
            <p:ph type="dt" sz="half" idx="10"/>
          </p:nvPr>
        </p:nvSpPr>
        <p:spPr/>
        <p:txBody>
          <a:bodyPr/>
          <a:lstStyle/>
          <a:p>
            <a:fld id="{3BCA1E2B-7C29-4E4F-ADDB-608D68FB1840}" type="datetimeFigureOut">
              <a:rPr lang="en-US" smtClean="0"/>
              <a:t>3/23/2024</a:t>
            </a:fld>
            <a:endParaRPr lang="en-US"/>
          </a:p>
        </p:txBody>
      </p:sp>
      <p:sp>
        <p:nvSpPr>
          <p:cNvPr id="5" name="Footer Placeholder 4">
            <a:extLst>
              <a:ext uri="{FF2B5EF4-FFF2-40B4-BE49-F238E27FC236}">
                <a16:creationId xmlns:a16="http://schemas.microsoft.com/office/drawing/2014/main" id="{D75D77C9-5B08-FD7F-F1D6-0363F13414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D7E0B4-7052-CDD1-F291-4E77CDD177AB}"/>
              </a:ext>
            </a:extLst>
          </p:cNvPr>
          <p:cNvSpPr>
            <a:spLocks noGrp="1"/>
          </p:cNvSpPr>
          <p:nvPr>
            <p:ph type="sldNum" sz="quarter" idx="12"/>
          </p:nvPr>
        </p:nvSpPr>
        <p:spPr/>
        <p:txBody>
          <a:bodyPr/>
          <a:lstStyle/>
          <a:p>
            <a:fld id="{0811B58C-1323-49AB-84C2-504316254FF1}" type="slidenum">
              <a:rPr lang="en-US" smtClean="0"/>
              <a:t>‹#›</a:t>
            </a:fld>
            <a:endParaRPr lang="en-US"/>
          </a:p>
        </p:txBody>
      </p:sp>
    </p:spTree>
    <p:extLst>
      <p:ext uri="{BB962C8B-B14F-4D97-AF65-F5344CB8AC3E}">
        <p14:creationId xmlns:p14="http://schemas.microsoft.com/office/powerpoint/2010/main" val="3525796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57C21F-9E11-AE07-8B7D-C5F6820B66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40F43F-FD12-432B-E2B8-E5503453D0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E5C3A7-82D8-4481-F497-800714091FBF}"/>
              </a:ext>
            </a:extLst>
          </p:cNvPr>
          <p:cNvSpPr>
            <a:spLocks noGrp="1"/>
          </p:cNvSpPr>
          <p:nvPr>
            <p:ph type="dt" sz="half" idx="10"/>
          </p:nvPr>
        </p:nvSpPr>
        <p:spPr/>
        <p:txBody>
          <a:bodyPr/>
          <a:lstStyle/>
          <a:p>
            <a:fld id="{3BCA1E2B-7C29-4E4F-ADDB-608D68FB1840}" type="datetimeFigureOut">
              <a:rPr lang="en-US" smtClean="0"/>
              <a:t>3/23/2024</a:t>
            </a:fld>
            <a:endParaRPr lang="en-US"/>
          </a:p>
        </p:txBody>
      </p:sp>
      <p:sp>
        <p:nvSpPr>
          <p:cNvPr id="5" name="Footer Placeholder 4">
            <a:extLst>
              <a:ext uri="{FF2B5EF4-FFF2-40B4-BE49-F238E27FC236}">
                <a16:creationId xmlns:a16="http://schemas.microsoft.com/office/drawing/2014/main" id="{57B9E8CC-C2F6-E6E0-F54B-874BF7C857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2AEBB-AF2C-C79D-12B4-314AB855E2F3}"/>
              </a:ext>
            </a:extLst>
          </p:cNvPr>
          <p:cNvSpPr>
            <a:spLocks noGrp="1"/>
          </p:cNvSpPr>
          <p:nvPr>
            <p:ph type="sldNum" sz="quarter" idx="12"/>
          </p:nvPr>
        </p:nvSpPr>
        <p:spPr/>
        <p:txBody>
          <a:bodyPr/>
          <a:lstStyle/>
          <a:p>
            <a:fld id="{0811B58C-1323-49AB-84C2-504316254FF1}" type="slidenum">
              <a:rPr lang="en-US" smtClean="0"/>
              <a:t>‹#›</a:t>
            </a:fld>
            <a:endParaRPr lang="en-US"/>
          </a:p>
        </p:txBody>
      </p:sp>
    </p:spTree>
    <p:extLst>
      <p:ext uri="{BB962C8B-B14F-4D97-AF65-F5344CB8AC3E}">
        <p14:creationId xmlns:p14="http://schemas.microsoft.com/office/powerpoint/2010/main" val="481568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3B81F-3521-8BF3-0C0C-AAD0216B13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C4E58A-41F0-FE35-4F4B-BDF730EC4D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A66A4D-5039-1AD1-8A90-FF5AE26A8030}"/>
              </a:ext>
            </a:extLst>
          </p:cNvPr>
          <p:cNvSpPr>
            <a:spLocks noGrp="1"/>
          </p:cNvSpPr>
          <p:nvPr>
            <p:ph type="dt" sz="half" idx="10"/>
          </p:nvPr>
        </p:nvSpPr>
        <p:spPr/>
        <p:txBody>
          <a:bodyPr/>
          <a:lstStyle/>
          <a:p>
            <a:fld id="{3BCA1E2B-7C29-4E4F-ADDB-608D68FB1840}" type="datetimeFigureOut">
              <a:rPr lang="en-US" smtClean="0"/>
              <a:t>3/23/2024</a:t>
            </a:fld>
            <a:endParaRPr lang="en-US"/>
          </a:p>
        </p:txBody>
      </p:sp>
      <p:sp>
        <p:nvSpPr>
          <p:cNvPr id="5" name="Footer Placeholder 4">
            <a:extLst>
              <a:ext uri="{FF2B5EF4-FFF2-40B4-BE49-F238E27FC236}">
                <a16:creationId xmlns:a16="http://schemas.microsoft.com/office/drawing/2014/main" id="{A0BD7008-DE5B-ECBA-268B-13BA84D51F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0FA3B2-1C5A-BF4D-B1CA-E1290A68FCF1}"/>
              </a:ext>
            </a:extLst>
          </p:cNvPr>
          <p:cNvSpPr>
            <a:spLocks noGrp="1"/>
          </p:cNvSpPr>
          <p:nvPr>
            <p:ph type="sldNum" sz="quarter" idx="12"/>
          </p:nvPr>
        </p:nvSpPr>
        <p:spPr/>
        <p:txBody>
          <a:bodyPr/>
          <a:lstStyle/>
          <a:p>
            <a:fld id="{0811B58C-1323-49AB-84C2-504316254FF1}" type="slidenum">
              <a:rPr lang="en-US" smtClean="0"/>
              <a:t>‹#›</a:t>
            </a:fld>
            <a:endParaRPr lang="en-US"/>
          </a:p>
        </p:txBody>
      </p:sp>
    </p:spTree>
    <p:extLst>
      <p:ext uri="{BB962C8B-B14F-4D97-AF65-F5344CB8AC3E}">
        <p14:creationId xmlns:p14="http://schemas.microsoft.com/office/powerpoint/2010/main" val="1639810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18744-C888-CA59-0927-40F8C658B0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8F955F-266F-717C-6C22-0B3E2C6C76C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48102D-3F68-EBDA-D23D-228C29524E67}"/>
              </a:ext>
            </a:extLst>
          </p:cNvPr>
          <p:cNvSpPr>
            <a:spLocks noGrp="1"/>
          </p:cNvSpPr>
          <p:nvPr>
            <p:ph type="dt" sz="half" idx="10"/>
          </p:nvPr>
        </p:nvSpPr>
        <p:spPr/>
        <p:txBody>
          <a:bodyPr/>
          <a:lstStyle/>
          <a:p>
            <a:fld id="{3BCA1E2B-7C29-4E4F-ADDB-608D68FB1840}" type="datetimeFigureOut">
              <a:rPr lang="en-US" smtClean="0"/>
              <a:t>3/23/2024</a:t>
            </a:fld>
            <a:endParaRPr lang="en-US"/>
          </a:p>
        </p:txBody>
      </p:sp>
      <p:sp>
        <p:nvSpPr>
          <p:cNvPr id="5" name="Footer Placeholder 4">
            <a:extLst>
              <a:ext uri="{FF2B5EF4-FFF2-40B4-BE49-F238E27FC236}">
                <a16:creationId xmlns:a16="http://schemas.microsoft.com/office/drawing/2014/main" id="{4215381F-234F-65D4-76DE-1FCB160BF9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83A63-9071-0742-EAFC-AAD412C9ED61}"/>
              </a:ext>
            </a:extLst>
          </p:cNvPr>
          <p:cNvSpPr>
            <a:spLocks noGrp="1"/>
          </p:cNvSpPr>
          <p:nvPr>
            <p:ph type="sldNum" sz="quarter" idx="12"/>
          </p:nvPr>
        </p:nvSpPr>
        <p:spPr/>
        <p:txBody>
          <a:bodyPr/>
          <a:lstStyle/>
          <a:p>
            <a:fld id="{0811B58C-1323-49AB-84C2-504316254FF1}" type="slidenum">
              <a:rPr lang="en-US" smtClean="0"/>
              <a:t>‹#›</a:t>
            </a:fld>
            <a:endParaRPr lang="en-US"/>
          </a:p>
        </p:txBody>
      </p:sp>
    </p:spTree>
    <p:extLst>
      <p:ext uri="{BB962C8B-B14F-4D97-AF65-F5344CB8AC3E}">
        <p14:creationId xmlns:p14="http://schemas.microsoft.com/office/powerpoint/2010/main" val="1047969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80600-0076-D9B7-722D-41A01676CF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C0B6DD-30F7-108F-0EA1-0BF826A38E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5503D6-7424-C7D9-8E4D-C5298A02A8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750818-2FD8-9C07-1C9E-6AF523034F47}"/>
              </a:ext>
            </a:extLst>
          </p:cNvPr>
          <p:cNvSpPr>
            <a:spLocks noGrp="1"/>
          </p:cNvSpPr>
          <p:nvPr>
            <p:ph type="dt" sz="half" idx="10"/>
          </p:nvPr>
        </p:nvSpPr>
        <p:spPr/>
        <p:txBody>
          <a:bodyPr/>
          <a:lstStyle/>
          <a:p>
            <a:fld id="{3BCA1E2B-7C29-4E4F-ADDB-608D68FB1840}" type="datetimeFigureOut">
              <a:rPr lang="en-US" smtClean="0"/>
              <a:t>3/23/2024</a:t>
            </a:fld>
            <a:endParaRPr lang="en-US"/>
          </a:p>
        </p:txBody>
      </p:sp>
      <p:sp>
        <p:nvSpPr>
          <p:cNvPr id="6" name="Footer Placeholder 5">
            <a:extLst>
              <a:ext uri="{FF2B5EF4-FFF2-40B4-BE49-F238E27FC236}">
                <a16:creationId xmlns:a16="http://schemas.microsoft.com/office/drawing/2014/main" id="{284E60B3-295A-FD93-F27F-0F9176C85A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72A3E8-A4E7-6964-C135-F5339886854A}"/>
              </a:ext>
            </a:extLst>
          </p:cNvPr>
          <p:cNvSpPr>
            <a:spLocks noGrp="1"/>
          </p:cNvSpPr>
          <p:nvPr>
            <p:ph type="sldNum" sz="quarter" idx="12"/>
          </p:nvPr>
        </p:nvSpPr>
        <p:spPr/>
        <p:txBody>
          <a:bodyPr/>
          <a:lstStyle/>
          <a:p>
            <a:fld id="{0811B58C-1323-49AB-84C2-504316254FF1}" type="slidenum">
              <a:rPr lang="en-US" smtClean="0"/>
              <a:t>‹#›</a:t>
            </a:fld>
            <a:endParaRPr lang="en-US"/>
          </a:p>
        </p:txBody>
      </p:sp>
    </p:spTree>
    <p:extLst>
      <p:ext uri="{BB962C8B-B14F-4D97-AF65-F5344CB8AC3E}">
        <p14:creationId xmlns:p14="http://schemas.microsoft.com/office/powerpoint/2010/main" val="753893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DEFFC-E749-83B7-9239-18AE21AA0F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69FD38-CBC8-E58D-41C9-00A1981976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CE2B11-3261-3290-3834-204E073BE2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FB5E76-A635-81A6-A9B2-8E2E70D1C3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C6218E-4760-3BD9-BFDA-C72F74EC8E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1B9C3F-66FF-B364-E656-CCE2E89D7A04}"/>
              </a:ext>
            </a:extLst>
          </p:cNvPr>
          <p:cNvSpPr>
            <a:spLocks noGrp="1"/>
          </p:cNvSpPr>
          <p:nvPr>
            <p:ph type="dt" sz="half" idx="10"/>
          </p:nvPr>
        </p:nvSpPr>
        <p:spPr/>
        <p:txBody>
          <a:bodyPr/>
          <a:lstStyle/>
          <a:p>
            <a:fld id="{3BCA1E2B-7C29-4E4F-ADDB-608D68FB1840}" type="datetimeFigureOut">
              <a:rPr lang="en-US" smtClean="0"/>
              <a:t>3/23/2024</a:t>
            </a:fld>
            <a:endParaRPr lang="en-US"/>
          </a:p>
        </p:txBody>
      </p:sp>
      <p:sp>
        <p:nvSpPr>
          <p:cNvPr id="8" name="Footer Placeholder 7">
            <a:extLst>
              <a:ext uri="{FF2B5EF4-FFF2-40B4-BE49-F238E27FC236}">
                <a16:creationId xmlns:a16="http://schemas.microsoft.com/office/drawing/2014/main" id="{2CB985F3-F7A2-9390-FC9F-B34EE568FC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D69D7A-F6C0-B070-5AFE-91AEB7FE451D}"/>
              </a:ext>
            </a:extLst>
          </p:cNvPr>
          <p:cNvSpPr>
            <a:spLocks noGrp="1"/>
          </p:cNvSpPr>
          <p:nvPr>
            <p:ph type="sldNum" sz="quarter" idx="12"/>
          </p:nvPr>
        </p:nvSpPr>
        <p:spPr/>
        <p:txBody>
          <a:bodyPr/>
          <a:lstStyle/>
          <a:p>
            <a:fld id="{0811B58C-1323-49AB-84C2-504316254FF1}" type="slidenum">
              <a:rPr lang="en-US" smtClean="0"/>
              <a:t>‹#›</a:t>
            </a:fld>
            <a:endParaRPr lang="en-US"/>
          </a:p>
        </p:txBody>
      </p:sp>
    </p:spTree>
    <p:extLst>
      <p:ext uri="{BB962C8B-B14F-4D97-AF65-F5344CB8AC3E}">
        <p14:creationId xmlns:p14="http://schemas.microsoft.com/office/powerpoint/2010/main" val="4093736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B1FA7-84C9-1BBF-7840-4998916728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3502A9-F826-946D-C571-C014AABFA0B6}"/>
              </a:ext>
            </a:extLst>
          </p:cNvPr>
          <p:cNvSpPr>
            <a:spLocks noGrp="1"/>
          </p:cNvSpPr>
          <p:nvPr>
            <p:ph type="dt" sz="half" idx="10"/>
          </p:nvPr>
        </p:nvSpPr>
        <p:spPr/>
        <p:txBody>
          <a:bodyPr/>
          <a:lstStyle/>
          <a:p>
            <a:fld id="{3BCA1E2B-7C29-4E4F-ADDB-608D68FB1840}" type="datetimeFigureOut">
              <a:rPr lang="en-US" smtClean="0"/>
              <a:t>3/23/2024</a:t>
            </a:fld>
            <a:endParaRPr lang="en-US"/>
          </a:p>
        </p:txBody>
      </p:sp>
      <p:sp>
        <p:nvSpPr>
          <p:cNvPr id="4" name="Footer Placeholder 3">
            <a:extLst>
              <a:ext uri="{FF2B5EF4-FFF2-40B4-BE49-F238E27FC236}">
                <a16:creationId xmlns:a16="http://schemas.microsoft.com/office/drawing/2014/main" id="{00F25F91-1ADB-A753-8D9D-8BE6749CD9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9F0BEF-C16A-5CD0-1749-71C83603D12C}"/>
              </a:ext>
            </a:extLst>
          </p:cNvPr>
          <p:cNvSpPr>
            <a:spLocks noGrp="1"/>
          </p:cNvSpPr>
          <p:nvPr>
            <p:ph type="sldNum" sz="quarter" idx="12"/>
          </p:nvPr>
        </p:nvSpPr>
        <p:spPr/>
        <p:txBody>
          <a:bodyPr/>
          <a:lstStyle/>
          <a:p>
            <a:fld id="{0811B58C-1323-49AB-84C2-504316254FF1}" type="slidenum">
              <a:rPr lang="en-US" smtClean="0"/>
              <a:t>‹#›</a:t>
            </a:fld>
            <a:endParaRPr lang="en-US"/>
          </a:p>
        </p:txBody>
      </p:sp>
    </p:spTree>
    <p:extLst>
      <p:ext uri="{BB962C8B-B14F-4D97-AF65-F5344CB8AC3E}">
        <p14:creationId xmlns:p14="http://schemas.microsoft.com/office/powerpoint/2010/main" val="3742478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349810-F6F8-E4E1-BC3F-EB6837A5A734}"/>
              </a:ext>
            </a:extLst>
          </p:cNvPr>
          <p:cNvSpPr>
            <a:spLocks noGrp="1"/>
          </p:cNvSpPr>
          <p:nvPr>
            <p:ph type="dt" sz="half" idx="10"/>
          </p:nvPr>
        </p:nvSpPr>
        <p:spPr/>
        <p:txBody>
          <a:bodyPr/>
          <a:lstStyle/>
          <a:p>
            <a:fld id="{3BCA1E2B-7C29-4E4F-ADDB-608D68FB1840}" type="datetimeFigureOut">
              <a:rPr lang="en-US" smtClean="0"/>
              <a:t>3/23/2024</a:t>
            </a:fld>
            <a:endParaRPr lang="en-US"/>
          </a:p>
        </p:txBody>
      </p:sp>
      <p:sp>
        <p:nvSpPr>
          <p:cNvPr id="3" name="Footer Placeholder 2">
            <a:extLst>
              <a:ext uri="{FF2B5EF4-FFF2-40B4-BE49-F238E27FC236}">
                <a16:creationId xmlns:a16="http://schemas.microsoft.com/office/drawing/2014/main" id="{EE35CF87-9064-D6B2-9263-46082C98BE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930D66-2FB8-7DAB-1374-7972362300AB}"/>
              </a:ext>
            </a:extLst>
          </p:cNvPr>
          <p:cNvSpPr>
            <a:spLocks noGrp="1"/>
          </p:cNvSpPr>
          <p:nvPr>
            <p:ph type="sldNum" sz="quarter" idx="12"/>
          </p:nvPr>
        </p:nvSpPr>
        <p:spPr/>
        <p:txBody>
          <a:bodyPr/>
          <a:lstStyle/>
          <a:p>
            <a:fld id="{0811B58C-1323-49AB-84C2-504316254FF1}" type="slidenum">
              <a:rPr lang="en-US" smtClean="0"/>
              <a:t>‹#›</a:t>
            </a:fld>
            <a:endParaRPr lang="en-US"/>
          </a:p>
        </p:txBody>
      </p:sp>
    </p:spTree>
    <p:extLst>
      <p:ext uri="{BB962C8B-B14F-4D97-AF65-F5344CB8AC3E}">
        <p14:creationId xmlns:p14="http://schemas.microsoft.com/office/powerpoint/2010/main" val="3013027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3FE72-BDF2-DFC7-F570-1ACF2E72E3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085C0B-C545-0110-5FD5-2D623A0802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41D5E9-9C30-DB09-1A65-9597958135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4C25C9-31AF-B754-2871-AC8E8593E9A6}"/>
              </a:ext>
            </a:extLst>
          </p:cNvPr>
          <p:cNvSpPr>
            <a:spLocks noGrp="1"/>
          </p:cNvSpPr>
          <p:nvPr>
            <p:ph type="dt" sz="half" idx="10"/>
          </p:nvPr>
        </p:nvSpPr>
        <p:spPr/>
        <p:txBody>
          <a:bodyPr/>
          <a:lstStyle/>
          <a:p>
            <a:fld id="{3BCA1E2B-7C29-4E4F-ADDB-608D68FB1840}" type="datetimeFigureOut">
              <a:rPr lang="en-US" smtClean="0"/>
              <a:t>3/23/2024</a:t>
            </a:fld>
            <a:endParaRPr lang="en-US"/>
          </a:p>
        </p:txBody>
      </p:sp>
      <p:sp>
        <p:nvSpPr>
          <p:cNvPr id="6" name="Footer Placeholder 5">
            <a:extLst>
              <a:ext uri="{FF2B5EF4-FFF2-40B4-BE49-F238E27FC236}">
                <a16:creationId xmlns:a16="http://schemas.microsoft.com/office/drawing/2014/main" id="{691C0771-8352-9A47-0B3F-F47A9EEE3A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BBA2F1-AF13-3D59-C9E6-7ED54F43CF97}"/>
              </a:ext>
            </a:extLst>
          </p:cNvPr>
          <p:cNvSpPr>
            <a:spLocks noGrp="1"/>
          </p:cNvSpPr>
          <p:nvPr>
            <p:ph type="sldNum" sz="quarter" idx="12"/>
          </p:nvPr>
        </p:nvSpPr>
        <p:spPr/>
        <p:txBody>
          <a:bodyPr/>
          <a:lstStyle/>
          <a:p>
            <a:fld id="{0811B58C-1323-49AB-84C2-504316254FF1}" type="slidenum">
              <a:rPr lang="en-US" smtClean="0"/>
              <a:t>‹#›</a:t>
            </a:fld>
            <a:endParaRPr lang="en-US"/>
          </a:p>
        </p:txBody>
      </p:sp>
    </p:spTree>
    <p:extLst>
      <p:ext uri="{BB962C8B-B14F-4D97-AF65-F5344CB8AC3E}">
        <p14:creationId xmlns:p14="http://schemas.microsoft.com/office/powerpoint/2010/main" val="3954036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EE5B3-D865-ACD2-1333-FD3DF4EA1B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F533CF-F688-8D71-9777-3C0562B5BB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9E399D-A3A7-464A-BF41-9A7089B3DE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C32661-1CFA-D255-10BF-862393A7863A}"/>
              </a:ext>
            </a:extLst>
          </p:cNvPr>
          <p:cNvSpPr>
            <a:spLocks noGrp="1"/>
          </p:cNvSpPr>
          <p:nvPr>
            <p:ph type="dt" sz="half" idx="10"/>
          </p:nvPr>
        </p:nvSpPr>
        <p:spPr/>
        <p:txBody>
          <a:bodyPr/>
          <a:lstStyle/>
          <a:p>
            <a:fld id="{3BCA1E2B-7C29-4E4F-ADDB-608D68FB1840}" type="datetimeFigureOut">
              <a:rPr lang="en-US" smtClean="0"/>
              <a:t>3/23/2024</a:t>
            </a:fld>
            <a:endParaRPr lang="en-US"/>
          </a:p>
        </p:txBody>
      </p:sp>
      <p:sp>
        <p:nvSpPr>
          <p:cNvPr id="6" name="Footer Placeholder 5">
            <a:extLst>
              <a:ext uri="{FF2B5EF4-FFF2-40B4-BE49-F238E27FC236}">
                <a16:creationId xmlns:a16="http://schemas.microsoft.com/office/drawing/2014/main" id="{B6B5EB68-E518-D16A-A69A-30E8341B7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B65502-DCA0-4C60-198C-B3EAB5AA00EC}"/>
              </a:ext>
            </a:extLst>
          </p:cNvPr>
          <p:cNvSpPr>
            <a:spLocks noGrp="1"/>
          </p:cNvSpPr>
          <p:nvPr>
            <p:ph type="sldNum" sz="quarter" idx="12"/>
          </p:nvPr>
        </p:nvSpPr>
        <p:spPr/>
        <p:txBody>
          <a:bodyPr/>
          <a:lstStyle/>
          <a:p>
            <a:fld id="{0811B58C-1323-49AB-84C2-504316254FF1}" type="slidenum">
              <a:rPr lang="en-US" smtClean="0"/>
              <a:t>‹#›</a:t>
            </a:fld>
            <a:endParaRPr lang="en-US"/>
          </a:p>
        </p:txBody>
      </p:sp>
    </p:spTree>
    <p:extLst>
      <p:ext uri="{BB962C8B-B14F-4D97-AF65-F5344CB8AC3E}">
        <p14:creationId xmlns:p14="http://schemas.microsoft.com/office/powerpoint/2010/main" val="3135113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666B7F-0FC9-4BC1-471B-A505768C7F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F2B19B-8957-2F86-E0A3-9FA1D8DB94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FF83B3-11AB-9882-3CC1-C9B07FEB9C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BCA1E2B-7C29-4E4F-ADDB-608D68FB1840}" type="datetimeFigureOut">
              <a:rPr lang="en-US" smtClean="0"/>
              <a:t>3/23/2024</a:t>
            </a:fld>
            <a:endParaRPr lang="en-US"/>
          </a:p>
        </p:txBody>
      </p:sp>
      <p:sp>
        <p:nvSpPr>
          <p:cNvPr id="5" name="Footer Placeholder 4">
            <a:extLst>
              <a:ext uri="{FF2B5EF4-FFF2-40B4-BE49-F238E27FC236}">
                <a16:creationId xmlns:a16="http://schemas.microsoft.com/office/drawing/2014/main" id="{367261E5-AD99-E3D4-FAFD-842C68648F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3EB5B53-BD1C-B66A-7AA3-145E30AE6A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811B58C-1323-49AB-84C2-504316254FF1}" type="slidenum">
              <a:rPr lang="en-US" smtClean="0"/>
              <a:t>‹#›</a:t>
            </a:fld>
            <a:endParaRPr lang="en-US"/>
          </a:p>
        </p:txBody>
      </p:sp>
    </p:spTree>
    <p:extLst>
      <p:ext uri="{BB962C8B-B14F-4D97-AF65-F5344CB8AC3E}">
        <p14:creationId xmlns:p14="http://schemas.microsoft.com/office/powerpoint/2010/main" val="788729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2FC657-8FFB-D68C-2F79-15DC1023C77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44015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CF0AB5-676B-AEF3-77C0-F095BBAD1CB3}"/>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2111196-0319-B7D9-0420-0ECF826F3CC3}"/>
              </a:ext>
            </a:extLst>
          </p:cNvPr>
          <p:cNvSpPr txBox="1"/>
          <p:nvPr/>
        </p:nvSpPr>
        <p:spPr>
          <a:xfrm>
            <a:off x="1526875" y="1138686"/>
            <a:ext cx="9489057" cy="1938992"/>
          </a:xfrm>
          <a:prstGeom prst="rect">
            <a:avLst/>
          </a:prstGeom>
          <a:noFill/>
        </p:spPr>
        <p:txBody>
          <a:bodyPr wrap="square" rtlCol="0">
            <a:spAutoFit/>
          </a:bodyPr>
          <a:lstStyle/>
          <a:p>
            <a:r>
              <a:rPr lang="en-US" sz="6000" dirty="0">
                <a:solidFill>
                  <a:schemeClr val="bg1"/>
                </a:solidFill>
                <a:effectLst>
                  <a:outerShdw blurRad="38100" dist="38100" dir="2700000" algn="tl">
                    <a:srgbClr val="000000">
                      <a:alpha val="43137"/>
                    </a:srgbClr>
                  </a:outerShdw>
                </a:effectLst>
              </a:rPr>
              <a:t>II. The King was Confirmed by </a:t>
            </a:r>
            <a:r>
              <a:rPr lang="en-US" sz="6000" b="1" u="sng" dirty="0">
                <a:solidFill>
                  <a:schemeClr val="bg1"/>
                </a:solidFill>
                <a:effectLst>
                  <a:outerShdw blurRad="38100" dist="38100" dir="2700000" algn="tl">
                    <a:srgbClr val="000000">
                      <a:alpha val="43137"/>
                    </a:srgbClr>
                  </a:outerShdw>
                </a:effectLst>
              </a:rPr>
              <a:t>PEOPLE</a:t>
            </a:r>
          </a:p>
        </p:txBody>
      </p:sp>
      <p:sp>
        <p:nvSpPr>
          <p:cNvPr id="5" name="TextBox 4">
            <a:extLst>
              <a:ext uri="{FF2B5EF4-FFF2-40B4-BE49-F238E27FC236}">
                <a16:creationId xmlns:a16="http://schemas.microsoft.com/office/drawing/2014/main" id="{13983E12-ABA0-095A-EBC4-58D52D1ABD81}"/>
              </a:ext>
            </a:extLst>
          </p:cNvPr>
          <p:cNvSpPr txBox="1"/>
          <p:nvPr/>
        </p:nvSpPr>
        <p:spPr>
          <a:xfrm>
            <a:off x="3694621" y="4897852"/>
            <a:ext cx="4802757" cy="1015663"/>
          </a:xfrm>
          <a:prstGeom prst="rect">
            <a:avLst/>
          </a:prstGeom>
          <a:noFill/>
        </p:spPr>
        <p:txBody>
          <a:bodyPr wrap="square">
            <a:spAutoFit/>
          </a:bodyPr>
          <a:lstStyle/>
          <a:p>
            <a:r>
              <a:rPr lang="en-US" sz="6000" dirty="0">
                <a:solidFill>
                  <a:srgbClr val="FFFF00"/>
                </a:solidFill>
                <a:effectLst>
                  <a:outerShdw blurRad="38100" dist="38100" dir="2700000" algn="tl">
                    <a:srgbClr val="000000">
                      <a:alpha val="43137"/>
                    </a:srgbClr>
                  </a:outerShdw>
                </a:effectLst>
              </a:rPr>
              <a:t>Verses 6-8, 15</a:t>
            </a:r>
          </a:p>
        </p:txBody>
      </p:sp>
    </p:spTree>
    <p:extLst>
      <p:ext uri="{BB962C8B-B14F-4D97-AF65-F5344CB8AC3E}">
        <p14:creationId xmlns:p14="http://schemas.microsoft.com/office/powerpoint/2010/main" val="2926929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F070F2-79A6-E454-5049-6D10B1FBA68B}"/>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9AD7C971-7B00-C7A2-E009-1B1123910B19}"/>
              </a:ext>
            </a:extLst>
          </p:cNvPr>
          <p:cNvSpPr txBox="1"/>
          <p:nvPr/>
        </p:nvSpPr>
        <p:spPr>
          <a:xfrm>
            <a:off x="2334883" y="793631"/>
            <a:ext cx="7522234" cy="923330"/>
          </a:xfrm>
          <a:prstGeom prst="rect">
            <a:avLst/>
          </a:prstGeom>
          <a:noFill/>
        </p:spPr>
        <p:txBody>
          <a:bodyPr wrap="square" rtlCol="0">
            <a:spAutoFit/>
          </a:bodyPr>
          <a:lstStyle/>
          <a:p>
            <a:r>
              <a:rPr lang="en-US" sz="5400" dirty="0">
                <a:solidFill>
                  <a:schemeClr val="bg1"/>
                </a:solidFill>
              </a:rPr>
              <a:t>a.) The </a:t>
            </a:r>
            <a:r>
              <a:rPr lang="en-US" sz="5400" b="1" u="sng" dirty="0">
                <a:solidFill>
                  <a:schemeClr val="bg1"/>
                </a:solidFill>
              </a:rPr>
              <a:t>RIGHTEOUS</a:t>
            </a:r>
            <a:r>
              <a:rPr lang="en-US" sz="5400" dirty="0">
                <a:solidFill>
                  <a:schemeClr val="bg1"/>
                </a:solidFill>
              </a:rPr>
              <a:t> few</a:t>
            </a:r>
          </a:p>
        </p:txBody>
      </p:sp>
      <p:sp>
        <p:nvSpPr>
          <p:cNvPr id="4" name="TextBox 3">
            <a:extLst>
              <a:ext uri="{FF2B5EF4-FFF2-40B4-BE49-F238E27FC236}">
                <a16:creationId xmlns:a16="http://schemas.microsoft.com/office/drawing/2014/main" id="{7EC34C85-2608-3F90-ECC4-415A856FB306}"/>
              </a:ext>
            </a:extLst>
          </p:cNvPr>
          <p:cNvSpPr txBox="1"/>
          <p:nvPr/>
        </p:nvSpPr>
        <p:spPr>
          <a:xfrm>
            <a:off x="2484408" y="2294626"/>
            <a:ext cx="7772400" cy="3867725"/>
          </a:xfrm>
          <a:prstGeom prst="rect">
            <a:avLst/>
          </a:prstGeom>
          <a:noFill/>
        </p:spPr>
        <p:txBody>
          <a:bodyPr wrap="square" rtlCol="0">
            <a:spAutoFit/>
          </a:bodyPr>
          <a:lstStyle/>
          <a:p>
            <a:pPr marL="0" marR="0">
              <a:lnSpc>
                <a:spcPct val="107000"/>
              </a:lnSpc>
              <a:spcBef>
                <a:spcPts val="0"/>
              </a:spcBef>
              <a:spcAft>
                <a:spcPts val="800"/>
              </a:spcAft>
            </a:pPr>
            <a:r>
              <a:rPr lang="en-US" sz="4000" b="1" kern="100" dirty="0">
                <a:solidFill>
                  <a:srgbClr val="FF0000"/>
                </a:solidFill>
                <a:effectLst/>
                <a:latin typeface="Times New Roman" panose="02020603050405020304" pitchFamily="18" charset="0"/>
                <a:ea typeface="Aptos" panose="020B0004020202020204" pitchFamily="34" charset="0"/>
              </a:rPr>
              <a:t>6</a:t>
            </a:r>
            <a:r>
              <a:rPr lang="en-US" sz="4000" kern="100" dirty="0">
                <a:effectLst/>
                <a:latin typeface="Times New Roman" panose="02020603050405020304" pitchFamily="18" charset="0"/>
                <a:ea typeface="Aptos" panose="020B0004020202020204" pitchFamily="34" charset="0"/>
              </a:rPr>
              <a:t>   </a:t>
            </a:r>
            <a:r>
              <a:rPr lang="en-US" sz="4000" kern="100" dirty="0">
                <a:solidFill>
                  <a:schemeClr val="bg1"/>
                </a:solidFill>
                <a:effectLst/>
                <a:latin typeface="Times New Roman" panose="02020603050405020304" pitchFamily="18" charset="0"/>
                <a:ea typeface="Aptos" panose="020B0004020202020204" pitchFamily="34" charset="0"/>
              </a:rPr>
              <a:t>The disciples went and did as Jesus had directed them. </a:t>
            </a:r>
          </a:p>
          <a:p>
            <a:pPr marL="0" marR="0">
              <a:lnSpc>
                <a:spcPct val="107000"/>
              </a:lnSpc>
              <a:spcBef>
                <a:spcPts val="0"/>
              </a:spcBef>
              <a:spcAft>
                <a:spcPts val="800"/>
              </a:spcAft>
            </a:pPr>
            <a:r>
              <a:rPr lang="en-US" sz="4000" b="1" kern="100" dirty="0">
                <a:solidFill>
                  <a:srgbClr val="FF0000"/>
                </a:solidFill>
                <a:effectLst/>
                <a:latin typeface="Times New Roman" panose="02020603050405020304" pitchFamily="18" charset="0"/>
                <a:ea typeface="Aptos" panose="020B0004020202020204" pitchFamily="34" charset="0"/>
              </a:rPr>
              <a:t>7</a:t>
            </a:r>
            <a:r>
              <a:rPr lang="en-US" sz="4000" kern="100" dirty="0">
                <a:effectLst/>
                <a:latin typeface="Times New Roman" panose="02020603050405020304" pitchFamily="18" charset="0"/>
                <a:ea typeface="Aptos" panose="020B0004020202020204" pitchFamily="34" charset="0"/>
              </a:rPr>
              <a:t>   </a:t>
            </a:r>
            <a:r>
              <a:rPr lang="en-US" sz="4000" kern="100" dirty="0">
                <a:solidFill>
                  <a:schemeClr val="bg1"/>
                </a:solidFill>
                <a:effectLst/>
                <a:latin typeface="Times New Roman" panose="02020603050405020304" pitchFamily="18" charset="0"/>
                <a:ea typeface="Aptos" panose="020B0004020202020204" pitchFamily="34" charset="0"/>
              </a:rPr>
              <a:t>They brought the donkey and the colt and put on them their cloaks, and He sat on them. </a:t>
            </a:r>
          </a:p>
          <a:p>
            <a:endParaRPr lang="en-US" sz="2000" dirty="0"/>
          </a:p>
        </p:txBody>
      </p:sp>
    </p:spTree>
    <p:extLst>
      <p:ext uri="{BB962C8B-B14F-4D97-AF65-F5344CB8AC3E}">
        <p14:creationId xmlns:p14="http://schemas.microsoft.com/office/powerpoint/2010/main" val="3152037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F070F2-79A6-E454-5049-6D10B1FBA68B}"/>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9AD7C971-7B00-C7A2-E009-1B1123910B19}"/>
              </a:ext>
            </a:extLst>
          </p:cNvPr>
          <p:cNvSpPr txBox="1"/>
          <p:nvPr/>
        </p:nvSpPr>
        <p:spPr>
          <a:xfrm>
            <a:off x="2334883" y="793631"/>
            <a:ext cx="7522234" cy="923330"/>
          </a:xfrm>
          <a:prstGeom prst="rect">
            <a:avLst/>
          </a:prstGeom>
          <a:noFill/>
        </p:spPr>
        <p:txBody>
          <a:bodyPr wrap="square" rtlCol="0">
            <a:spAutoFit/>
          </a:bodyPr>
          <a:lstStyle/>
          <a:p>
            <a:r>
              <a:rPr lang="en-US" sz="5400" dirty="0">
                <a:solidFill>
                  <a:schemeClr val="bg1"/>
                </a:solidFill>
              </a:rPr>
              <a:t>b.) The </a:t>
            </a:r>
            <a:r>
              <a:rPr lang="en-US" sz="5400" b="1" u="sng" dirty="0">
                <a:solidFill>
                  <a:schemeClr val="bg1"/>
                </a:solidFill>
              </a:rPr>
              <a:t>RELIGIOUS</a:t>
            </a:r>
            <a:r>
              <a:rPr lang="en-US" sz="5400" dirty="0">
                <a:solidFill>
                  <a:schemeClr val="bg1"/>
                </a:solidFill>
              </a:rPr>
              <a:t> flock</a:t>
            </a:r>
          </a:p>
        </p:txBody>
      </p:sp>
      <p:sp>
        <p:nvSpPr>
          <p:cNvPr id="4" name="TextBox 3">
            <a:extLst>
              <a:ext uri="{FF2B5EF4-FFF2-40B4-BE49-F238E27FC236}">
                <a16:creationId xmlns:a16="http://schemas.microsoft.com/office/drawing/2014/main" id="{7EC34C85-2608-3F90-ECC4-415A856FB306}"/>
              </a:ext>
            </a:extLst>
          </p:cNvPr>
          <p:cNvSpPr txBox="1"/>
          <p:nvPr/>
        </p:nvSpPr>
        <p:spPr>
          <a:xfrm>
            <a:off x="2234242" y="2225920"/>
            <a:ext cx="7962180" cy="3400675"/>
          </a:xfrm>
          <a:prstGeom prst="rect">
            <a:avLst/>
          </a:prstGeom>
          <a:noFill/>
        </p:spPr>
        <p:txBody>
          <a:bodyPr wrap="square" rtlCol="0">
            <a:spAutoFit/>
          </a:bodyPr>
          <a:lstStyle/>
          <a:p>
            <a:pPr marL="0" marR="0">
              <a:lnSpc>
                <a:spcPct val="107000"/>
              </a:lnSpc>
              <a:spcBef>
                <a:spcPts val="0"/>
              </a:spcBef>
              <a:spcAft>
                <a:spcPts val="800"/>
              </a:spcAft>
            </a:pPr>
            <a:r>
              <a:rPr lang="en-US" sz="4400" b="1" kern="100" dirty="0">
                <a:solidFill>
                  <a:srgbClr val="FF0000"/>
                </a:solidFill>
                <a:effectLst/>
                <a:latin typeface="Times New Roman" panose="02020603050405020304" pitchFamily="18" charset="0"/>
                <a:ea typeface="Aptos" panose="020B0004020202020204" pitchFamily="34" charset="0"/>
              </a:rPr>
              <a:t>8</a:t>
            </a:r>
            <a:r>
              <a:rPr lang="en-US" sz="4400" kern="100" dirty="0">
                <a:effectLst/>
                <a:latin typeface="Times New Roman" panose="02020603050405020304" pitchFamily="18" charset="0"/>
                <a:ea typeface="Aptos" panose="020B0004020202020204" pitchFamily="34" charset="0"/>
              </a:rPr>
              <a:t>   </a:t>
            </a:r>
            <a:r>
              <a:rPr lang="en-US" sz="4400" kern="100" dirty="0">
                <a:solidFill>
                  <a:schemeClr val="bg1"/>
                </a:solidFill>
                <a:effectLst/>
                <a:latin typeface="Times New Roman" panose="02020603050405020304" pitchFamily="18" charset="0"/>
                <a:ea typeface="Aptos" panose="020B0004020202020204" pitchFamily="34" charset="0"/>
              </a:rPr>
              <a:t>Most of the crowd spread their cloaks on the road, and others cut branches from the trees and spread them on the road. </a:t>
            </a:r>
          </a:p>
          <a:p>
            <a:endParaRPr lang="en-US" sz="2000" dirty="0"/>
          </a:p>
        </p:txBody>
      </p:sp>
    </p:spTree>
    <p:extLst>
      <p:ext uri="{BB962C8B-B14F-4D97-AF65-F5344CB8AC3E}">
        <p14:creationId xmlns:p14="http://schemas.microsoft.com/office/powerpoint/2010/main" val="2902289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F070F2-79A6-E454-5049-6D10B1FBA68B}"/>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9AD7C971-7B00-C7A2-E009-1B1123910B19}"/>
              </a:ext>
            </a:extLst>
          </p:cNvPr>
          <p:cNvSpPr txBox="1"/>
          <p:nvPr/>
        </p:nvSpPr>
        <p:spPr>
          <a:xfrm>
            <a:off x="2334882" y="769740"/>
            <a:ext cx="7962179" cy="923330"/>
          </a:xfrm>
          <a:prstGeom prst="rect">
            <a:avLst/>
          </a:prstGeom>
          <a:noFill/>
        </p:spPr>
        <p:txBody>
          <a:bodyPr wrap="square" rtlCol="0">
            <a:spAutoFit/>
          </a:bodyPr>
          <a:lstStyle/>
          <a:p>
            <a:r>
              <a:rPr lang="en-US" sz="5400" dirty="0">
                <a:solidFill>
                  <a:schemeClr val="bg1"/>
                </a:solidFill>
              </a:rPr>
              <a:t>c.) The </a:t>
            </a:r>
            <a:r>
              <a:rPr lang="en-US" sz="5400" b="1" u="sng" dirty="0">
                <a:solidFill>
                  <a:schemeClr val="bg1"/>
                </a:solidFill>
              </a:rPr>
              <a:t>REBELLIOUS</a:t>
            </a:r>
            <a:r>
              <a:rPr lang="en-US" sz="5400" dirty="0">
                <a:solidFill>
                  <a:schemeClr val="bg1"/>
                </a:solidFill>
              </a:rPr>
              <a:t> fraud</a:t>
            </a:r>
          </a:p>
        </p:txBody>
      </p:sp>
      <p:sp>
        <p:nvSpPr>
          <p:cNvPr id="4" name="TextBox 3">
            <a:extLst>
              <a:ext uri="{FF2B5EF4-FFF2-40B4-BE49-F238E27FC236}">
                <a16:creationId xmlns:a16="http://schemas.microsoft.com/office/drawing/2014/main" id="{7EC34C85-2608-3F90-ECC4-415A856FB306}"/>
              </a:ext>
            </a:extLst>
          </p:cNvPr>
          <p:cNvSpPr txBox="1"/>
          <p:nvPr/>
        </p:nvSpPr>
        <p:spPr>
          <a:xfrm>
            <a:off x="2260121" y="2113777"/>
            <a:ext cx="7962180" cy="3795911"/>
          </a:xfrm>
          <a:prstGeom prst="rect">
            <a:avLst/>
          </a:prstGeom>
          <a:noFill/>
        </p:spPr>
        <p:txBody>
          <a:bodyPr wrap="square" rtlCol="0">
            <a:spAutoFit/>
          </a:bodyPr>
          <a:lstStyle/>
          <a:p>
            <a:pPr marL="0" marR="0">
              <a:lnSpc>
                <a:spcPct val="107000"/>
              </a:lnSpc>
              <a:spcBef>
                <a:spcPts val="0"/>
              </a:spcBef>
              <a:spcAft>
                <a:spcPts val="800"/>
              </a:spcAft>
            </a:pPr>
            <a:r>
              <a:rPr lang="en-US" sz="4000" b="1" kern="100" dirty="0">
                <a:solidFill>
                  <a:srgbClr val="FF0000"/>
                </a:solidFill>
                <a:effectLst/>
                <a:latin typeface="Times New Roman" panose="02020603050405020304" pitchFamily="18" charset="0"/>
                <a:ea typeface="Aptos" panose="020B0004020202020204" pitchFamily="34" charset="0"/>
              </a:rPr>
              <a:t>15</a:t>
            </a:r>
            <a:r>
              <a:rPr lang="en-US" sz="4000" kern="100" dirty="0">
                <a:effectLst/>
                <a:latin typeface="Times New Roman" panose="02020603050405020304" pitchFamily="18" charset="0"/>
                <a:ea typeface="Aptos" panose="020B0004020202020204" pitchFamily="34" charset="0"/>
              </a:rPr>
              <a:t>   </a:t>
            </a:r>
            <a:r>
              <a:rPr lang="en-US" sz="4000" kern="100" dirty="0">
                <a:solidFill>
                  <a:schemeClr val="bg1"/>
                </a:solidFill>
                <a:effectLst/>
                <a:latin typeface="Times New Roman" panose="02020603050405020304" pitchFamily="18" charset="0"/>
                <a:ea typeface="Aptos" panose="020B0004020202020204" pitchFamily="34" charset="0"/>
              </a:rPr>
              <a:t>But when the chief priests and the scribes saw the wonderful things that He did, and the children crying out in the temple, “Hosanna to the Son of David!” they were indignant.</a:t>
            </a:r>
          </a:p>
          <a:p>
            <a:endParaRPr lang="en-US" sz="2000" dirty="0"/>
          </a:p>
        </p:txBody>
      </p:sp>
    </p:spTree>
    <p:extLst>
      <p:ext uri="{BB962C8B-B14F-4D97-AF65-F5344CB8AC3E}">
        <p14:creationId xmlns:p14="http://schemas.microsoft.com/office/powerpoint/2010/main" val="3252676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B9DE72-A8F5-56C9-6FA7-F5F645AB2B1D}"/>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A87CCE5-BAA0-582F-2752-4E75601488AB}"/>
              </a:ext>
            </a:extLst>
          </p:cNvPr>
          <p:cNvSpPr txBox="1"/>
          <p:nvPr/>
        </p:nvSpPr>
        <p:spPr>
          <a:xfrm>
            <a:off x="3441941" y="327804"/>
            <a:ext cx="8859328" cy="4093428"/>
          </a:xfrm>
          <a:prstGeom prst="rect">
            <a:avLst/>
          </a:prstGeom>
          <a:noFill/>
        </p:spPr>
        <p:txBody>
          <a:bodyPr wrap="square" rtlCol="0">
            <a:spAutoFit/>
          </a:bodyPr>
          <a:lstStyle/>
          <a:p>
            <a:r>
              <a:rPr lang="en-US" sz="4000" dirty="0"/>
              <a:t>III. The King was Crowned with </a:t>
            </a:r>
            <a:r>
              <a:rPr lang="en-US" sz="4000" b="1" u="sng" dirty="0"/>
              <a:t>Praise</a:t>
            </a:r>
          </a:p>
          <a:p>
            <a:endParaRPr lang="en-US" sz="4000" b="1" u="sng" dirty="0"/>
          </a:p>
          <a:p>
            <a:pPr marL="2686050" lvl="5" indent="-400050">
              <a:buFont typeface="+mj-lt"/>
              <a:buAutoNum type="alphaLcParenR"/>
            </a:pPr>
            <a:r>
              <a:rPr lang="en-US" sz="3600" dirty="0"/>
              <a:t>The </a:t>
            </a:r>
            <a:r>
              <a:rPr lang="en-US" sz="3600" b="1" u="sng" dirty="0"/>
              <a:t>Shouts</a:t>
            </a:r>
            <a:r>
              <a:rPr lang="en-US" sz="3600" dirty="0"/>
              <a:t> of the Convinced</a:t>
            </a:r>
          </a:p>
          <a:p>
            <a:pPr marL="2686050" lvl="5" indent="-400050">
              <a:buFont typeface="+mj-lt"/>
              <a:buAutoNum type="alphaLcParenR"/>
            </a:pPr>
            <a:endParaRPr lang="en-US" sz="3600" dirty="0"/>
          </a:p>
          <a:p>
            <a:pPr marL="2686050" lvl="5" indent="-400050">
              <a:buAutoNum type="alphaLcParenR"/>
            </a:pPr>
            <a:r>
              <a:rPr lang="en-US" sz="3600" dirty="0"/>
              <a:t>The </a:t>
            </a:r>
            <a:r>
              <a:rPr lang="en-US" sz="3600" b="1" u="sng" dirty="0"/>
              <a:t>Stirring</a:t>
            </a:r>
            <a:r>
              <a:rPr lang="en-US" sz="3600" dirty="0"/>
              <a:t> of the City</a:t>
            </a:r>
          </a:p>
          <a:p>
            <a:pPr marL="2686050" lvl="5" indent="-400050">
              <a:buAutoNum type="alphaLcParenR"/>
            </a:pPr>
            <a:endParaRPr lang="en-US" sz="3600" dirty="0"/>
          </a:p>
          <a:p>
            <a:pPr marL="2686050" lvl="5" indent="-400050">
              <a:buAutoNum type="alphaLcParenR"/>
            </a:pPr>
            <a:r>
              <a:rPr lang="en-US" sz="3600" dirty="0"/>
              <a:t>The </a:t>
            </a:r>
            <a:r>
              <a:rPr lang="en-US" sz="3600" b="1" u="sng" dirty="0"/>
              <a:t>Snubbing</a:t>
            </a:r>
            <a:r>
              <a:rPr lang="en-US" sz="3600" dirty="0"/>
              <a:t> of the Crowds</a:t>
            </a:r>
          </a:p>
        </p:txBody>
      </p:sp>
    </p:spTree>
    <p:extLst>
      <p:ext uri="{BB962C8B-B14F-4D97-AF65-F5344CB8AC3E}">
        <p14:creationId xmlns:p14="http://schemas.microsoft.com/office/powerpoint/2010/main" val="1995870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CF0AB5-676B-AEF3-77C0-F095BBAD1CB3}"/>
              </a:ext>
            </a:extLst>
          </p:cNvPr>
          <p:cNvPicPr>
            <a:picLocks noChangeAspect="1"/>
          </p:cNvPicPr>
          <p:nvPr/>
        </p:nvPicPr>
        <p:blipFill>
          <a:blip r:embed="rId2"/>
          <a:stretch>
            <a:fillRect/>
          </a:stretch>
        </p:blipFill>
        <p:spPr>
          <a:xfrm>
            <a:off x="48883" y="0"/>
            <a:ext cx="12192000" cy="6858000"/>
          </a:xfrm>
          <a:prstGeom prst="rect">
            <a:avLst/>
          </a:prstGeom>
        </p:spPr>
      </p:pic>
      <p:sp>
        <p:nvSpPr>
          <p:cNvPr id="3" name="TextBox 2">
            <a:extLst>
              <a:ext uri="{FF2B5EF4-FFF2-40B4-BE49-F238E27FC236}">
                <a16:creationId xmlns:a16="http://schemas.microsoft.com/office/drawing/2014/main" id="{72111196-0319-B7D9-0420-0ECF826F3CC3}"/>
              </a:ext>
            </a:extLst>
          </p:cNvPr>
          <p:cNvSpPr txBox="1"/>
          <p:nvPr/>
        </p:nvSpPr>
        <p:spPr>
          <a:xfrm>
            <a:off x="1526875" y="1138686"/>
            <a:ext cx="9489057" cy="1938992"/>
          </a:xfrm>
          <a:prstGeom prst="rect">
            <a:avLst/>
          </a:prstGeom>
          <a:noFill/>
        </p:spPr>
        <p:txBody>
          <a:bodyPr wrap="square" rtlCol="0">
            <a:spAutoFit/>
          </a:bodyPr>
          <a:lstStyle/>
          <a:p>
            <a:r>
              <a:rPr lang="en-US" sz="6000" dirty="0">
                <a:solidFill>
                  <a:schemeClr val="bg1"/>
                </a:solidFill>
                <a:effectLst>
                  <a:outerShdw blurRad="38100" dist="38100" dir="2700000" algn="tl">
                    <a:srgbClr val="000000">
                      <a:alpha val="43137"/>
                    </a:srgbClr>
                  </a:outerShdw>
                </a:effectLst>
              </a:rPr>
              <a:t>III. The King was Crowned with </a:t>
            </a:r>
            <a:r>
              <a:rPr lang="en-US" sz="6000" b="1" u="sng" dirty="0">
                <a:solidFill>
                  <a:schemeClr val="bg1"/>
                </a:solidFill>
                <a:effectLst>
                  <a:outerShdw blurRad="38100" dist="38100" dir="2700000" algn="tl">
                    <a:srgbClr val="000000">
                      <a:alpha val="43137"/>
                    </a:srgbClr>
                  </a:outerShdw>
                </a:effectLst>
              </a:rPr>
              <a:t>PRAISE</a:t>
            </a:r>
          </a:p>
        </p:txBody>
      </p:sp>
      <p:sp>
        <p:nvSpPr>
          <p:cNvPr id="5" name="TextBox 4">
            <a:extLst>
              <a:ext uri="{FF2B5EF4-FFF2-40B4-BE49-F238E27FC236}">
                <a16:creationId xmlns:a16="http://schemas.microsoft.com/office/drawing/2014/main" id="{7C5C9F08-AFF6-36D6-BC7E-65CC06BF369C}"/>
              </a:ext>
            </a:extLst>
          </p:cNvPr>
          <p:cNvSpPr txBox="1"/>
          <p:nvPr/>
        </p:nvSpPr>
        <p:spPr>
          <a:xfrm>
            <a:off x="4155416" y="4848847"/>
            <a:ext cx="3978933" cy="1015663"/>
          </a:xfrm>
          <a:prstGeom prst="rect">
            <a:avLst/>
          </a:prstGeom>
          <a:noFill/>
        </p:spPr>
        <p:txBody>
          <a:bodyPr wrap="square">
            <a:spAutoFit/>
          </a:bodyPr>
          <a:lstStyle/>
          <a:p>
            <a:r>
              <a:rPr lang="en-US" sz="6000" dirty="0">
                <a:solidFill>
                  <a:srgbClr val="FFFF00"/>
                </a:solidFill>
                <a:effectLst>
                  <a:outerShdw blurRad="38100" dist="38100" dir="2700000" algn="tl">
                    <a:srgbClr val="000000">
                      <a:alpha val="43137"/>
                    </a:srgbClr>
                  </a:outerShdw>
                </a:effectLst>
              </a:rPr>
              <a:t>Verses 9-11</a:t>
            </a:r>
          </a:p>
        </p:txBody>
      </p:sp>
    </p:spTree>
    <p:extLst>
      <p:ext uri="{BB962C8B-B14F-4D97-AF65-F5344CB8AC3E}">
        <p14:creationId xmlns:p14="http://schemas.microsoft.com/office/powerpoint/2010/main" val="1430418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D954B5-FEEE-A55C-FB97-E658BD04D401}"/>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28406F0-6C49-8CCF-ABD2-5AC00C5D9790}"/>
              </a:ext>
            </a:extLst>
          </p:cNvPr>
          <p:cNvSpPr txBox="1"/>
          <p:nvPr/>
        </p:nvSpPr>
        <p:spPr>
          <a:xfrm>
            <a:off x="3666227" y="1233578"/>
            <a:ext cx="8256918" cy="4924425"/>
          </a:xfrm>
          <a:prstGeom prst="rect">
            <a:avLst/>
          </a:prstGeom>
          <a:solidFill>
            <a:schemeClr val="tx1">
              <a:lumMod val="75000"/>
              <a:lumOff val="25000"/>
            </a:schemeClr>
          </a:solidFill>
        </p:spPr>
        <p:txBody>
          <a:bodyPr wrap="square" rtlCol="0">
            <a:spAutoFit/>
          </a:bodyPr>
          <a:lstStyle/>
          <a:p>
            <a:r>
              <a:rPr lang="en-US" sz="4400" dirty="0">
                <a:solidFill>
                  <a:srgbClr val="FFFF00"/>
                </a:solidFill>
              </a:rPr>
              <a:t>a.) The </a:t>
            </a:r>
            <a:r>
              <a:rPr lang="en-US" sz="4400" b="1" u="sng" dirty="0">
                <a:solidFill>
                  <a:srgbClr val="FFFF00"/>
                </a:solidFill>
              </a:rPr>
              <a:t>Shouts</a:t>
            </a:r>
            <a:r>
              <a:rPr lang="en-US" sz="4400" dirty="0">
                <a:solidFill>
                  <a:srgbClr val="FFFF00"/>
                </a:solidFill>
              </a:rPr>
              <a:t> of the Convinced</a:t>
            </a:r>
          </a:p>
          <a:p>
            <a:endParaRPr lang="en-US" sz="3600" dirty="0">
              <a:solidFill>
                <a:schemeClr val="bg1"/>
              </a:solidFill>
            </a:endParaRPr>
          </a:p>
          <a:p>
            <a:r>
              <a:rPr lang="en-US" sz="3600" b="1" kern="100" dirty="0">
                <a:solidFill>
                  <a:srgbClr val="FF0000"/>
                </a:solidFill>
                <a:effectLst/>
                <a:latin typeface="Times New Roman" panose="02020603050405020304" pitchFamily="18" charset="0"/>
                <a:ea typeface="Aptos" panose="020B0004020202020204" pitchFamily="34" charset="0"/>
              </a:rPr>
              <a:t>9</a:t>
            </a:r>
            <a:r>
              <a:rPr lang="en-US" sz="3600" kern="100" dirty="0">
                <a:effectLst/>
                <a:latin typeface="Times New Roman" panose="02020603050405020304" pitchFamily="18" charset="0"/>
                <a:ea typeface="Aptos" panose="020B0004020202020204" pitchFamily="34" charset="0"/>
              </a:rPr>
              <a:t>   </a:t>
            </a:r>
            <a:r>
              <a:rPr lang="en-US" sz="3600" kern="100" dirty="0">
                <a:solidFill>
                  <a:schemeClr val="bg1"/>
                </a:solidFill>
                <a:effectLst/>
                <a:latin typeface="Times New Roman" panose="02020603050405020304" pitchFamily="18" charset="0"/>
                <a:ea typeface="Aptos" panose="020B0004020202020204" pitchFamily="34" charset="0"/>
              </a:rPr>
              <a:t>And the crowds that went before Him and that followed Him were shouting, “Hosanna to the Son of David! Blessed is he who comes in the name of the Lord! Hosanna in the highest!”</a:t>
            </a:r>
          </a:p>
          <a:p>
            <a:endParaRPr lang="en-US" dirty="0">
              <a:solidFill>
                <a:schemeClr val="bg1"/>
              </a:solidFill>
            </a:endParaRP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801447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D954B5-FEEE-A55C-FB97-E658BD04D401}"/>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28406F0-6C49-8CCF-ABD2-5AC00C5D9790}"/>
              </a:ext>
            </a:extLst>
          </p:cNvPr>
          <p:cNvSpPr txBox="1"/>
          <p:nvPr/>
        </p:nvSpPr>
        <p:spPr>
          <a:xfrm>
            <a:off x="3666227" y="1233578"/>
            <a:ext cx="8256918" cy="4786951"/>
          </a:xfrm>
          <a:prstGeom prst="rect">
            <a:avLst/>
          </a:prstGeom>
          <a:solidFill>
            <a:schemeClr val="tx1">
              <a:lumMod val="75000"/>
              <a:lumOff val="25000"/>
            </a:schemeClr>
          </a:solidFill>
        </p:spPr>
        <p:txBody>
          <a:bodyPr wrap="square" rtlCol="0">
            <a:spAutoFit/>
          </a:bodyPr>
          <a:lstStyle/>
          <a:p>
            <a:r>
              <a:rPr lang="en-US" sz="4400" dirty="0">
                <a:solidFill>
                  <a:srgbClr val="FFFF00"/>
                </a:solidFill>
              </a:rPr>
              <a:t>b.) The </a:t>
            </a:r>
            <a:r>
              <a:rPr lang="en-US" sz="4400" b="1" u="sng" dirty="0">
                <a:solidFill>
                  <a:srgbClr val="FFFF00"/>
                </a:solidFill>
              </a:rPr>
              <a:t>Stirring</a:t>
            </a:r>
            <a:r>
              <a:rPr lang="en-US" sz="4400" dirty="0">
                <a:solidFill>
                  <a:srgbClr val="FFFF00"/>
                </a:solidFill>
              </a:rPr>
              <a:t> of the City</a:t>
            </a:r>
          </a:p>
          <a:p>
            <a:endParaRPr lang="en-US" sz="3600" dirty="0">
              <a:solidFill>
                <a:schemeClr val="bg1"/>
              </a:solidFill>
            </a:endParaRPr>
          </a:p>
          <a:p>
            <a:endParaRPr lang="en-US" sz="3600" dirty="0">
              <a:solidFill>
                <a:schemeClr val="bg1"/>
              </a:solidFill>
            </a:endParaRPr>
          </a:p>
          <a:p>
            <a:pPr marL="0" marR="0">
              <a:lnSpc>
                <a:spcPct val="107000"/>
              </a:lnSpc>
              <a:spcBef>
                <a:spcPts val="0"/>
              </a:spcBef>
              <a:spcAft>
                <a:spcPts val="800"/>
              </a:spcAft>
            </a:pPr>
            <a:r>
              <a:rPr lang="en-US" sz="4000" b="1" kern="100" dirty="0">
                <a:solidFill>
                  <a:srgbClr val="FF0000"/>
                </a:solidFill>
                <a:effectLst/>
                <a:latin typeface="Times New Roman" panose="02020603050405020304" pitchFamily="18" charset="0"/>
                <a:ea typeface="Aptos" panose="020B0004020202020204" pitchFamily="34" charset="0"/>
              </a:rPr>
              <a:t>10</a:t>
            </a:r>
            <a:r>
              <a:rPr lang="en-US" sz="4000" kern="100" dirty="0">
                <a:effectLst/>
                <a:latin typeface="Times New Roman" panose="02020603050405020304" pitchFamily="18" charset="0"/>
                <a:ea typeface="Aptos" panose="020B0004020202020204" pitchFamily="34" charset="0"/>
              </a:rPr>
              <a:t>   </a:t>
            </a:r>
            <a:r>
              <a:rPr lang="en-US" sz="4000" kern="100" dirty="0">
                <a:solidFill>
                  <a:schemeClr val="bg1"/>
                </a:solidFill>
                <a:effectLst/>
                <a:latin typeface="Times New Roman" panose="02020603050405020304" pitchFamily="18" charset="0"/>
                <a:ea typeface="Aptos" panose="020B0004020202020204" pitchFamily="34" charset="0"/>
              </a:rPr>
              <a:t>And when He entered Jerusalem, the whole city was stirred up, saying, “Who is this?” </a:t>
            </a:r>
          </a:p>
          <a:p>
            <a:endParaRPr lang="en-US" dirty="0">
              <a:solidFill>
                <a:schemeClr val="bg1"/>
              </a:solidFill>
            </a:endParaRP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521625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D954B5-FEEE-A55C-FB97-E658BD04D401}"/>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28406F0-6C49-8CCF-ABD2-5AC00C5D9790}"/>
              </a:ext>
            </a:extLst>
          </p:cNvPr>
          <p:cNvSpPr txBox="1"/>
          <p:nvPr/>
        </p:nvSpPr>
        <p:spPr>
          <a:xfrm>
            <a:off x="3666227" y="1233578"/>
            <a:ext cx="8256918" cy="5189690"/>
          </a:xfrm>
          <a:prstGeom prst="rect">
            <a:avLst/>
          </a:prstGeom>
          <a:solidFill>
            <a:schemeClr val="tx1">
              <a:lumMod val="75000"/>
              <a:lumOff val="25000"/>
            </a:schemeClr>
          </a:solidFill>
        </p:spPr>
        <p:txBody>
          <a:bodyPr wrap="square" rtlCol="0">
            <a:spAutoFit/>
          </a:bodyPr>
          <a:lstStyle/>
          <a:p>
            <a:r>
              <a:rPr lang="en-US" sz="4400" dirty="0">
                <a:solidFill>
                  <a:srgbClr val="FFFF00"/>
                </a:solidFill>
              </a:rPr>
              <a:t>c.) The </a:t>
            </a:r>
            <a:r>
              <a:rPr lang="en-US" sz="4400" b="1" u="sng" dirty="0">
                <a:solidFill>
                  <a:srgbClr val="FFFF00"/>
                </a:solidFill>
              </a:rPr>
              <a:t>Snubbing</a:t>
            </a:r>
            <a:r>
              <a:rPr lang="en-US" sz="4400" dirty="0">
                <a:solidFill>
                  <a:srgbClr val="FFFF00"/>
                </a:solidFill>
              </a:rPr>
              <a:t> of the Crowds</a:t>
            </a:r>
          </a:p>
          <a:p>
            <a:endParaRPr lang="en-US" sz="3600" dirty="0">
              <a:solidFill>
                <a:schemeClr val="bg1"/>
              </a:solidFill>
            </a:endParaRPr>
          </a:p>
          <a:p>
            <a:endParaRPr lang="en-US" sz="3600" dirty="0">
              <a:solidFill>
                <a:schemeClr val="bg1"/>
              </a:solidFill>
            </a:endParaRPr>
          </a:p>
          <a:p>
            <a:pPr marL="0" marR="0">
              <a:lnSpc>
                <a:spcPct val="107000"/>
              </a:lnSpc>
              <a:spcBef>
                <a:spcPts val="0"/>
              </a:spcBef>
              <a:spcAft>
                <a:spcPts val="800"/>
              </a:spcAft>
            </a:pPr>
            <a:r>
              <a:rPr lang="en-US" sz="4400" b="1" kern="100" dirty="0">
                <a:solidFill>
                  <a:srgbClr val="FF0000"/>
                </a:solidFill>
                <a:effectLst/>
                <a:latin typeface="Times New Roman" panose="02020603050405020304" pitchFamily="18" charset="0"/>
                <a:ea typeface="Aptos" panose="020B0004020202020204" pitchFamily="34" charset="0"/>
              </a:rPr>
              <a:t>11</a:t>
            </a:r>
            <a:r>
              <a:rPr lang="en-US" sz="4400" kern="100" dirty="0">
                <a:effectLst/>
                <a:latin typeface="Times New Roman" panose="02020603050405020304" pitchFamily="18" charset="0"/>
                <a:ea typeface="Aptos" panose="020B0004020202020204" pitchFamily="34" charset="0"/>
              </a:rPr>
              <a:t>   </a:t>
            </a:r>
            <a:r>
              <a:rPr lang="en-US" sz="4400" kern="100" dirty="0">
                <a:solidFill>
                  <a:schemeClr val="bg1"/>
                </a:solidFill>
                <a:effectLst/>
                <a:latin typeface="Times New Roman" panose="02020603050405020304" pitchFamily="18" charset="0"/>
                <a:ea typeface="Aptos" panose="020B0004020202020204" pitchFamily="34" charset="0"/>
              </a:rPr>
              <a:t>And the crowds said, </a:t>
            </a:r>
          </a:p>
          <a:p>
            <a:pPr marL="0" marR="0">
              <a:lnSpc>
                <a:spcPct val="107000"/>
              </a:lnSpc>
              <a:spcBef>
                <a:spcPts val="0"/>
              </a:spcBef>
              <a:spcAft>
                <a:spcPts val="800"/>
              </a:spcAft>
            </a:pPr>
            <a:r>
              <a:rPr lang="en-US" sz="4400" kern="100" dirty="0">
                <a:solidFill>
                  <a:schemeClr val="bg1"/>
                </a:solidFill>
                <a:effectLst/>
                <a:latin typeface="Times New Roman" panose="02020603050405020304" pitchFamily="18" charset="0"/>
                <a:ea typeface="Aptos" panose="020B0004020202020204" pitchFamily="34" charset="0"/>
              </a:rPr>
              <a:t>       “This is the prophet Jesus, </a:t>
            </a:r>
          </a:p>
          <a:p>
            <a:pPr marL="0" marR="0">
              <a:lnSpc>
                <a:spcPct val="107000"/>
              </a:lnSpc>
              <a:spcBef>
                <a:spcPts val="0"/>
              </a:spcBef>
              <a:spcAft>
                <a:spcPts val="800"/>
              </a:spcAft>
            </a:pPr>
            <a:r>
              <a:rPr lang="en-US" sz="4400" kern="100" dirty="0">
                <a:solidFill>
                  <a:schemeClr val="bg1"/>
                </a:solidFill>
                <a:latin typeface="Times New Roman" panose="02020603050405020304" pitchFamily="18" charset="0"/>
                <a:ea typeface="Aptos" panose="020B0004020202020204" pitchFamily="34" charset="0"/>
              </a:rPr>
              <a:t>           </a:t>
            </a:r>
            <a:r>
              <a:rPr lang="en-US" sz="4400" kern="100" dirty="0">
                <a:solidFill>
                  <a:schemeClr val="bg1"/>
                </a:solidFill>
                <a:effectLst/>
                <a:latin typeface="Times New Roman" panose="02020603050405020304" pitchFamily="18" charset="0"/>
                <a:ea typeface="Aptos" panose="020B0004020202020204" pitchFamily="34" charset="0"/>
              </a:rPr>
              <a:t>from Nazareth of Galilee.”</a:t>
            </a:r>
          </a:p>
          <a:p>
            <a:endParaRPr lang="en-US" dirty="0">
              <a:solidFill>
                <a:schemeClr val="bg1"/>
              </a:solidFill>
            </a:endParaRP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342918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2FC657-8FFB-D68C-2F79-15DC1023C77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6738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185D1A-3410-9617-3100-AEB88F35E3E4}"/>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3138135-59F6-8442-3914-AE63E6C21BB5}"/>
              </a:ext>
            </a:extLst>
          </p:cNvPr>
          <p:cNvSpPr txBox="1"/>
          <p:nvPr/>
        </p:nvSpPr>
        <p:spPr>
          <a:xfrm>
            <a:off x="0" y="938016"/>
            <a:ext cx="12192000" cy="4401205"/>
          </a:xfrm>
          <a:prstGeom prst="rect">
            <a:avLst/>
          </a:prstGeom>
          <a:noFill/>
        </p:spPr>
        <p:txBody>
          <a:bodyPr wrap="square" rtlCol="0">
            <a:spAutoFit/>
          </a:bodyPr>
          <a:lstStyle/>
          <a:p>
            <a:pPr algn="ctr"/>
            <a:r>
              <a:rPr lang="en-US" sz="8000" dirty="0">
                <a:solidFill>
                  <a:srgbClr val="FF0000"/>
                </a:solidFill>
                <a:effectLst>
                  <a:outerShdw blurRad="38100" dist="38100" dir="2700000" algn="tl">
                    <a:srgbClr val="000000">
                      <a:alpha val="43137"/>
                    </a:srgbClr>
                  </a:outerShdw>
                </a:effectLst>
              </a:rPr>
              <a:t>“</a:t>
            </a:r>
            <a:r>
              <a:rPr lang="en-US" sz="8000" u="sng" dirty="0">
                <a:solidFill>
                  <a:srgbClr val="FF0000"/>
                </a:solidFill>
                <a:effectLst>
                  <a:outerShdw blurRad="38100" dist="38100" dir="2700000" algn="tl">
                    <a:srgbClr val="000000">
                      <a:alpha val="43137"/>
                    </a:srgbClr>
                  </a:outerShdw>
                </a:effectLst>
              </a:rPr>
              <a:t>The Reaction to the </a:t>
            </a:r>
          </a:p>
          <a:p>
            <a:pPr algn="ctr"/>
            <a:r>
              <a:rPr lang="en-US" sz="8000" u="sng" dirty="0">
                <a:solidFill>
                  <a:srgbClr val="FF0000"/>
                </a:solidFill>
                <a:effectLst>
                  <a:outerShdw blurRad="38100" dist="38100" dir="2700000" algn="tl">
                    <a:srgbClr val="000000">
                      <a:alpha val="43137"/>
                    </a:srgbClr>
                  </a:outerShdw>
                </a:effectLst>
              </a:rPr>
              <a:t>Red-Carpet Ride</a:t>
            </a:r>
            <a:r>
              <a:rPr lang="en-US" sz="8000" dirty="0">
                <a:solidFill>
                  <a:srgbClr val="FF0000"/>
                </a:solidFill>
                <a:effectLst>
                  <a:outerShdw blurRad="38100" dist="38100" dir="2700000" algn="tl">
                    <a:srgbClr val="000000">
                      <a:alpha val="43137"/>
                    </a:srgbClr>
                  </a:outerShdw>
                </a:effectLst>
              </a:rPr>
              <a:t>”</a:t>
            </a:r>
          </a:p>
          <a:p>
            <a:pPr algn="ctr"/>
            <a:endParaRPr lang="en-US" sz="6000" dirty="0">
              <a:effectLst>
                <a:outerShdw blurRad="38100" dist="38100" dir="2700000" algn="tl">
                  <a:srgbClr val="000000">
                    <a:alpha val="43137"/>
                  </a:srgbClr>
                </a:outerShdw>
              </a:effectLst>
            </a:endParaRPr>
          </a:p>
          <a:p>
            <a:pPr algn="ctr"/>
            <a:r>
              <a:rPr lang="en-US" sz="6000" dirty="0">
                <a:effectLst>
                  <a:outerShdw blurRad="38100" dist="38100" dir="2700000" algn="tl">
                    <a:srgbClr val="000000">
                      <a:alpha val="43137"/>
                    </a:srgbClr>
                  </a:outerShdw>
                </a:effectLst>
              </a:rPr>
              <a:t>Matthew 21:1-11, 15 (ESV)</a:t>
            </a:r>
          </a:p>
        </p:txBody>
      </p:sp>
    </p:spTree>
    <p:extLst>
      <p:ext uri="{BB962C8B-B14F-4D97-AF65-F5344CB8AC3E}">
        <p14:creationId xmlns:p14="http://schemas.microsoft.com/office/powerpoint/2010/main" val="1013106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516538-0D93-3236-E019-ABE2E118D53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75642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128BC6-CFD3-6DB2-685B-0F559670825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87706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B9DE72-A8F5-56C9-6FA7-F5F645AB2B1D}"/>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A87CCE5-BAA0-582F-2752-4E75601488AB}"/>
              </a:ext>
            </a:extLst>
          </p:cNvPr>
          <p:cNvSpPr txBox="1"/>
          <p:nvPr/>
        </p:nvSpPr>
        <p:spPr>
          <a:xfrm>
            <a:off x="5124090" y="319178"/>
            <a:ext cx="6978769" cy="4093428"/>
          </a:xfrm>
          <a:prstGeom prst="rect">
            <a:avLst/>
          </a:prstGeom>
          <a:noFill/>
        </p:spPr>
        <p:txBody>
          <a:bodyPr wrap="square" rtlCol="0">
            <a:spAutoFit/>
          </a:bodyPr>
          <a:lstStyle/>
          <a:p>
            <a:pPr marL="400050" indent="-400050">
              <a:buAutoNum type="romanUcPeriod"/>
            </a:pPr>
            <a:r>
              <a:rPr lang="en-US" sz="4000" dirty="0"/>
              <a:t>The King Came in </a:t>
            </a:r>
            <a:r>
              <a:rPr lang="en-US" sz="4000" b="1" u="sng" dirty="0"/>
              <a:t>Peace</a:t>
            </a:r>
          </a:p>
          <a:p>
            <a:endParaRPr lang="en-US" sz="4000" b="1" u="sng" dirty="0"/>
          </a:p>
          <a:p>
            <a:pPr marL="857250" lvl="1" indent="-400050">
              <a:buFont typeface="+mj-lt"/>
              <a:buAutoNum type="alphaLcParenR"/>
            </a:pPr>
            <a:r>
              <a:rPr lang="en-US" sz="3600" dirty="0"/>
              <a:t>The </a:t>
            </a:r>
            <a:r>
              <a:rPr lang="en-US" sz="3600" b="1" u="sng" dirty="0"/>
              <a:t>Significance</a:t>
            </a:r>
            <a:r>
              <a:rPr lang="en-US" sz="3600" dirty="0"/>
              <a:t> of the Colt</a:t>
            </a:r>
          </a:p>
          <a:p>
            <a:pPr marL="857250" lvl="1" indent="-400050">
              <a:buFont typeface="+mj-lt"/>
              <a:buAutoNum type="alphaLcParenR"/>
            </a:pPr>
            <a:endParaRPr lang="en-US" sz="3600" dirty="0"/>
          </a:p>
          <a:p>
            <a:pPr marL="857250" lvl="1" indent="-400050">
              <a:buAutoNum type="alphaLcParenR"/>
            </a:pPr>
            <a:r>
              <a:rPr lang="en-US" sz="3600" dirty="0"/>
              <a:t>The </a:t>
            </a:r>
            <a:r>
              <a:rPr lang="en-US" sz="3600" b="1" u="sng" dirty="0"/>
              <a:t>Sacredness</a:t>
            </a:r>
            <a:r>
              <a:rPr lang="en-US" sz="3600" dirty="0"/>
              <a:t> of the Christ</a:t>
            </a:r>
          </a:p>
          <a:p>
            <a:pPr marL="857250" lvl="1" indent="-400050">
              <a:buAutoNum type="alphaLcParenR"/>
            </a:pPr>
            <a:endParaRPr lang="en-US" sz="3600" dirty="0"/>
          </a:p>
          <a:p>
            <a:pPr marL="857250" lvl="1" indent="-400050">
              <a:buAutoNum type="alphaLcParenR"/>
            </a:pPr>
            <a:r>
              <a:rPr lang="en-US" sz="3600" dirty="0"/>
              <a:t>The </a:t>
            </a:r>
            <a:r>
              <a:rPr lang="en-US" sz="3600" b="1" u="sng" dirty="0"/>
              <a:t>Similarities</a:t>
            </a:r>
            <a:r>
              <a:rPr lang="en-US" sz="3600" dirty="0"/>
              <a:t> of the Calling</a:t>
            </a:r>
          </a:p>
        </p:txBody>
      </p:sp>
    </p:spTree>
    <p:extLst>
      <p:ext uri="{BB962C8B-B14F-4D97-AF65-F5344CB8AC3E}">
        <p14:creationId xmlns:p14="http://schemas.microsoft.com/office/powerpoint/2010/main" val="2058157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CF0AB5-676B-AEF3-77C0-F095BBAD1CB3}"/>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2111196-0319-B7D9-0420-0ECF826F3CC3}"/>
              </a:ext>
            </a:extLst>
          </p:cNvPr>
          <p:cNvSpPr txBox="1"/>
          <p:nvPr/>
        </p:nvSpPr>
        <p:spPr>
          <a:xfrm>
            <a:off x="1526875" y="1138686"/>
            <a:ext cx="9489057" cy="1938992"/>
          </a:xfrm>
          <a:prstGeom prst="rect">
            <a:avLst/>
          </a:prstGeom>
          <a:noFill/>
        </p:spPr>
        <p:txBody>
          <a:bodyPr wrap="square" rtlCol="0">
            <a:spAutoFit/>
          </a:bodyPr>
          <a:lstStyle/>
          <a:p>
            <a:pPr marL="1143000" indent="-1143000">
              <a:buAutoNum type="romanUcPeriod"/>
            </a:pPr>
            <a:r>
              <a:rPr lang="en-US" sz="6000" dirty="0">
                <a:solidFill>
                  <a:schemeClr val="bg1"/>
                </a:solidFill>
                <a:effectLst>
                  <a:outerShdw blurRad="38100" dist="38100" dir="2700000" algn="tl">
                    <a:srgbClr val="000000">
                      <a:alpha val="43137"/>
                    </a:srgbClr>
                  </a:outerShdw>
                </a:effectLst>
              </a:rPr>
              <a:t>The King Came in </a:t>
            </a:r>
            <a:r>
              <a:rPr lang="en-US" sz="6000" b="1" u="sng" dirty="0">
                <a:solidFill>
                  <a:schemeClr val="bg1"/>
                </a:solidFill>
                <a:effectLst>
                  <a:outerShdw blurRad="38100" dist="38100" dir="2700000" algn="tl">
                    <a:srgbClr val="000000">
                      <a:alpha val="43137"/>
                    </a:srgbClr>
                  </a:outerShdw>
                </a:effectLst>
              </a:rPr>
              <a:t>PEACE</a:t>
            </a:r>
          </a:p>
          <a:p>
            <a:endParaRPr lang="en-US" sz="6000" b="1" u="sng" dirty="0">
              <a:solidFill>
                <a:schemeClr val="bg1"/>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5FB77606-ED86-C734-8A5B-C547412C6171}"/>
              </a:ext>
            </a:extLst>
          </p:cNvPr>
          <p:cNvSpPr txBox="1"/>
          <p:nvPr/>
        </p:nvSpPr>
        <p:spPr>
          <a:xfrm>
            <a:off x="4438289" y="4873925"/>
            <a:ext cx="3666227" cy="1015663"/>
          </a:xfrm>
          <a:prstGeom prst="rect">
            <a:avLst/>
          </a:prstGeom>
          <a:noFill/>
        </p:spPr>
        <p:txBody>
          <a:bodyPr wrap="square" rtlCol="0">
            <a:spAutoFit/>
          </a:bodyPr>
          <a:lstStyle/>
          <a:p>
            <a:r>
              <a:rPr lang="en-US" sz="6000" dirty="0">
                <a:solidFill>
                  <a:srgbClr val="FFFF00"/>
                </a:solidFill>
                <a:effectLst>
                  <a:outerShdw blurRad="38100" dist="38100" dir="2700000" algn="tl">
                    <a:srgbClr val="000000">
                      <a:alpha val="43137"/>
                    </a:srgbClr>
                  </a:outerShdw>
                </a:effectLst>
              </a:rPr>
              <a:t>Verses 1-5</a:t>
            </a:r>
          </a:p>
        </p:txBody>
      </p:sp>
    </p:spTree>
    <p:extLst>
      <p:ext uri="{BB962C8B-B14F-4D97-AF65-F5344CB8AC3E}">
        <p14:creationId xmlns:p14="http://schemas.microsoft.com/office/powerpoint/2010/main" val="689269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4D9EEA-272C-5F15-50C5-C4E44EC06D1C}"/>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F2BDE78-E45B-D75C-F2AD-4CD2AAAC3714}"/>
              </a:ext>
            </a:extLst>
          </p:cNvPr>
          <p:cNvSpPr txBox="1"/>
          <p:nvPr/>
        </p:nvSpPr>
        <p:spPr>
          <a:xfrm>
            <a:off x="3735239" y="2216989"/>
            <a:ext cx="8212346" cy="3847976"/>
          </a:xfrm>
          <a:prstGeom prst="rect">
            <a:avLst/>
          </a:prstGeom>
          <a:noFill/>
        </p:spPr>
        <p:txBody>
          <a:bodyPr wrap="square">
            <a:spAutoFit/>
          </a:bodyPr>
          <a:lstStyle/>
          <a:p>
            <a:pPr marL="0" marR="0">
              <a:lnSpc>
                <a:spcPct val="107000"/>
              </a:lnSpc>
              <a:spcBef>
                <a:spcPts val="0"/>
              </a:spcBef>
              <a:spcAft>
                <a:spcPts val="800"/>
              </a:spcAft>
            </a:pPr>
            <a:r>
              <a:rPr lang="en-US" sz="3200" b="1" kern="100" dirty="0">
                <a:solidFill>
                  <a:srgbClr val="FF0000"/>
                </a:solidFill>
                <a:effectLst/>
                <a:latin typeface="Times New Roman" panose="02020603050405020304" pitchFamily="18" charset="0"/>
                <a:ea typeface="Aptos" panose="020B0004020202020204" pitchFamily="34" charset="0"/>
              </a:rPr>
              <a:t>1</a:t>
            </a:r>
            <a:r>
              <a:rPr lang="en-US" sz="3200" kern="100" dirty="0">
                <a:effectLst/>
                <a:latin typeface="Times New Roman" panose="02020603050405020304" pitchFamily="18" charset="0"/>
                <a:ea typeface="Aptos" panose="020B0004020202020204" pitchFamily="34" charset="0"/>
              </a:rPr>
              <a:t>   Now when they drew near to Jerusalem and came to Bethpage, to the Mount of Olives, then Jesus sent two disciples, </a:t>
            </a:r>
          </a:p>
          <a:p>
            <a:pPr marL="0" marR="0">
              <a:lnSpc>
                <a:spcPct val="107000"/>
              </a:lnSpc>
              <a:spcBef>
                <a:spcPts val="0"/>
              </a:spcBef>
              <a:spcAft>
                <a:spcPts val="800"/>
              </a:spcAft>
            </a:pPr>
            <a:r>
              <a:rPr lang="en-US" sz="3200" b="1" kern="100" dirty="0">
                <a:solidFill>
                  <a:srgbClr val="FF0000"/>
                </a:solidFill>
                <a:effectLst/>
                <a:latin typeface="Times New Roman" panose="02020603050405020304" pitchFamily="18" charset="0"/>
                <a:ea typeface="Aptos" panose="020B0004020202020204" pitchFamily="34" charset="0"/>
              </a:rPr>
              <a:t>2</a:t>
            </a:r>
            <a:r>
              <a:rPr lang="en-US" sz="3200" kern="100" dirty="0">
                <a:effectLst/>
                <a:latin typeface="Times New Roman" panose="02020603050405020304" pitchFamily="18" charset="0"/>
                <a:ea typeface="Aptos" panose="020B0004020202020204" pitchFamily="34" charset="0"/>
              </a:rPr>
              <a:t>   saying to them, “Go into the village in front of you, and immediately you will find a donkey tied, and a colt with her.  Untie them and bring them to Me. </a:t>
            </a:r>
          </a:p>
        </p:txBody>
      </p:sp>
      <p:sp>
        <p:nvSpPr>
          <p:cNvPr id="5" name="TextBox 4">
            <a:extLst>
              <a:ext uri="{FF2B5EF4-FFF2-40B4-BE49-F238E27FC236}">
                <a16:creationId xmlns:a16="http://schemas.microsoft.com/office/drawing/2014/main" id="{A895C5D0-7E15-8CA4-D4D6-1B34757A7439}"/>
              </a:ext>
            </a:extLst>
          </p:cNvPr>
          <p:cNvSpPr txBox="1"/>
          <p:nvPr/>
        </p:nvSpPr>
        <p:spPr>
          <a:xfrm>
            <a:off x="3735239" y="654513"/>
            <a:ext cx="7763774" cy="769441"/>
          </a:xfrm>
          <a:prstGeom prst="rect">
            <a:avLst/>
          </a:prstGeom>
          <a:noFill/>
        </p:spPr>
        <p:txBody>
          <a:bodyPr wrap="square" rtlCol="0">
            <a:spAutoFit/>
          </a:bodyPr>
          <a:lstStyle/>
          <a:p>
            <a:r>
              <a:rPr lang="en-US" sz="4400" dirty="0">
                <a:solidFill>
                  <a:srgbClr val="FF0000"/>
                </a:solidFill>
                <a:effectLst>
                  <a:outerShdw blurRad="38100" dist="38100" dir="2700000" algn="tl">
                    <a:srgbClr val="000000">
                      <a:alpha val="43137"/>
                    </a:srgbClr>
                  </a:outerShdw>
                </a:effectLst>
              </a:rPr>
              <a:t>a.) The </a:t>
            </a:r>
            <a:r>
              <a:rPr lang="en-US" sz="4400" u="sng" dirty="0">
                <a:solidFill>
                  <a:srgbClr val="FF0000"/>
                </a:solidFill>
                <a:effectLst>
                  <a:outerShdw blurRad="38100" dist="38100" dir="2700000" algn="tl">
                    <a:srgbClr val="000000">
                      <a:alpha val="43137"/>
                    </a:srgbClr>
                  </a:outerShdw>
                </a:effectLst>
              </a:rPr>
              <a:t>Significance</a:t>
            </a:r>
            <a:r>
              <a:rPr lang="en-US" sz="4400" dirty="0">
                <a:solidFill>
                  <a:srgbClr val="FF0000"/>
                </a:solidFill>
                <a:effectLst>
                  <a:outerShdw blurRad="38100" dist="38100" dir="2700000" algn="tl">
                    <a:srgbClr val="000000">
                      <a:alpha val="43137"/>
                    </a:srgbClr>
                  </a:outerShdw>
                </a:effectLst>
              </a:rPr>
              <a:t> of the Colt</a:t>
            </a:r>
          </a:p>
        </p:txBody>
      </p:sp>
    </p:spTree>
    <p:extLst>
      <p:ext uri="{BB962C8B-B14F-4D97-AF65-F5344CB8AC3E}">
        <p14:creationId xmlns:p14="http://schemas.microsoft.com/office/powerpoint/2010/main" val="4178299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4D9EEA-272C-5F15-50C5-C4E44EC06D1C}"/>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F2BDE78-E45B-D75C-F2AD-4CD2AAAC3714}"/>
              </a:ext>
            </a:extLst>
          </p:cNvPr>
          <p:cNvSpPr txBox="1"/>
          <p:nvPr/>
        </p:nvSpPr>
        <p:spPr>
          <a:xfrm>
            <a:off x="3498012" y="1889185"/>
            <a:ext cx="8471139" cy="4204934"/>
          </a:xfrm>
          <a:prstGeom prst="rect">
            <a:avLst/>
          </a:prstGeom>
          <a:noFill/>
        </p:spPr>
        <p:txBody>
          <a:bodyPr wrap="square">
            <a:spAutoFit/>
          </a:bodyPr>
          <a:lstStyle/>
          <a:p>
            <a:pPr marL="0" marR="0">
              <a:lnSpc>
                <a:spcPct val="107000"/>
              </a:lnSpc>
              <a:spcBef>
                <a:spcPts val="0"/>
              </a:spcBef>
              <a:spcAft>
                <a:spcPts val="800"/>
              </a:spcAft>
            </a:pPr>
            <a:r>
              <a:rPr lang="en-US" sz="4000" b="1" kern="100" dirty="0">
                <a:solidFill>
                  <a:srgbClr val="FF0000"/>
                </a:solidFill>
                <a:effectLst/>
                <a:latin typeface="Times New Roman" panose="02020603050405020304" pitchFamily="18" charset="0"/>
                <a:ea typeface="Aptos" panose="020B0004020202020204" pitchFamily="34" charset="0"/>
              </a:rPr>
              <a:t>3</a:t>
            </a:r>
            <a:r>
              <a:rPr lang="en-US" sz="4000" kern="100" dirty="0">
                <a:effectLst/>
                <a:latin typeface="Times New Roman" panose="02020603050405020304" pitchFamily="18" charset="0"/>
                <a:ea typeface="Aptos" panose="020B0004020202020204" pitchFamily="34" charset="0"/>
              </a:rPr>
              <a:t>   If anyone asks anything to you, you shall say, ‘The Lord needs them,’ and he will send them at once.” </a:t>
            </a:r>
          </a:p>
          <a:p>
            <a:pPr marL="0" marR="0">
              <a:lnSpc>
                <a:spcPct val="107000"/>
              </a:lnSpc>
              <a:spcBef>
                <a:spcPts val="0"/>
              </a:spcBef>
              <a:spcAft>
                <a:spcPts val="800"/>
              </a:spcAft>
            </a:pPr>
            <a:endParaRPr lang="en-US" sz="4000" kern="100" dirty="0">
              <a:effectLst/>
              <a:latin typeface="Times New Roman" panose="02020603050405020304" pitchFamily="18" charset="0"/>
              <a:ea typeface="Aptos" panose="020B0004020202020204" pitchFamily="34" charset="0"/>
            </a:endParaRPr>
          </a:p>
          <a:p>
            <a:pPr marL="0" marR="0">
              <a:lnSpc>
                <a:spcPct val="107000"/>
              </a:lnSpc>
              <a:spcBef>
                <a:spcPts val="0"/>
              </a:spcBef>
              <a:spcAft>
                <a:spcPts val="800"/>
              </a:spcAft>
            </a:pPr>
            <a:r>
              <a:rPr lang="en-US" sz="4000" b="1" kern="100" dirty="0">
                <a:solidFill>
                  <a:srgbClr val="FF0000"/>
                </a:solidFill>
                <a:effectLst/>
                <a:latin typeface="Times New Roman" panose="02020603050405020304" pitchFamily="18" charset="0"/>
                <a:ea typeface="Aptos" panose="020B0004020202020204" pitchFamily="34" charset="0"/>
              </a:rPr>
              <a:t>4</a:t>
            </a:r>
            <a:r>
              <a:rPr lang="en-US" sz="4000" kern="100" dirty="0">
                <a:effectLst/>
                <a:latin typeface="Times New Roman" panose="02020603050405020304" pitchFamily="18" charset="0"/>
                <a:ea typeface="Aptos" panose="020B0004020202020204" pitchFamily="34" charset="0"/>
              </a:rPr>
              <a:t>   This took place to fulfill what was spoken by the prophet, saying, </a:t>
            </a:r>
          </a:p>
        </p:txBody>
      </p:sp>
      <p:sp>
        <p:nvSpPr>
          <p:cNvPr id="5" name="TextBox 4">
            <a:extLst>
              <a:ext uri="{FF2B5EF4-FFF2-40B4-BE49-F238E27FC236}">
                <a16:creationId xmlns:a16="http://schemas.microsoft.com/office/drawing/2014/main" id="{A895C5D0-7E15-8CA4-D4D6-1B34757A7439}"/>
              </a:ext>
            </a:extLst>
          </p:cNvPr>
          <p:cNvSpPr txBox="1"/>
          <p:nvPr/>
        </p:nvSpPr>
        <p:spPr>
          <a:xfrm>
            <a:off x="3735239" y="654513"/>
            <a:ext cx="7996686" cy="769441"/>
          </a:xfrm>
          <a:prstGeom prst="rect">
            <a:avLst/>
          </a:prstGeom>
          <a:noFill/>
        </p:spPr>
        <p:txBody>
          <a:bodyPr wrap="square" rtlCol="0">
            <a:spAutoFit/>
          </a:bodyPr>
          <a:lstStyle/>
          <a:p>
            <a:r>
              <a:rPr lang="en-US" sz="4400" dirty="0">
                <a:solidFill>
                  <a:srgbClr val="FF0000"/>
                </a:solidFill>
                <a:effectLst>
                  <a:outerShdw blurRad="38100" dist="38100" dir="2700000" algn="tl">
                    <a:srgbClr val="000000">
                      <a:alpha val="43137"/>
                    </a:srgbClr>
                  </a:outerShdw>
                </a:effectLst>
              </a:rPr>
              <a:t>b.) The </a:t>
            </a:r>
            <a:r>
              <a:rPr lang="en-US" sz="4400" u="sng" dirty="0">
                <a:solidFill>
                  <a:srgbClr val="FF0000"/>
                </a:solidFill>
                <a:effectLst>
                  <a:outerShdw blurRad="38100" dist="38100" dir="2700000" algn="tl">
                    <a:srgbClr val="000000">
                      <a:alpha val="43137"/>
                    </a:srgbClr>
                  </a:outerShdw>
                </a:effectLst>
              </a:rPr>
              <a:t>Sacredness</a:t>
            </a:r>
            <a:r>
              <a:rPr lang="en-US" sz="4400" dirty="0">
                <a:solidFill>
                  <a:srgbClr val="FF0000"/>
                </a:solidFill>
                <a:effectLst>
                  <a:outerShdw blurRad="38100" dist="38100" dir="2700000" algn="tl">
                    <a:srgbClr val="000000">
                      <a:alpha val="43137"/>
                    </a:srgbClr>
                  </a:outerShdw>
                </a:effectLst>
              </a:rPr>
              <a:t> of the Christ</a:t>
            </a:r>
          </a:p>
        </p:txBody>
      </p:sp>
    </p:spTree>
    <p:extLst>
      <p:ext uri="{BB962C8B-B14F-4D97-AF65-F5344CB8AC3E}">
        <p14:creationId xmlns:p14="http://schemas.microsoft.com/office/powerpoint/2010/main" val="1161521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4D9EEA-272C-5F15-50C5-C4E44EC06D1C}"/>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F2BDE78-E45B-D75C-F2AD-4CD2AAAC3714}"/>
              </a:ext>
            </a:extLst>
          </p:cNvPr>
          <p:cNvSpPr txBox="1"/>
          <p:nvPr/>
        </p:nvSpPr>
        <p:spPr>
          <a:xfrm>
            <a:off x="3657600" y="2346385"/>
            <a:ext cx="8471139" cy="3990772"/>
          </a:xfrm>
          <a:prstGeom prst="rect">
            <a:avLst/>
          </a:prstGeom>
          <a:noFill/>
        </p:spPr>
        <p:txBody>
          <a:bodyPr wrap="square">
            <a:spAutoFit/>
          </a:bodyPr>
          <a:lstStyle/>
          <a:p>
            <a:pPr marL="0" marR="0">
              <a:lnSpc>
                <a:spcPct val="107000"/>
              </a:lnSpc>
              <a:spcBef>
                <a:spcPts val="0"/>
              </a:spcBef>
              <a:spcAft>
                <a:spcPts val="800"/>
              </a:spcAft>
            </a:pPr>
            <a:r>
              <a:rPr lang="en-US" sz="4800" b="1" kern="100" dirty="0">
                <a:solidFill>
                  <a:srgbClr val="FF0000"/>
                </a:solidFill>
                <a:latin typeface="Times New Roman" panose="02020603050405020304" pitchFamily="18" charset="0"/>
                <a:ea typeface="Aptos" panose="020B0004020202020204" pitchFamily="34" charset="0"/>
              </a:rPr>
              <a:t>5</a:t>
            </a:r>
            <a:r>
              <a:rPr lang="en-US" sz="4800" kern="100" dirty="0">
                <a:latin typeface="Times New Roman" panose="02020603050405020304" pitchFamily="18" charset="0"/>
                <a:ea typeface="Aptos" panose="020B0004020202020204" pitchFamily="34" charset="0"/>
              </a:rPr>
              <a:t>   “Say to the daughter of Zion, ‘Behold, your king is coming to you, humble, and mounted on a donkey, on a colt, the foal of a beast of burden.’” </a:t>
            </a:r>
          </a:p>
        </p:txBody>
      </p:sp>
      <p:sp>
        <p:nvSpPr>
          <p:cNvPr id="5" name="TextBox 4">
            <a:extLst>
              <a:ext uri="{FF2B5EF4-FFF2-40B4-BE49-F238E27FC236}">
                <a16:creationId xmlns:a16="http://schemas.microsoft.com/office/drawing/2014/main" id="{A895C5D0-7E15-8CA4-D4D6-1B34757A7439}"/>
              </a:ext>
            </a:extLst>
          </p:cNvPr>
          <p:cNvSpPr txBox="1"/>
          <p:nvPr/>
        </p:nvSpPr>
        <p:spPr>
          <a:xfrm>
            <a:off x="3735239" y="654513"/>
            <a:ext cx="7996686" cy="769441"/>
          </a:xfrm>
          <a:prstGeom prst="rect">
            <a:avLst/>
          </a:prstGeom>
          <a:noFill/>
        </p:spPr>
        <p:txBody>
          <a:bodyPr wrap="square" rtlCol="0">
            <a:spAutoFit/>
          </a:bodyPr>
          <a:lstStyle/>
          <a:p>
            <a:r>
              <a:rPr lang="en-US" sz="4400" dirty="0">
                <a:solidFill>
                  <a:srgbClr val="FF0000"/>
                </a:solidFill>
                <a:effectLst>
                  <a:outerShdw blurRad="38100" dist="38100" dir="2700000" algn="tl">
                    <a:srgbClr val="000000">
                      <a:alpha val="43137"/>
                    </a:srgbClr>
                  </a:outerShdw>
                </a:effectLst>
              </a:rPr>
              <a:t>c.) The </a:t>
            </a:r>
            <a:r>
              <a:rPr lang="en-US" sz="4400" u="sng" dirty="0">
                <a:solidFill>
                  <a:srgbClr val="FF0000"/>
                </a:solidFill>
                <a:effectLst>
                  <a:outerShdw blurRad="38100" dist="38100" dir="2700000" algn="tl">
                    <a:srgbClr val="000000">
                      <a:alpha val="43137"/>
                    </a:srgbClr>
                  </a:outerShdw>
                </a:effectLst>
              </a:rPr>
              <a:t>Similarities</a:t>
            </a:r>
            <a:r>
              <a:rPr lang="en-US" sz="4400" dirty="0">
                <a:solidFill>
                  <a:srgbClr val="FF0000"/>
                </a:solidFill>
                <a:effectLst>
                  <a:outerShdw blurRad="38100" dist="38100" dir="2700000" algn="tl">
                    <a:srgbClr val="000000">
                      <a:alpha val="43137"/>
                    </a:srgbClr>
                  </a:outerShdw>
                </a:effectLst>
              </a:rPr>
              <a:t> of the Calling</a:t>
            </a:r>
          </a:p>
        </p:txBody>
      </p:sp>
    </p:spTree>
    <p:extLst>
      <p:ext uri="{BB962C8B-B14F-4D97-AF65-F5344CB8AC3E}">
        <p14:creationId xmlns:p14="http://schemas.microsoft.com/office/powerpoint/2010/main" val="4207234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B9DE72-A8F5-56C9-6FA7-F5F645AB2B1D}"/>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A87CCE5-BAA0-582F-2752-4E75601488AB}"/>
              </a:ext>
            </a:extLst>
          </p:cNvPr>
          <p:cNvSpPr txBox="1"/>
          <p:nvPr/>
        </p:nvSpPr>
        <p:spPr>
          <a:xfrm>
            <a:off x="3209026" y="327804"/>
            <a:ext cx="8816197" cy="3736536"/>
          </a:xfrm>
          <a:prstGeom prst="rect">
            <a:avLst/>
          </a:prstGeom>
          <a:noFill/>
        </p:spPr>
        <p:txBody>
          <a:bodyPr wrap="square" rtlCol="0">
            <a:spAutoFit/>
          </a:bodyPr>
          <a:lstStyle/>
          <a:p>
            <a:r>
              <a:rPr lang="en-US" sz="4000" dirty="0"/>
              <a:t>II. The King was Confirmed by </a:t>
            </a:r>
            <a:r>
              <a:rPr lang="en-US" sz="4000" b="1" u="sng" dirty="0"/>
              <a:t>People</a:t>
            </a:r>
          </a:p>
          <a:p>
            <a:endParaRPr lang="en-US" sz="4000" b="1" u="sng" dirty="0"/>
          </a:p>
          <a:p>
            <a:pPr marL="3600450" lvl="7" indent="-400050">
              <a:lnSpc>
                <a:spcPct val="150000"/>
              </a:lnSpc>
              <a:buFont typeface="+mj-lt"/>
              <a:buAutoNum type="alphaLcParenR"/>
            </a:pPr>
            <a:r>
              <a:rPr lang="en-US" sz="3600" dirty="0"/>
              <a:t>The </a:t>
            </a:r>
            <a:r>
              <a:rPr lang="en-US" sz="3600" b="1" u="sng" dirty="0"/>
              <a:t>Righteous</a:t>
            </a:r>
            <a:r>
              <a:rPr lang="en-US" sz="3600" dirty="0"/>
              <a:t> few.</a:t>
            </a:r>
          </a:p>
          <a:p>
            <a:pPr marL="3600450" lvl="7" indent="-400050">
              <a:lnSpc>
                <a:spcPct val="150000"/>
              </a:lnSpc>
              <a:buAutoNum type="alphaLcParenR"/>
            </a:pPr>
            <a:r>
              <a:rPr lang="en-US" sz="3600" dirty="0"/>
              <a:t>The </a:t>
            </a:r>
            <a:r>
              <a:rPr lang="en-US" sz="3600" b="1" u="sng" dirty="0"/>
              <a:t>Religious</a:t>
            </a:r>
            <a:r>
              <a:rPr lang="en-US" sz="3600" dirty="0"/>
              <a:t> flock.</a:t>
            </a:r>
          </a:p>
          <a:p>
            <a:pPr marL="3600450" lvl="7" indent="-400050">
              <a:lnSpc>
                <a:spcPct val="150000"/>
              </a:lnSpc>
              <a:buAutoNum type="alphaLcParenR"/>
            </a:pPr>
            <a:r>
              <a:rPr lang="en-US" sz="3600" dirty="0"/>
              <a:t>The </a:t>
            </a:r>
            <a:r>
              <a:rPr lang="en-US" sz="3600" b="1" u="sng" dirty="0"/>
              <a:t>Rebellious</a:t>
            </a:r>
            <a:r>
              <a:rPr lang="en-US" sz="3600" dirty="0"/>
              <a:t> fraud.</a:t>
            </a:r>
          </a:p>
        </p:txBody>
      </p:sp>
    </p:spTree>
    <p:extLst>
      <p:ext uri="{BB962C8B-B14F-4D97-AF65-F5344CB8AC3E}">
        <p14:creationId xmlns:p14="http://schemas.microsoft.com/office/powerpoint/2010/main" val="2740792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165</TotalTime>
  <Words>485</Words>
  <Application>Microsoft Office PowerPoint</Application>
  <PresentationFormat>Widescreen</PresentationFormat>
  <Paragraphs>61</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Aptos</vt:lpstr>
      <vt:lpstr>Aptos Display</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Williamson</dc:creator>
  <cp:lastModifiedBy>David Williamson</cp:lastModifiedBy>
  <cp:revision>1</cp:revision>
  <dcterms:created xsi:type="dcterms:W3CDTF">2024-03-11T12:53:24Z</dcterms:created>
  <dcterms:modified xsi:type="dcterms:W3CDTF">2024-03-23T15:04:25Z</dcterms:modified>
</cp:coreProperties>
</file>