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3" r:id="rId6"/>
    <p:sldId id="261" r:id="rId7"/>
    <p:sldId id="262" r:id="rId8"/>
    <p:sldId id="264" r:id="rId9"/>
    <p:sldId id="26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9014D-ABB4-4915-BE11-78B2A9227C14}" v="17" dt="2024-04-27T17:11:17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D279014D-ABB4-4915-BE11-78B2A9227C14}"/>
    <pc:docChg chg="undo custSel addSld delSld modSld sldOrd">
      <pc:chgData name="David Williamson" userId="a73da8032f1697b1" providerId="LiveId" clId="{D279014D-ABB4-4915-BE11-78B2A9227C14}" dt="2024-04-30T15:01:53.153" v="564" actId="1076"/>
      <pc:docMkLst>
        <pc:docMk/>
      </pc:docMkLst>
      <pc:sldChg chg="del ord">
        <pc:chgData name="David Williamson" userId="a73da8032f1697b1" providerId="LiveId" clId="{D279014D-ABB4-4915-BE11-78B2A9227C14}" dt="2024-04-27T17:12:37.348" v="562" actId="47"/>
        <pc:sldMkLst>
          <pc:docMk/>
          <pc:sldMk cId="1575613421" sldId="256"/>
        </pc:sldMkLst>
      </pc:sldChg>
      <pc:sldChg chg="addSp delSp modSp add mod ord setBg setClrOvrMap">
        <pc:chgData name="David Williamson" userId="a73da8032f1697b1" providerId="LiveId" clId="{D279014D-ABB4-4915-BE11-78B2A9227C14}" dt="2024-04-27T15:48:11.237" v="36"/>
        <pc:sldMkLst>
          <pc:docMk/>
          <pc:sldMk cId="0" sldId="257"/>
        </pc:sldMkLst>
        <pc:spChg chg="del mod">
          <ac:chgData name="David Williamson" userId="a73da8032f1697b1" providerId="LiveId" clId="{D279014D-ABB4-4915-BE11-78B2A9227C14}" dt="2024-04-27T14:28:18.391" v="17" actId="21"/>
          <ac:spMkLst>
            <pc:docMk/>
            <pc:sldMk cId="0" sldId="257"/>
            <ac:spMk id="3" creationId="{BCC2AA07-F4FB-E4EE-00D3-E582B6808D0F}"/>
          </ac:spMkLst>
        </pc:spChg>
        <pc:spChg chg="del mod">
          <ac:chgData name="David Williamson" userId="a73da8032f1697b1" providerId="LiveId" clId="{D279014D-ABB4-4915-BE11-78B2A9227C14}" dt="2024-04-27T14:28:14.360" v="15" actId="21"/>
          <ac:spMkLst>
            <pc:docMk/>
            <pc:sldMk cId="0" sldId="257"/>
            <ac:spMk id="2050" creationId="{DDFF1B4D-EB8B-C031-516F-E7F5D5F63A34}"/>
          </ac:spMkLst>
        </pc:spChg>
        <pc:spChg chg="add del">
          <ac:chgData name="David Williamson" userId="a73da8032f1697b1" providerId="LiveId" clId="{D279014D-ABB4-4915-BE11-78B2A9227C14}" dt="2024-04-27T14:27:52.089" v="9" actId="26606"/>
          <ac:spMkLst>
            <pc:docMk/>
            <pc:sldMk cId="0" sldId="257"/>
            <ac:spMk id="2055" creationId="{C3896A03-3945-419A-B66B-4EE266EDD152}"/>
          </ac:spMkLst>
        </pc:spChg>
        <pc:spChg chg="add del">
          <ac:chgData name="David Williamson" userId="a73da8032f1697b1" providerId="LiveId" clId="{D279014D-ABB4-4915-BE11-78B2A9227C14}" dt="2024-04-27T14:27:52.089" v="9" actId="26606"/>
          <ac:spMkLst>
            <pc:docMk/>
            <pc:sldMk cId="0" sldId="257"/>
            <ac:spMk id="2057" creationId="{B34F5AD2-EDBD-4BBD-A55C-EAFFD0C7097A}"/>
          </ac:spMkLst>
        </pc:spChg>
        <pc:spChg chg="add del">
          <ac:chgData name="David Williamson" userId="a73da8032f1697b1" providerId="LiveId" clId="{D279014D-ABB4-4915-BE11-78B2A9227C14}" dt="2024-04-27T14:28:01.355" v="11" actId="26606"/>
          <ac:spMkLst>
            <pc:docMk/>
            <pc:sldMk cId="0" sldId="257"/>
            <ac:spMk id="2059" creationId="{71B2258F-86CA-4D4D-8270-BC05FCDEBFB3}"/>
          </ac:spMkLst>
        </pc:spChg>
        <pc:spChg chg="add">
          <ac:chgData name="David Williamson" userId="a73da8032f1697b1" providerId="LiveId" clId="{D279014D-ABB4-4915-BE11-78B2A9227C14}" dt="2024-04-27T14:28:05.057" v="14" actId="26606"/>
          <ac:spMkLst>
            <pc:docMk/>
            <pc:sldMk cId="0" sldId="257"/>
            <ac:spMk id="2063" creationId="{B6924B03-77BD-EAE3-2854-43363FF8E6BB}"/>
          </ac:spMkLst>
        </pc:spChg>
        <pc:spChg chg="add">
          <ac:chgData name="David Williamson" userId="a73da8032f1697b1" providerId="LiveId" clId="{D279014D-ABB4-4915-BE11-78B2A9227C14}" dt="2024-04-27T14:28:05.057" v="14" actId="26606"/>
          <ac:spMkLst>
            <pc:docMk/>
            <pc:sldMk cId="0" sldId="257"/>
            <ac:spMk id="2064" creationId="{4D60F200-5EB0-B223-2439-C96C67F0FEE1}"/>
          </ac:spMkLst>
        </pc:spChg>
        <pc:spChg chg="add">
          <ac:chgData name="David Williamson" userId="a73da8032f1697b1" providerId="LiveId" clId="{D279014D-ABB4-4915-BE11-78B2A9227C14}" dt="2024-04-27T14:28:05.057" v="14" actId="26606"/>
          <ac:spMkLst>
            <pc:docMk/>
            <pc:sldMk cId="0" sldId="257"/>
            <ac:spMk id="2065" creationId="{A6567EA8-C72D-4B9B-D23F-6B2E9F9C9F47}"/>
          </ac:spMkLst>
        </pc:spChg>
        <pc:spChg chg="add">
          <ac:chgData name="David Williamson" userId="a73da8032f1697b1" providerId="LiveId" clId="{D279014D-ABB4-4915-BE11-78B2A9227C14}" dt="2024-04-27T14:28:05.057" v="14" actId="26606"/>
          <ac:spMkLst>
            <pc:docMk/>
            <pc:sldMk cId="0" sldId="257"/>
            <ac:spMk id="2066" creationId="{FEFBFA78-9360-1E01-5448-6D5AE0A32601}"/>
          </ac:spMkLst>
        </pc:spChg>
        <pc:spChg chg="add">
          <ac:chgData name="David Williamson" userId="a73da8032f1697b1" providerId="LiveId" clId="{D279014D-ABB4-4915-BE11-78B2A9227C14}" dt="2024-04-27T14:28:05.057" v="14" actId="26606"/>
          <ac:spMkLst>
            <pc:docMk/>
            <pc:sldMk cId="0" sldId="257"/>
            <ac:spMk id="2067" creationId="{1740453C-744F-DB3A-47EC-15EACE1DC117}"/>
          </ac:spMkLst>
        </pc:spChg>
        <pc:grpChg chg="add del">
          <ac:chgData name="David Williamson" userId="a73da8032f1697b1" providerId="LiveId" clId="{D279014D-ABB4-4915-BE11-78B2A9227C14}" dt="2024-04-27T14:28:05.049" v="13" actId="26606"/>
          <ac:grpSpMkLst>
            <pc:docMk/>
            <pc:sldMk cId="0" sldId="257"/>
            <ac:grpSpMk id="2061" creationId="{6E61B563-A4B2-5783-81AF-A2A053D74769}"/>
          </ac:grpSpMkLst>
        </pc:grpChg>
        <pc:picChg chg="add mod ord">
          <ac:chgData name="David Williamson" userId="a73da8032f1697b1" providerId="LiveId" clId="{D279014D-ABB4-4915-BE11-78B2A9227C14}" dt="2024-04-27T14:28:14.917" v="16" actId="27614"/>
          <ac:picMkLst>
            <pc:docMk/>
            <pc:sldMk cId="0" sldId="257"/>
            <ac:picMk id="4" creationId="{29389CA8-7A4F-36CC-CEDF-F475E6D40B13}"/>
          </ac:picMkLst>
        </pc:picChg>
      </pc:sldChg>
      <pc:sldChg chg="del">
        <pc:chgData name="David Williamson" userId="a73da8032f1697b1" providerId="LiveId" clId="{D279014D-ABB4-4915-BE11-78B2A9227C14}" dt="2024-04-27T14:23:58.749" v="0" actId="2696"/>
        <pc:sldMkLst>
          <pc:docMk/>
          <pc:sldMk cId="1780063316" sldId="257"/>
        </pc:sldMkLst>
      </pc:sldChg>
      <pc:sldChg chg="del">
        <pc:chgData name="David Williamson" userId="a73da8032f1697b1" providerId="LiveId" clId="{D279014D-ABB4-4915-BE11-78B2A9227C14}" dt="2024-04-27T14:24:27.672" v="1" actId="2696"/>
        <pc:sldMkLst>
          <pc:docMk/>
          <pc:sldMk cId="2393001173" sldId="258"/>
        </pc:sldMkLst>
      </pc:sldChg>
      <pc:sldChg chg="addSp delSp modSp new mod ord setBg">
        <pc:chgData name="David Williamson" userId="a73da8032f1697b1" providerId="LiveId" clId="{D279014D-ABB4-4915-BE11-78B2A9227C14}" dt="2024-04-27T16:20:49.865" v="213" actId="26606"/>
        <pc:sldMkLst>
          <pc:docMk/>
          <pc:sldMk cId="3460263315" sldId="258"/>
        </pc:sldMkLst>
        <pc:spChg chg="del">
          <ac:chgData name="David Williamson" userId="a73da8032f1697b1" providerId="LiveId" clId="{D279014D-ABB4-4915-BE11-78B2A9227C14}" dt="2024-04-27T14:32:21.065" v="20" actId="26606"/>
          <ac:spMkLst>
            <pc:docMk/>
            <pc:sldMk cId="3460263315" sldId="258"/>
            <ac:spMk id="2" creationId="{86BD205E-45C0-E5B3-7EBF-120A145B8973}"/>
          </ac:spMkLst>
        </pc:spChg>
        <pc:spChg chg="del">
          <ac:chgData name="David Williamson" userId="a73da8032f1697b1" providerId="LiveId" clId="{D279014D-ABB4-4915-BE11-78B2A9227C14}" dt="2024-04-27T14:32:21.065" v="20" actId="26606"/>
          <ac:spMkLst>
            <pc:docMk/>
            <pc:sldMk cId="3460263315" sldId="258"/>
            <ac:spMk id="3" creationId="{0848EAA2-BB20-BAFE-5F20-927794D0643A}"/>
          </ac:spMkLst>
        </pc:spChg>
        <pc:spChg chg="add del">
          <ac:chgData name="David Williamson" userId="a73da8032f1697b1" providerId="LiveId" clId="{D279014D-ABB4-4915-BE11-78B2A9227C14}" dt="2024-04-27T16:20:49.865" v="213" actId="26606"/>
          <ac:spMkLst>
            <pc:docMk/>
            <pc:sldMk cId="3460263315" sldId="258"/>
            <ac:spMk id="10" creationId="{42A4FC2C-047E-45A5-965D-8E1E3BF09BC6}"/>
          </ac:spMkLst>
        </pc:spChg>
        <pc:spChg chg="add del">
          <ac:chgData name="David Williamson" userId="a73da8032f1697b1" providerId="LiveId" clId="{D279014D-ABB4-4915-BE11-78B2A9227C14}" dt="2024-04-27T15:52:36.872" v="43" actId="26606"/>
          <ac:spMkLst>
            <pc:docMk/>
            <pc:sldMk cId="3460263315" sldId="258"/>
            <ac:spMk id="15" creationId="{94087E04-C99E-4195-8EBA-1BD4C45117C9}"/>
          </ac:spMkLst>
        </pc:spChg>
        <pc:spChg chg="add del">
          <ac:chgData name="David Williamson" userId="a73da8032f1697b1" providerId="LiveId" clId="{D279014D-ABB4-4915-BE11-78B2A9227C14}" dt="2024-04-27T15:52:36.872" v="43" actId="26606"/>
          <ac:spMkLst>
            <pc:docMk/>
            <pc:sldMk cId="3460263315" sldId="258"/>
            <ac:spMk id="21" creationId="{677E84E0-7745-48A4-BD39-A65BCE213A7E}"/>
          </ac:spMkLst>
        </pc:spChg>
        <pc:grpChg chg="add del">
          <ac:chgData name="David Williamson" userId="a73da8032f1697b1" providerId="LiveId" clId="{D279014D-ABB4-4915-BE11-78B2A9227C14}" dt="2024-04-27T16:20:49.862" v="212" actId="26606"/>
          <ac:grpSpMkLst>
            <pc:docMk/>
            <pc:sldMk cId="3460263315" sldId="258"/>
            <ac:grpSpMk id="12" creationId="{723C66ED-DBBF-12CA-7F5E-813E0E7D036A}"/>
          </ac:grpSpMkLst>
        </pc:grpChg>
        <pc:grpChg chg="add del">
          <ac:chgData name="David Williamson" userId="a73da8032f1697b1" providerId="LiveId" clId="{D279014D-ABB4-4915-BE11-78B2A9227C14}" dt="2024-04-27T15:52:36.872" v="43" actId="26606"/>
          <ac:grpSpMkLst>
            <pc:docMk/>
            <pc:sldMk cId="3460263315" sldId="258"/>
            <ac:grpSpMk id="17" creationId="{0DCE7E20-14AB-42B1-9ADE-024E888820A3}"/>
          </ac:grpSpMkLst>
        </pc:grpChg>
        <pc:grpChg chg="add">
          <ac:chgData name="David Williamson" userId="a73da8032f1697b1" providerId="LiveId" clId="{D279014D-ABB4-4915-BE11-78B2A9227C14}" dt="2024-04-27T16:20:49.865" v="213" actId="26606"/>
          <ac:grpSpMkLst>
            <pc:docMk/>
            <pc:sldMk cId="3460263315" sldId="258"/>
            <ac:grpSpMk id="22" creationId="{D4D7444E-8572-6DFD-CB75-0984238C716D}"/>
          </ac:grpSpMkLst>
        </pc:grpChg>
        <pc:picChg chg="add mod">
          <ac:chgData name="David Williamson" userId="a73da8032f1697b1" providerId="LiveId" clId="{D279014D-ABB4-4915-BE11-78B2A9227C14}" dt="2024-04-27T16:20:49.865" v="213" actId="26606"/>
          <ac:picMkLst>
            <pc:docMk/>
            <pc:sldMk cId="3460263315" sldId="258"/>
            <ac:picMk id="5" creationId="{5829A039-5AAA-B3E5-8A62-E1CFCD2B0BAD}"/>
          </ac:picMkLst>
        </pc:picChg>
      </pc:sldChg>
      <pc:sldChg chg="addSp delSp modSp new mod setBg">
        <pc:chgData name="David Williamson" userId="a73da8032f1697b1" providerId="LiveId" clId="{D279014D-ABB4-4915-BE11-78B2A9227C14}" dt="2024-04-27T15:52:44.396" v="44" actId="26606"/>
        <pc:sldMkLst>
          <pc:docMk/>
          <pc:sldMk cId="2477987174" sldId="259"/>
        </pc:sldMkLst>
        <pc:spChg chg="add del">
          <ac:chgData name="David Williamson" userId="a73da8032f1697b1" providerId="LiveId" clId="{D279014D-ABB4-4915-BE11-78B2A9227C14}" dt="2024-04-27T15:47:23.370" v="28" actId="26606"/>
          <ac:spMkLst>
            <pc:docMk/>
            <pc:sldMk cId="2477987174" sldId="259"/>
            <ac:spMk id="2" creationId="{87B93F13-4F38-9CD5-9E07-9D88516A75C0}"/>
          </ac:spMkLst>
        </pc:spChg>
        <pc:spChg chg="add del">
          <ac:chgData name="David Williamson" userId="a73da8032f1697b1" providerId="LiveId" clId="{D279014D-ABB4-4915-BE11-78B2A9227C14}" dt="2024-04-27T15:47:23.370" v="28" actId="26606"/>
          <ac:spMkLst>
            <pc:docMk/>
            <pc:sldMk cId="2477987174" sldId="259"/>
            <ac:spMk id="3" creationId="{83A1F84A-30F2-7170-3B36-DFEF4E7A4208}"/>
          </ac:spMkLst>
        </pc:spChg>
        <pc:spChg chg="add del">
          <ac:chgData name="David Williamson" userId="a73da8032f1697b1" providerId="LiveId" clId="{D279014D-ABB4-4915-BE11-78B2A9227C14}" dt="2024-04-27T15:47:23.341" v="27" actId="26606"/>
          <ac:spMkLst>
            <pc:docMk/>
            <pc:sldMk cId="2477987174" sldId="259"/>
            <ac:spMk id="10" creationId="{42A4FC2C-047E-45A5-965D-8E1E3BF09BC6}"/>
          </ac:spMkLst>
        </pc:spChg>
        <pc:spChg chg="add del">
          <ac:chgData name="David Williamson" userId="a73da8032f1697b1" providerId="LiveId" clId="{D279014D-ABB4-4915-BE11-78B2A9227C14}" dt="2024-04-27T15:52:44.396" v="44" actId="26606"/>
          <ac:spMkLst>
            <pc:docMk/>
            <pc:sldMk cId="2477987174" sldId="259"/>
            <ac:spMk id="15" creationId="{94087E04-C99E-4195-8EBA-1BD4C45117C9}"/>
          </ac:spMkLst>
        </pc:spChg>
        <pc:spChg chg="add del">
          <ac:chgData name="David Williamson" userId="a73da8032f1697b1" providerId="LiveId" clId="{D279014D-ABB4-4915-BE11-78B2A9227C14}" dt="2024-04-27T15:52:44.396" v="44" actId="26606"/>
          <ac:spMkLst>
            <pc:docMk/>
            <pc:sldMk cId="2477987174" sldId="259"/>
            <ac:spMk id="16" creationId="{2FEFA492-1F90-4DD2-B51D-E6471B05E926}"/>
          </ac:spMkLst>
        </pc:spChg>
        <pc:spChg chg="add">
          <ac:chgData name="David Williamson" userId="a73da8032f1697b1" providerId="LiveId" clId="{D279014D-ABB4-4915-BE11-78B2A9227C14}" dt="2024-04-27T15:52:44.396" v="44" actId="26606"/>
          <ac:spMkLst>
            <pc:docMk/>
            <pc:sldMk cId="2477987174" sldId="259"/>
            <ac:spMk id="21" creationId="{AB8C311F-7253-4AED-9701-7FC0708C41C7}"/>
          </ac:spMkLst>
        </pc:spChg>
        <pc:spChg chg="add">
          <ac:chgData name="David Williamson" userId="a73da8032f1697b1" providerId="LiveId" clId="{D279014D-ABB4-4915-BE11-78B2A9227C14}" dt="2024-04-27T15:52:44.396" v="44" actId="26606"/>
          <ac:spMkLst>
            <pc:docMk/>
            <pc:sldMk cId="2477987174" sldId="259"/>
            <ac:spMk id="23" creationId="{E2384209-CB15-4CDF-9D31-C44FD9A3F20D}"/>
          </ac:spMkLst>
        </pc:spChg>
        <pc:spChg chg="add">
          <ac:chgData name="David Williamson" userId="a73da8032f1697b1" providerId="LiveId" clId="{D279014D-ABB4-4915-BE11-78B2A9227C14}" dt="2024-04-27T15:52:44.396" v="44" actId="26606"/>
          <ac:spMkLst>
            <pc:docMk/>
            <pc:sldMk cId="2477987174" sldId="259"/>
            <ac:spMk id="25" creationId="{2633B3B5-CC90-43F0-8714-D31D1F3F0209}"/>
          </ac:spMkLst>
        </pc:spChg>
        <pc:spChg chg="add">
          <ac:chgData name="David Williamson" userId="a73da8032f1697b1" providerId="LiveId" clId="{D279014D-ABB4-4915-BE11-78B2A9227C14}" dt="2024-04-27T15:52:44.396" v="44" actId="26606"/>
          <ac:spMkLst>
            <pc:docMk/>
            <pc:sldMk cId="2477987174" sldId="259"/>
            <ac:spMk id="27" creationId="{A8D57A06-A426-446D-B02C-A2DC6B62E45E}"/>
          </ac:spMkLst>
        </pc:spChg>
        <pc:grpChg chg="add del">
          <ac:chgData name="David Williamson" userId="a73da8032f1697b1" providerId="LiveId" clId="{D279014D-ABB4-4915-BE11-78B2A9227C14}" dt="2024-04-27T15:52:44.396" v="44" actId="26606"/>
          <ac:grpSpMkLst>
            <pc:docMk/>
            <pc:sldMk cId="2477987174" sldId="259"/>
            <ac:grpSpMk id="12" creationId="{3BB791AC-7337-46DA-B66B-FDB89A493774}"/>
          </ac:grpSpMkLst>
        </pc:grpChg>
        <pc:picChg chg="add mod">
          <ac:chgData name="David Williamson" userId="a73da8032f1697b1" providerId="LiveId" clId="{D279014D-ABB4-4915-BE11-78B2A9227C14}" dt="2024-04-27T15:52:44.396" v="44" actId="26606"/>
          <ac:picMkLst>
            <pc:docMk/>
            <pc:sldMk cId="2477987174" sldId="259"/>
            <ac:picMk id="5" creationId="{2D26892A-163F-FDAD-8BF1-7A086AE07833}"/>
          </ac:picMkLst>
        </pc:picChg>
      </pc:sldChg>
      <pc:sldChg chg="addSp delSp modSp new mod setBg">
        <pc:chgData name="David Williamson" userId="a73da8032f1697b1" providerId="LiveId" clId="{D279014D-ABB4-4915-BE11-78B2A9227C14}" dt="2024-04-27T15:53:04.703" v="48" actId="14100"/>
        <pc:sldMkLst>
          <pc:docMk/>
          <pc:sldMk cId="3213772373" sldId="260"/>
        </pc:sldMkLst>
        <pc:spChg chg="del">
          <ac:chgData name="David Williamson" userId="a73da8032f1697b1" providerId="LiveId" clId="{D279014D-ABB4-4915-BE11-78B2A9227C14}" dt="2024-04-27T15:51:56.932" v="38" actId="26606"/>
          <ac:spMkLst>
            <pc:docMk/>
            <pc:sldMk cId="3213772373" sldId="260"/>
            <ac:spMk id="2" creationId="{249F2A06-B89A-FE11-C7EB-168D508BD8AE}"/>
          </ac:spMkLst>
        </pc:spChg>
        <pc:spChg chg="del">
          <ac:chgData name="David Williamson" userId="a73da8032f1697b1" providerId="LiveId" clId="{D279014D-ABB4-4915-BE11-78B2A9227C14}" dt="2024-04-27T15:51:56.932" v="38" actId="26606"/>
          <ac:spMkLst>
            <pc:docMk/>
            <pc:sldMk cId="3213772373" sldId="260"/>
            <ac:spMk id="3" creationId="{B3BBC3E6-DA9A-6DBC-171C-6C6C5D4C4D1F}"/>
          </ac:spMkLst>
        </pc:spChg>
        <pc:spChg chg="add del">
          <ac:chgData name="David Williamson" userId="a73da8032f1697b1" providerId="LiveId" clId="{D279014D-ABB4-4915-BE11-78B2A9227C14}" dt="2024-04-27T15:52:15.926" v="41" actId="26606"/>
          <ac:spMkLst>
            <pc:docMk/>
            <pc:sldMk cId="3213772373" sldId="260"/>
            <ac:spMk id="10" creationId="{94087E04-C99E-4195-8EBA-1BD4C45117C9}"/>
          </ac:spMkLst>
        </pc:spChg>
        <pc:spChg chg="add del">
          <ac:chgData name="David Williamson" userId="a73da8032f1697b1" providerId="LiveId" clId="{D279014D-ABB4-4915-BE11-78B2A9227C14}" dt="2024-04-27T15:52:15.924" v="40" actId="26606"/>
          <ac:spMkLst>
            <pc:docMk/>
            <pc:sldMk cId="3213772373" sldId="260"/>
            <ac:spMk id="15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5:52:15.924" v="40" actId="26606"/>
          <ac:spMkLst>
            <pc:docMk/>
            <pc:sldMk cId="3213772373" sldId="260"/>
            <ac:spMk id="17" creationId="{FD073016-B734-483B-8953-5BADEE145112}"/>
          </ac:spMkLst>
        </pc:spChg>
        <pc:spChg chg="add del">
          <ac:chgData name="David Williamson" userId="a73da8032f1697b1" providerId="LiveId" clId="{D279014D-ABB4-4915-BE11-78B2A9227C14}" dt="2024-04-27T15:52:15.924" v="40" actId="26606"/>
          <ac:spMkLst>
            <pc:docMk/>
            <pc:sldMk cId="3213772373" sldId="260"/>
            <ac:spMk id="19" creationId="{90A7EAB6-59D3-4325-8DE6-E0CA4009CE53}"/>
          </ac:spMkLst>
        </pc:spChg>
        <pc:spChg chg="add del">
          <ac:chgData name="David Williamson" userId="a73da8032f1697b1" providerId="LiveId" clId="{D279014D-ABB4-4915-BE11-78B2A9227C14}" dt="2024-04-27T15:52:15.924" v="40" actId="26606"/>
          <ac:spMkLst>
            <pc:docMk/>
            <pc:sldMk cId="3213772373" sldId="260"/>
            <ac:spMk id="21" creationId="{A8D57A06-A426-446D-B02C-A2DC6B62E45E}"/>
          </ac:spMkLst>
        </pc:spChg>
        <pc:spChg chg="add del">
          <ac:chgData name="David Williamson" userId="a73da8032f1697b1" providerId="LiveId" clId="{D279014D-ABB4-4915-BE11-78B2A9227C14}" dt="2024-04-27T15:52:51.088" v="45" actId="26606"/>
          <ac:spMkLst>
            <pc:docMk/>
            <pc:sldMk cId="3213772373" sldId="260"/>
            <ac:spMk id="23" creationId="{94087E04-C99E-4195-8EBA-1BD4C45117C9}"/>
          </ac:spMkLst>
        </pc:spChg>
        <pc:spChg chg="add">
          <ac:chgData name="David Williamson" userId="a73da8032f1697b1" providerId="LiveId" clId="{D279014D-ABB4-4915-BE11-78B2A9227C14}" dt="2024-04-27T15:52:51.088" v="45" actId="26606"/>
          <ac:spMkLst>
            <pc:docMk/>
            <pc:sldMk cId="3213772373" sldId="260"/>
            <ac:spMk id="28" creationId="{AB8C311F-7253-4AED-9701-7FC0708C41C7}"/>
          </ac:spMkLst>
        </pc:spChg>
        <pc:spChg chg="add">
          <ac:chgData name="David Williamson" userId="a73da8032f1697b1" providerId="LiveId" clId="{D279014D-ABB4-4915-BE11-78B2A9227C14}" dt="2024-04-27T15:52:51.088" v="45" actId="26606"/>
          <ac:spMkLst>
            <pc:docMk/>
            <pc:sldMk cId="3213772373" sldId="260"/>
            <ac:spMk id="30" creationId="{FD073016-B734-483B-8953-5BADEE145112}"/>
          </ac:spMkLst>
        </pc:spChg>
        <pc:spChg chg="add">
          <ac:chgData name="David Williamson" userId="a73da8032f1697b1" providerId="LiveId" clId="{D279014D-ABB4-4915-BE11-78B2A9227C14}" dt="2024-04-27T15:52:51.088" v="45" actId="26606"/>
          <ac:spMkLst>
            <pc:docMk/>
            <pc:sldMk cId="3213772373" sldId="260"/>
            <ac:spMk id="32" creationId="{90A7EAB6-59D3-4325-8DE6-E0CA4009CE53}"/>
          </ac:spMkLst>
        </pc:spChg>
        <pc:spChg chg="add">
          <ac:chgData name="David Williamson" userId="a73da8032f1697b1" providerId="LiveId" clId="{D279014D-ABB4-4915-BE11-78B2A9227C14}" dt="2024-04-27T15:52:51.088" v="45" actId="26606"/>
          <ac:spMkLst>
            <pc:docMk/>
            <pc:sldMk cId="3213772373" sldId="260"/>
            <ac:spMk id="34" creationId="{A8D57A06-A426-446D-B02C-A2DC6B62E45E}"/>
          </ac:spMkLst>
        </pc:spChg>
        <pc:picChg chg="add mod">
          <ac:chgData name="David Williamson" userId="a73da8032f1697b1" providerId="LiveId" clId="{D279014D-ABB4-4915-BE11-78B2A9227C14}" dt="2024-04-27T15:53:04.703" v="48" actId="14100"/>
          <ac:picMkLst>
            <pc:docMk/>
            <pc:sldMk cId="3213772373" sldId="260"/>
            <ac:picMk id="5" creationId="{CF3AA9B9-0CE3-0810-A9FA-28E7B1FC7D4F}"/>
          </ac:picMkLst>
        </pc:picChg>
      </pc:sldChg>
      <pc:sldChg chg="addSp modSp new mod setBg">
        <pc:chgData name="David Williamson" userId="a73da8032f1697b1" providerId="LiveId" clId="{D279014D-ABB4-4915-BE11-78B2A9227C14}" dt="2024-04-27T15:55:49.571" v="53" actId="26606"/>
        <pc:sldMkLst>
          <pc:docMk/>
          <pc:sldMk cId="470618914" sldId="261"/>
        </pc:sldMkLst>
        <pc:spChg chg="add">
          <ac:chgData name="David Williamson" userId="a73da8032f1697b1" providerId="LiveId" clId="{D279014D-ABB4-4915-BE11-78B2A9227C14}" dt="2024-04-27T15:55:49.571" v="53" actId="26606"/>
          <ac:spMkLst>
            <pc:docMk/>
            <pc:sldMk cId="470618914" sldId="261"/>
            <ac:spMk id="8" creationId="{16B067B1-F4E5-4FDF-813D-C9E872E80075}"/>
          </ac:spMkLst>
        </pc:spChg>
        <pc:picChg chg="add mod">
          <ac:chgData name="David Williamson" userId="a73da8032f1697b1" providerId="LiveId" clId="{D279014D-ABB4-4915-BE11-78B2A9227C14}" dt="2024-04-27T15:55:49.571" v="53" actId="26606"/>
          <ac:picMkLst>
            <pc:docMk/>
            <pc:sldMk cId="470618914" sldId="261"/>
            <ac:picMk id="3" creationId="{ECA46E62-0A11-850F-1263-D96D1F089165}"/>
          </ac:picMkLst>
        </pc:picChg>
      </pc:sldChg>
      <pc:sldChg chg="addSp delSp modSp new mod setBg">
        <pc:chgData name="David Williamson" userId="a73da8032f1697b1" providerId="LiveId" clId="{D279014D-ABB4-4915-BE11-78B2A9227C14}" dt="2024-04-27T16:56:50.474" v="384" actId="1076"/>
        <pc:sldMkLst>
          <pc:docMk/>
          <pc:sldMk cId="3408552949" sldId="262"/>
        </pc:sldMkLst>
        <pc:spChg chg="add mod">
          <ac:chgData name="David Williamson" userId="a73da8032f1697b1" providerId="LiveId" clId="{D279014D-ABB4-4915-BE11-78B2A9227C14}" dt="2024-04-27T16:56:50.474" v="384" actId="1076"/>
          <ac:spMkLst>
            <pc:docMk/>
            <pc:sldMk cId="3408552949" sldId="262"/>
            <ac:spMk id="4" creationId="{82F9925A-E590-9C78-88F3-92E736D3DEC7}"/>
          </ac:spMkLst>
        </pc:spChg>
        <pc:spChg chg="add del">
          <ac:chgData name="David Williamson" userId="a73da8032f1697b1" providerId="LiveId" clId="{D279014D-ABB4-4915-BE11-78B2A9227C14}" dt="2024-04-27T16:08:57.088" v="58" actId="26606"/>
          <ac:spMkLst>
            <pc:docMk/>
            <pc:sldMk cId="3408552949" sldId="262"/>
            <ac:spMk id="8" creationId="{16B067B1-F4E5-4FDF-813D-C9E872E80075}"/>
          </ac:spMkLst>
        </pc:spChg>
        <pc:spChg chg="add del">
          <ac:chgData name="David Williamson" userId="a73da8032f1697b1" providerId="LiveId" clId="{D279014D-ABB4-4915-BE11-78B2A9227C14}" dt="2024-04-27T16:09:18.356" v="60" actId="26606"/>
          <ac:spMkLst>
            <pc:docMk/>
            <pc:sldMk cId="3408552949" sldId="262"/>
            <ac:spMk id="10" creationId="{56065185-5C34-4F86-AA96-AA4D065B0EF4}"/>
          </ac:spMkLst>
        </pc:spChg>
        <pc:spChg chg="add del">
          <ac:chgData name="David Williamson" userId="a73da8032f1697b1" providerId="LiveId" clId="{D279014D-ABB4-4915-BE11-78B2A9227C14}" dt="2024-04-27T16:09:18.356" v="60" actId="26606"/>
          <ac:spMkLst>
            <pc:docMk/>
            <pc:sldMk cId="3408552949" sldId="262"/>
            <ac:spMk id="11" creationId="{C83A5C14-ED91-4CD1-809E-D29FF97C9AF5}"/>
          </ac:spMkLst>
        </pc:spChg>
        <pc:spChg chg="add del">
          <ac:chgData name="David Williamson" userId="a73da8032f1697b1" providerId="LiveId" clId="{D279014D-ABB4-4915-BE11-78B2A9227C14}" dt="2024-04-27T16:09:40.165" v="67" actId="26606"/>
          <ac:spMkLst>
            <pc:docMk/>
            <pc:sldMk cId="3408552949" sldId="262"/>
            <ac:spMk id="12" creationId="{90A7EAB6-59D3-4325-8DE6-E0CA4009CE53}"/>
          </ac:spMkLst>
        </pc:spChg>
        <pc:spChg chg="add del">
          <ac:chgData name="David Williamson" userId="a73da8032f1697b1" providerId="LiveId" clId="{D279014D-ABB4-4915-BE11-78B2A9227C14}" dt="2024-04-27T16:09:40.165" v="67" actId="26606"/>
          <ac:spMkLst>
            <pc:docMk/>
            <pc:sldMk cId="3408552949" sldId="262"/>
            <ac:spMk id="13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6:09:40.165" v="67" actId="26606"/>
          <ac:spMkLst>
            <pc:docMk/>
            <pc:sldMk cId="3408552949" sldId="262"/>
            <ac:spMk id="14" creationId="{A8D57A06-A426-446D-B02C-A2DC6B62E45E}"/>
          </ac:spMkLst>
        </pc:spChg>
        <pc:spChg chg="add del">
          <ac:chgData name="David Williamson" userId="a73da8032f1697b1" providerId="LiveId" clId="{D279014D-ABB4-4915-BE11-78B2A9227C14}" dt="2024-04-27T16:09:40.165" v="67" actId="26606"/>
          <ac:spMkLst>
            <pc:docMk/>
            <pc:sldMk cId="3408552949" sldId="262"/>
            <ac:spMk id="15" creationId="{FD073016-B734-483B-8953-5BADEE145112}"/>
          </ac:spMkLst>
        </pc:spChg>
        <pc:spChg chg="add del">
          <ac:chgData name="David Williamson" userId="a73da8032f1697b1" providerId="LiveId" clId="{D279014D-ABB4-4915-BE11-78B2A9227C14}" dt="2024-04-27T16:41:42.757" v="295" actId="26606"/>
          <ac:spMkLst>
            <pc:docMk/>
            <pc:sldMk cId="3408552949" sldId="262"/>
            <ac:spMk id="20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6:41:42.757" v="295" actId="26606"/>
          <ac:spMkLst>
            <pc:docMk/>
            <pc:sldMk cId="3408552949" sldId="262"/>
            <ac:spMk id="22" creationId="{E2384209-CB15-4CDF-9D31-C44FD9A3F20D}"/>
          </ac:spMkLst>
        </pc:spChg>
        <pc:spChg chg="add del">
          <ac:chgData name="David Williamson" userId="a73da8032f1697b1" providerId="LiveId" clId="{D279014D-ABB4-4915-BE11-78B2A9227C14}" dt="2024-04-27T16:41:42.757" v="295" actId="26606"/>
          <ac:spMkLst>
            <pc:docMk/>
            <pc:sldMk cId="3408552949" sldId="262"/>
            <ac:spMk id="24" creationId="{2633B3B5-CC90-43F0-8714-D31D1F3F0209}"/>
          </ac:spMkLst>
        </pc:spChg>
        <pc:spChg chg="add del">
          <ac:chgData name="David Williamson" userId="a73da8032f1697b1" providerId="LiveId" clId="{D279014D-ABB4-4915-BE11-78B2A9227C14}" dt="2024-04-27T16:41:42.757" v="295" actId="26606"/>
          <ac:spMkLst>
            <pc:docMk/>
            <pc:sldMk cId="3408552949" sldId="262"/>
            <ac:spMk id="26" creationId="{A8D57A06-A426-446D-B02C-A2DC6B62E45E}"/>
          </ac:spMkLst>
        </pc:spChg>
        <pc:spChg chg="add del">
          <ac:chgData name="David Williamson" userId="a73da8032f1697b1" providerId="LiveId" clId="{D279014D-ABB4-4915-BE11-78B2A9227C14}" dt="2024-04-27T16:43:02.583" v="331" actId="26606"/>
          <ac:spMkLst>
            <pc:docMk/>
            <pc:sldMk cId="3408552949" sldId="262"/>
            <ac:spMk id="31" creationId="{7D9D36D6-2AC5-46A1-A849-4C82D5264A3A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36" creationId="{736CAB1F-557E-4FA4-81CC-DC491EF83443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38" creationId="{AA065953-3D69-4CD4-80C3-DF10DEB4C761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40" creationId="{2AB36DB5-F10D-4EDB-87E2-ECB9301FFC62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42" creationId="{446F195D-95DC-419E-BBC1-E2B601A6067B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44" creationId="{55550980-2AB6-4DE5-86DD-064ADF160E40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46" creationId="{EDF4B167-8E82-4458-AE55-88B683EBF69B}"/>
          </ac:spMkLst>
        </pc:spChg>
        <pc:spChg chg="add del">
          <ac:chgData name="David Williamson" userId="a73da8032f1697b1" providerId="LiveId" clId="{D279014D-ABB4-4915-BE11-78B2A9227C14}" dt="2024-04-27T16:42:57.778" v="328" actId="26606"/>
          <ac:spMkLst>
            <pc:docMk/>
            <pc:sldMk cId="3408552949" sldId="262"/>
            <ac:spMk id="48" creationId="{55993D72-5628-4E5E-BB9F-96066414EEFD}"/>
          </ac:spMkLst>
        </pc:spChg>
        <pc:spChg chg="add del">
          <ac:chgData name="David Williamson" userId="a73da8032f1697b1" providerId="LiveId" clId="{D279014D-ABB4-4915-BE11-78B2A9227C14}" dt="2024-04-27T16:43:02.580" v="330" actId="26606"/>
          <ac:spMkLst>
            <pc:docMk/>
            <pc:sldMk cId="3408552949" sldId="262"/>
            <ac:spMk id="50" creationId="{676A1B86-DC99-46B9-B5AA-A7E928EA9CF7}"/>
          </ac:spMkLst>
        </pc:spChg>
        <pc:spChg chg="add del">
          <ac:chgData name="David Williamson" userId="a73da8032f1697b1" providerId="LiveId" clId="{D279014D-ABB4-4915-BE11-78B2A9227C14}" dt="2024-04-27T16:43:02.580" v="330" actId="26606"/>
          <ac:spMkLst>
            <pc:docMk/>
            <pc:sldMk cId="3408552949" sldId="262"/>
            <ac:spMk id="51" creationId="{E9304FFE-74E9-4316-B822-F35A685E2D09}"/>
          </ac:spMkLst>
        </pc:spChg>
        <pc:spChg chg="add del">
          <ac:chgData name="David Williamson" userId="a73da8032f1697b1" providerId="LiveId" clId="{D279014D-ABB4-4915-BE11-78B2A9227C14}" dt="2024-04-27T16:56:33.615" v="370" actId="26606"/>
          <ac:spMkLst>
            <pc:docMk/>
            <pc:sldMk cId="3408552949" sldId="262"/>
            <ac:spMk id="53" creationId="{7D9D36D6-2AC5-46A1-A849-4C82D5264A3A}"/>
          </ac:spMkLst>
        </pc:spChg>
        <pc:spChg chg="add del">
          <ac:chgData name="David Williamson" userId="a73da8032f1697b1" providerId="LiveId" clId="{D279014D-ABB4-4915-BE11-78B2A9227C14}" dt="2024-04-27T16:56:29.075" v="369" actId="26606"/>
          <ac:spMkLst>
            <pc:docMk/>
            <pc:sldMk cId="3408552949" sldId="262"/>
            <ac:spMk id="64" creationId="{798FE0E0-D95D-46EF-A375-475D4DB0ED45}"/>
          </ac:spMkLst>
        </pc:spChg>
        <pc:spChg chg="add del">
          <ac:chgData name="David Williamson" userId="a73da8032f1697b1" providerId="LiveId" clId="{D279014D-ABB4-4915-BE11-78B2A9227C14}" dt="2024-04-27T16:56:29.075" v="369" actId="26606"/>
          <ac:spMkLst>
            <pc:docMk/>
            <pc:sldMk cId="3408552949" sldId="262"/>
            <ac:spMk id="65" creationId="{2D82A42F-AEBE-4065-9792-036A904D8564}"/>
          </ac:spMkLst>
        </pc:spChg>
        <pc:grpChg chg="add">
          <ac:chgData name="David Williamson" userId="a73da8032f1697b1" providerId="LiveId" clId="{D279014D-ABB4-4915-BE11-78B2A9227C14}" dt="2024-04-27T16:56:33.615" v="370" actId="26606"/>
          <ac:grpSpMkLst>
            <pc:docMk/>
            <pc:sldMk cId="3408552949" sldId="262"/>
            <ac:grpSpMk id="55" creationId="{710FEF04-9FA2-4DD8-EC29-60D92C72296A}"/>
          </ac:grpSpMkLst>
        </pc:grpChg>
        <pc:grpChg chg="add del">
          <ac:chgData name="David Williamson" userId="a73da8032f1697b1" providerId="LiveId" clId="{D279014D-ABB4-4915-BE11-78B2A9227C14}" dt="2024-04-27T16:56:26.040" v="367" actId="26606"/>
          <ac:grpSpMkLst>
            <pc:docMk/>
            <pc:sldMk cId="3408552949" sldId="262"/>
            <ac:grpSpMk id="58" creationId="{710FEF04-9FA2-4DD8-EC29-60D92C72296A}"/>
          </ac:grpSpMkLst>
        </pc:grpChg>
        <pc:picChg chg="add del mod">
          <ac:chgData name="David Williamson" userId="a73da8032f1697b1" providerId="LiveId" clId="{D279014D-ABB4-4915-BE11-78B2A9227C14}" dt="2024-04-27T16:41:38.188" v="294" actId="478"/>
          <ac:picMkLst>
            <pc:docMk/>
            <pc:sldMk cId="3408552949" sldId="262"/>
            <ac:picMk id="3" creationId="{96C11D40-50A4-CE89-B1FD-1477B9270DBA}"/>
          </ac:picMkLst>
        </pc:picChg>
        <pc:picChg chg="add mod">
          <ac:chgData name="David Williamson" userId="a73da8032f1697b1" providerId="LiveId" clId="{D279014D-ABB4-4915-BE11-78B2A9227C14}" dt="2024-04-27T16:56:33.615" v="370" actId="26606"/>
          <ac:picMkLst>
            <pc:docMk/>
            <pc:sldMk cId="3408552949" sldId="262"/>
            <ac:picMk id="6" creationId="{1AD368FB-F22E-3D9D-0CDB-A9FFE51F616D}"/>
          </ac:picMkLst>
        </pc:picChg>
      </pc:sldChg>
      <pc:sldChg chg="addSp delSp modSp new mod ord setBg">
        <pc:chgData name="David Williamson" userId="a73da8032f1697b1" providerId="LiveId" clId="{D279014D-ABB4-4915-BE11-78B2A9227C14}" dt="2024-04-27T16:50:49.827" v="356"/>
        <pc:sldMkLst>
          <pc:docMk/>
          <pc:sldMk cId="652677383" sldId="263"/>
        </pc:sldMkLst>
        <pc:spChg chg="add mod">
          <ac:chgData name="David Williamson" userId="a73da8032f1697b1" providerId="LiveId" clId="{D279014D-ABB4-4915-BE11-78B2A9227C14}" dt="2024-04-27T16:23:13.791" v="276" actId="20577"/>
          <ac:spMkLst>
            <pc:docMk/>
            <pc:sldMk cId="652677383" sldId="263"/>
            <ac:spMk id="2" creationId="{B449BEA6-17DA-58E7-99B3-A602DABEBCEB}"/>
          </ac:spMkLst>
        </pc:spChg>
        <pc:spChg chg="add del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31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33" creationId="{FD073016-B734-483B-8953-5BADEE145112}"/>
          </ac:spMkLst>
        </pc:spChg>
        <pc:spChg chg="add del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35" creationId="{90A7EAB6-59D3-4325-8DE6-E0CA4009CE53}"/>
          </ac:spMkLst>
        </pc:spChg>
        <pc:spChg chg="add del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37" creationId="{A8D57A06-A426-446D-B02C-A2DC6B62E45E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42" creationId="{4D60F200-5EB0-B223-2439-C96C67F0FEE1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44" creationId="{74067CD3-146F-6228-E362-39AA720C25F7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46" creationId="{271C7E5C-A0F8-E9FA-56DB-31A257FD4EDB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48" creationId="{33F70A3C-4474-2A39-470C-FD55A8837503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50" creationId="{BAC3F7D4-9613-0E1F-901C-98FE831DEBC0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52" creationId="{AFD5167C-AF48-26F0-7A9F-3F7643374872}"/>
          </ac:spMkLst>
        </pc:spChg>
        <pc:spChg chg="add">
          <ac:chgData name="David Williamson" userId="a73da8032f1697b1" providerId="LiveId" clId="{D279014D-ABB4-4915-BE11-78B2A9227C14}" dt="2024-04-27T16:14:26.701" v="194" actId="26606"/>
          <ac:spMkLst>
            <pc:docMk/>
            <pc:sldMk cId="652677383" sldId="263"/>
            <ac:spMk id="1054" creationId="{87B30A01-FCA8-86A5-A840-C32A3BE2EDD6}"/>
          </ac:spMkLst>
        </pc:spChg>
        <pc:picChg chg="add mod">
          <ac:chgData name="David Williamson" userId="a73da8032f1697b1" providerId="LiveId" clId="{D279014D-ABB4-4915-BE11-78B2A9227C14}" dt="2024-04-27T16:14:26.701" v="194" actId="26606"/>
          <ac:picMkLst>
            <pc:docMk/>
            <pc:sldMk cId="652677383" sldId="263"/>
            <ac:picMk id="1026" creationId="{266E106C-FE3D-1EA6-FB2C-FD02792CB9E6}"/>
          </ac:picMkLst>
        </pc:picChg>
      </pc:sldChg>
      <pc:sldChg chg="addSp modSp new mod setBg">
        <pc:chgData name="David Williamson" userId="a73da8032f1697b1" providerId="LiveId" clId="{D279014D-ABB4-4915-BE11-78B2A9227C14}" dt="2024-04-27T16:20:24.259" v="210" actId="26606"/>
        <pc:sldMkLst>
          <pc:docMk/>
          <pc:sldMk cId="1642828395" sldId="264"/>
        </pc:sldMkLst>
        <pc:grpChg chg="add">
          <ac:chgData name="David Williamson" userId="a73da8032f1697b1" providerId="LiveId" clId="{D279014D-ABB4-4915-BE11-78B2A9227C14}" dt="2024-04-27T16:20:24.259" v="210" actId="26606"/>
          <ac:grpSpMkLst>
            <pc:docMk/>
            <pc:sldMk cId="1642828395" sldId="264"/>
            <ac:grpSpMk id="8" creationId="{D4D7444E-8572-6DFD-CB75-0984238C716D}"/>
          </ac:grpSpMkLst>
        </pc:grpChg>
        <pc:picChg chg="add mod">
          <ac:chgData name="David Williamson" userId="a73da8032f1697b1" providerId="LiveId" clId="{D279014D-ABB4-4915-BE11-78B2A9227C14}" dt="2024-04-27T16:20:24.259" v="210" actId="26606"/>
          <ac:picMkLst>
            <pc:docMk/>
            <pc:sldMk cId="1642828395" sldId="264"/>
            <ac:picMk id="3" creationId="{CEB5AD4D-149C-01A7-9297-297B601A9DC9}"/>
          </ac:picMkLst>
        </pc:picChg>
      </pc:sldChg>
      <pc:sldChg chg="addSp modSp new mod setBg">
        <pc:chgData name="David Williamson" userId="a73da8032f1697b1" providerId="LiveId" clId="{D279014D-ABB4-4915-BE11-78B2A9227C14}" dt="2024-04-27T16:39:38.548" v="290" actId="26606"/>
        <pc:sldMkLst>
          <pc:docMk/>
          <pc:sldMk cId="139464488" sldId="265"/>
        </pc:sldMkLst>
        <pc:spChg chg="add">
          <ac:chgData name="David Williamson" userId="a73da8032f1697b1" providerId="LiveId" clId="{D279014D-ABB4-4915-BE11-78B2A9227C14}" dt="2024-04-27T16:39:38.548" v="290" actId="26606"/>
          <ac:spMkLst>
            <pc:docMk/>
            <pc:sldMk cId="139464488" sldId="265"/>
            <ac:spMk id="8" creationId="{42A4FC2C-047E-45A5-965D-8E1E3BF09BC6}"/>
          </ac:spMkLst>
        </pc:spChg>
        <pc:picChg chg="add mod">
          <ac:chgData name="David Williamson" userId="a73da8032f1697b1" providerId="LiveId" clId="{D279014D-ABB4-4915-BE11-78B2A9227C14}" dt="2024-04-27T16:39:38.548" v="290" actId="26606"/>
          <ac:picMkLst>
            <pc:docMk/>
            <pc:sldMk cId="139464488" sldId="265"/>
            <ac:picMk id="3" creationId="{E413EE9C-16D6-4B4C-8734-CA4A9A6FA4B3}"/>
          </ac:picMkLst>
        </pc:picChg>
      </pc:sldChg>
      <pc:sldChg chg="addSp delSp modSp new del mod setBg">
        <pc:chgData name="David Williamson" userId="a73da8032f1697b1" providerId="LiveId" clId="{D279014D-ABB4-4915-BE11-78B2A9227C14}" dt="2024-04-27T16:27:35.481" v="281" actId="2696"/>
        <pc:sldMkLst>
          <pc:docMk/>
          <pc:sldMk cId="397579442" sldId="265"/>
        </pc:sldMkLst>
        <pc:grpChg chg="add">
          <ac:chgData name="David Williamson" userId="a73da8032f1697b1" providerId="LiveId" clId="{D279014D-ABB4-4915-BE11-78B2A9227C14}" dt="2024-04-27T16:25:28.473" v="279" actId="26606"/>
          <ac:grpSpMkLst>
            <pc:docMk/>
            <pc:sldMk cId="397579442" sldId="265"/>
            <ac:grpSpMk id="8" creationId="{D4D7444E-8572-6DFD-CB75-0984238C716D}"/>
          </ac:grpSpMkLst>
        </pc:grpChg>
        <pc:picChg chg="add del mod">
          <ac:chgData name="David Williamson" userId="a73da8032f1697b1" providerId="LiveId" clId="{D279014D-ABB4-4915-BE11-78B2A9227C14}" dt="2024-04-27T16:27:25.221" v="280" actId="478"/>
          <ac:picMkLst>
            <pc:docMk/>
            <pc:sldMk cId="397579442" sldId="265"/>
            <ac:picMk id="3" creationId="{7B561ED2-D831-2622-CE49-D45122585E7C}"/>
          </ac:picMkLst>
        </pc:picChg>
      </pc:sldChg>
      <pc:sldChg chg="addSp modSp new del mod setBg">
        <pc:chgData name="David Williamson" userId="a73da8032f1697b1" providerId="LiveId" clId="{D279014D-ABB4-4915-BE11-78B2A9227C14}" dt="2024-04-27T16:39:10.838" v="287" actId="2696"/>
        <pc:sldMkLst>
          <pc:docMk/>
          <pc:sldMk cId="3942215267" sldId="265"/>
        </pc:sldMkLst>
        <pc:grpChg chg="add">
          <ac:chgData name="David Williamson" userId="a73da8032f1697b1" providerId="LiveId" clId="{D279014D-ABB4-4915-BE11-78B2A9227C14}" dt="2024-04-27T16:28:00.477" v="284" actId="26606"/>
          <ac:grpSpMkLst>
            <pc:docMk/>
            <pc:sldMk cId="3942215267" sldId="265"/>
            <ac:grpSpMk id="8" creationId="{D4D7444E-8572-6DFD-CB75-0984238C716D}"/>
          </ac:grpSpMkLst>
        </pc:grpChg>
        <pc:picChg chg="add mod">
          <ac:chgData name="David Williamson" userId="a73da8032f1697b1" providerId="LiveId" clId="{D279014D-ABB4-4915-BE11-78B2A9227C14}" dt="2024-04-27T16:28:00.477" v="284" actId="26606"/>
          <ac:picMkLst>
            <pc:docMk/>
            <pc:sldMk cId="3942215267" sldId="265"/>
            <ac:picMk id="3" creationId="{6CD3084E-E0C7-C2DA-AC68-86F7DFA77ECE}"/>
          </ac:picMkLst>
        </pc:picChg>
      </pc:sldChg>
      <pc:sldChg chg="addSp delSp modSp new mod setBg">
        <pc:chgData name="David Williamson" userId="a73da8032f1697b1" providerId="LiveId" clId="{D279014D-ABB4-4915-BE11-78B2A9227C14}" dt="2024-04-27T16:49:49.987" v="352" actId="26606"/>
        <pc:sldMkLst>
          <pc:docMk/>
          <pc:sldMk cId="2156561592" sldId="266"/>
        </pc:sldMkLst>
        <pc:spChg chg="add del">
          <ac:chgData name="David Williamson" userId="a73da8032f1697b1" providerId="LiveId" clId="{D279014D-ABB4-4915-BE11-78B2A9227C14}" dt="2024-04-27T16:49:42.908" v="347" actId="26606"/>
          <ac:spMkLst>
            <pc:docMk/>
            <pc:sldMk cId="2156561592" sldId="266"/>
            <ac:spMk id="8" creationId="{42A4FC2C-047E-45A5-965D-8E1E3BF09BC6}"/>
          </ac:spMkLst>
        </pc:spChg>
        <pc:spChg chg="add del">
          <ac:chgData name="David Williamson" userId="a73da8032f1697b1" providerId="LiveId" clId="{D279014D-ABB4-4915-BE11-78B2A9227C14}" dt="2024-04-27T16:49:44.938" v="349" actId="26606"/>
          <ac:spMkLst>
            <pc:docMk/>
            <pc:sldMk cId="2156561592" sldId="266"/>
            <ac:spMk id="10" creationId="{FD073016-B734-483B-8953-5BADEE145112}"/>
          </ac:spMkLst>
        </pc:spChg>
        <pc:spChg chg="add del">
          <ac:chgData name="David Williamson" userId="a73da8032f1697b1" providerId="LiveId" clId="{D279014D-ABB4-4915-BE11-78B2A9227C14}" dt="2024-04-27T16:49:44.938" v="349" actId="26606"/>
          <ac:spMkLst>
            <pc:docMk/>
            <pc:sldMk cId="2156561592" sldId="266"/>
            <ac:spMk id="11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6:49:44.938" v="349" actId="26606"/>
          <ac:spMkLst>
            <pc:docMk/>
            <pc:sldMk cId="2156561592" sldId="266"/>
            <ac:spMk id="12" creationId="{90A7EAB6-59D3-4325-8DE6-E0CA4009CE53}"/>
          </ac:spMkLst>
        </pc:spChg>
        <pc:spChg chg="add del">
          <ac:chgData name="David Williamson" userId="a73da8032f1697b1" providerId="LiveId" clId="{D279014D-ABB4-4915-BE11-78B2A9227C14}" dt="2024-04-27T16:49:44.938" v="349" actId="26606"/>
          <ac:spMkLst>
            <pc:docMk/>
            <pc:sldMk cId="2156561592" sldId="266"/>
            <ac:spMk id="14" creationId="{A8D57A06-A426-446D-B02C-A2DC6B62E45E}"/>
          </ac:spMkLst>
        </pc:spChg>
        <pc:spChg chg="add del">
          <ac:chgData name="David Williamson" userId="a73da8032f1697b1" providerId="LiveId" clId="{D279014D-ABB4-4915-BE11-78B2A9227C14}" dt="2024-04-27T16:49:49.984" v="351" actId="26606"/>
          <ac:spMkLst>
            <pc:docMk/>
            <pc:sldMk cId="2156561592" sldId="266"/>
            <ac:spMk id="16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6:49:49.984" v="351" actId="26606"/>
          <ac:spMkLst>
            <pc:docMk/>
            <pc:sldMk cId="2156561592" sldId="266"/>
            <ac:spMk id="17" creationId="{E2384209-CB15-4CDF-9D31-C44FD9A3F20D}"/>
          </ac:spMkLst>
        </pc:spChg>
        <pc:spChg chg="add del">
          <ac:chgData name="David Williamson" userId="a73da8032f1697b1" providerId="LiveId" clId="{D279014D-ABB4-4915-BE11-78B2A9227C14}" dt="2024-04-27T16:49:49.984" v="351" actId="26606"/>
          <ac:spMkLst>
            <pc:docMk/>
            <pc:sldMk cId="2156561592" sldId="266"/>
            <ac:spMk id="18" creationId="{2633B3B5-CC90-43F0-8714-D31D1F3F0209}"/>
          </ac:spMkLst>
        </pc:spChg>
        <pc:spChg chg="add del">
          <ac:chgData name="David Williamson" userId="a73da8032f1697b1" providerId="LiveId" clId="{D279014D-ABB4-4915-BE11-78B2A9227C14}" dt="2024-04-27T16:49:49.984" v="351" actId="26606"/>
          <ac:spMkLst>
            <pc:docMk/>
            <pc:sldMk cId="2156561592" sldId="266"/>
            <ac:spMk id="19" creationId="{A8D57A06-A426-446D-B02C-A2DC6B62E45E}"/>
          </ac:spMkLst>
        </pc:spChg>
        <pc:spChg chg="add">
          <ac:chgData name="David Williamson" userId="a73da8032f1697b1" providerId="LiveId" clId="{D279014D-ABB4-4915-BE11-78B2A9227C14}" dt="2024-04-27T16:49:49.987" v="352" actId="26606"/>
          <ac:spMkLst>
            <pc:docMk/>
            <pc:sldMk cId="2156561592" sldId="266"/>
            <ac:spMk id="21" creationId="{42A4FC2C-047E-45A5-965D-8E1E3BF09BC6}"/>
          </ac:spMkLst>
        </pc:spChg>
        <pc:picChg chg="add mod">
          <ac:chgData name="David Williamson" userId="a73da8032f1697b1" providerId="LiveId" clId="{D279014D-ABB4-4915-BE11-78B2A9227C14}" dt="2024-04-27T16:49:49.987" v="352" actId="26606"/>
          <ac:picMkLst>
            <pc:docMk/>
            <pc:sldMk cId="2156561592" sldId="266"/>
            <ac:picMk id="3" creationId="{F0A39525-167C-C883-72D0-3E23C060D941}"/>
          </ac:picMkLst>
        </pc:picChg>
      </pc:sldChg>
      <pc:sldChg chg="addSp delSp modSp new mod setBg">
        <pc:chgData name="David Williamson" userId="a73da8032f1697b1" providerId="LiveId" clId="{D279014D-ABB4-4915-BE11-78B2A9227C14}" dt="2024-04-27T16:55:19.715" v="365" actId="26606"/>
        <pc:sldMkLst>
          <pc:docMk/>
          <pc:sldMk cId="1082513634" sldId="267"/>
        </pc:sldMkLst>
        <pc:spChg chg="add del">
          <ac:chgData name="David Williamson" userId="a73da8032f1697b1" providerId="LiveId" clId="{D279014D-ABB4-4915-BE11-78B2A9227C14}" dt="2024-04-27T16:55:16.997" v="362" actId="26606"/>
          <ac:spMkLst>
            <pc:docMk/>
            <pc:sldMk cId="1082513634" sldId="267"/>
            <ac:spMk id="8" creationId="{42A4FC2C-047E-45A5-965D-8E1E3BF09BC6}"/>
          </ac:spMkLst>
        </pc:spChg>
        <pc:grpChg chg="add del">
          <ac:chgData name="David Williamson" userId="a73da8032f1697b1" providerId="LiveId" clId="{D279014D-ABB4-4915-BE11-78B2A9227C14}" dt="2024-04-27T16:55:19.714" v="364" actId="26606"/>
          <ac:grpSpMkLst>
            <pc:docMk/>
            <pc:sldMk cId="1082513634" sldId="267"/>
            <ac:grpSpMk id="13" creationId="{26176824-7946-6969-3841-DD5C101DF42D}"/>
          </ac:grpSpMkLst>
        </pc:grpChg>
        <pc:picChg chg="add mod">
          <ac:chgData name="David Williamson" userId="a73da8032f1697b1" providerId="LiveId" clId="{D279014D-ABB4-4915-BE11-78B2A9227C14}" dt="2024-04-27T16:55:19.715" v="365" actId="26606"/>
          <ac:picMkLst>
            <pc:docMk/>
            <pc:sldMk cId="1082513634" sldId="267"/>
            <ac:picMk id="3" creationId="{5A893A9C-7961-3C94-B6D1-68DF6F77B138}"/>
          </ac:picMkLst>
        </pc:picChg>
      </pc:sldChg>
      <pc:sldChg chg="addSp delSp modSp new mod setBg">
        <pc:chgData name="David Williamson" userId="a73da8032f1697b1" providerId="LiveId" clId="{D279014D-ABB4-4915-BE11-78B2A9227C14}" dt="2024-04-30T15:01:53.153" v="564" actId="1076"/>
        <pc:sldMkLst>
          <pc:docMk/>
          <pc:sldMk cId="561677331" sldId="268"/>
        </pc:sldMkLst>
        <pc:spChg chg="add del mod">
          <ac:chgData name="David Williamson" userId="a73da8032f1697b1" providerId="LiveId" clId="{D279014D-ABB4-4915-BE11-78B2A9227C14}" dt="2024-04-27T17:10:33.071" v="554" actId="26606"/>
          <ac:spMkLst>
            <pc:docMk/>
            <pc:sldMk cId="561677331" sldId="268"/>
            <ac:spMk id="4" creationId="{AB6F383B-452C-154D-45DA-92B60D92CA02}"/>
          </ac:spMkLst>
        </pc:spChg>
        <pc:spChg chg="add del">
          <ac:chgData name="David Williamson" userId="a73da8032f1697b1" providerId="LiveId" clId="{D279014D-ABB4-4915-BE11-78B2A9227C14}" dt="2024-04-27T17:05:11.051" v="388" actId="26606"/>
          <ac:spMkLst>
            <pc:docMk/>
            <pc:sldMk cId="561677331" sldId="268"/>
            <ac:spMk id="8" creationId="{42A4FC2C-047E-45A5-965D-8E1E3BF09BC6}"/>
          </ac:spMkLst>
        </pc:spChg>
        <pc:spChg chg="add del">
          <ac:chgData name="David Williamson" userId="a73da8032f1697b1" providerId="LiveId" clId="{D279014D-ABB4-4915-BE11-78B2A9227C14}" dt="2024-04-27T17:06:59.742" v="390" actId="26606"/>
          <ac:spMkLst>
            <pc:docMk/>
            <pc:sldMk cId="561677331" sldId="268"/>
            <ac:spMk id="10" creationId="{42A4FC2C-047E-45A5-965D-8E1E3BF09BC6}"/>
          </ac:spMkLst>
        </pc:spChg>
        <pc:spChg chg="add del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15" creationId="{AB8C311F-7253-4AED-9701-7FC0708C41C7}"/>
          </ac:spMkLst>
        </pc:spChg>
        <pc:spChg chg="add del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17" creationId="{E2384209-CB15-4CDF-9D31-C44FD9A3F20D}"/>
          </ac:spMkLst>
        </pc:spChg>
        <pc:spChg chg="add del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19" creationId="{2633B3B5-CC90-43F0-8714-D31D1F3F0209}"/>
          </ac:spMkLst>
        </pc:spChg>
        <pc:spChg chg="add del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21" creationId="{A8D57A06-A426-446D-B02C-A2DC6B62E45E}"/>
          </ac:spMkLst>
        </pc:spChg>
        <pc:spChg chg="add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26" creationId="{AE3A741D-C19B-960A-5803-1C5887147820}"/>
          </ac:spMkLst>
        </pc:spChg>
        <pc:spChg chg="add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28" creationId="{DC39DE25-0E4E-0AA7-0932-1D78C2372786}"/>
          </ac:spMkLst>
        </pc:spChg>
        <pc:spChg chg="add">
          <ac:chgData name="David Williamson" userId="a73da8032f1697b1" providerId="LiveId" clId="{D279014D-ABB4-4915-BE11-78B2A9227C14}" dt="2024-04-27T17:08:59.653" v="537" actId="26606"/>
          <ac:spMkLst>
            <pc:docMk/>
            <pc:sldMk cId="561677331" sldId="268"/>
            <ac:spMk id="30" creationId="{8D6EA299-0840-6DEA-E670-C49AEBC87E89}"/>
          </ac:spMkLst>
        </pc:spChg>
        <pc:graphicFrameChg chg="add mod">
          <ac:chgData name="David Williamson" userId="a73da8032f1697b1" providerId="LiveId" clId="{D279014D-ABB4-4915-BE11-78B2A9227C14}" dt="2024-04-30T15:01:53.153" v="564" actId="1076"/>
          <ac:graphicFrameMkLst>
            <pc:docMk/>
            <pc:sldMk cId="561677331" sldId="268"/>
            <ac:graphicFrameMk id="32" creationId="{6E212F54-D02E-7EEC-ECEF-2F00FE431ECA}"/>
          </ac:graphicFrameMkLst>
        </pc:graphicFrameChg>
        <pc:picChg chg="add del mod">
          <ac:chgData name="David Williamson" userId="a73da8032f1697b1" providerId="LiveId" clId="{D279014D-ABB4-4915-BE11-78B2A9227C14}" dt="2024-04-30T15:01:47.137" v="563" actId="21"/>
          <ac:picMkLst>
            <pc:docMk/>
            <pc:sldMk cId="561677331" sldId="268"/>
            <ac:picMk id="3" creationId="{C2B5ADA6-EF38-F8F4-96B1-A3E69388EF6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82809-7950-4996-9A19-5BAF8AE0B2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8BF54-FC78-447C-AD5A-711B404A5D48}">
      <dgm:prSet/>
      <dgm:spPr/>
      <dgm:t>
        <a:bodyPr/>
        <a:lstStyle/>
        <a:p>
          <a:pPr algn="ctr"/>
          <a:r>
            <a:rPr lang="en-US" dirty="0"/>
            <a:t>The Barrage of Bullying</a:t>
          </a:r>
        </a:p>
      </dgm:t>
    </dgm:pt>
    <dgm:pt modelId="{4C580142-76CD-4994-9685-8A219301918F}" type="parTrans" cxnId="{92F626EF-2402-4F2A-B6DB-B0FA1159CC79}">
      <dgm:prSet/>
      <dgm:spPr/>
      <dgm:t>
        <a:bodyPr/>
        <a:lstStyle/>
        <a:p>
          <a:endParaRPr lang="en-US"/>
        </a:p>
      </dgm:t>
    </dgm:pt>
    <dgm:pt modelId="{3CB540F2-E0CF-4E6A-9CEF-6A33AA343492}" type="sibTrans" cxnId="{92F626EF-2402-4F2A-B6DB-B0FA1159CC79}">
      <dgm:prSet/>
      <dgm:spPr/>
      <dgm:t>
        <a:bodyPr/>
        <a:lstStyle/>
        <a:p>
          <a:endParaRPr lang="en-US"/>
        </a:p>
      </dgm:t>
    </dgm:pt>
    <dgm:pt modelId="{B1D03B80-7792-4C02-885F-A732E71265A8}">
      <dgm:prSet/>
      <dgm:spPr/>
      <dgm:t>
        <a:bodyPr/>
        <a:lstStyle/>
        <a:p>
          <a:r>
            <a:rPr lang="en-US" dirty="0"/>
            <a:t>Like the many gallons of water in the sea, words piled on can have a negative or a positive impact. </a:t>
          </a:r>
        </a:p>
      </dgm:t>
    </dgm:pt>
    <dgm:pt modelId="{0D2391B8-AE0E-4200-9EBA-73BDC89C935A}" type="parTrans" cxnId="{2B2DE2D2-56AD-4C6B-9C3D-FF0A10A1FB4A}">
      <dgm:prSet/>
      <dgm:spPr/>
      <dgm:t>
        <a:bodyPr/>
        <a:lstStyle/>
        <a:p>
          <a:endParaRPr lang="en-US"/>
        </a:p>
      </dgm:t>
    </dgm:pt>
    <dgm:pt modelId="{E6557B6C-57BD-4393-90B7-6DC6471BDFC0}" type="sibTrans" cxnId="{2B2DE2D2-56AD-4C6B-9C3D-FF0A10A1FB4A}">
      <dgm:prSet/>
      <dgm:spPr/>
      <dgm:t>
        <a:bodyPr/>
        <a:lstStyle/>
        <a:p>
          <a:endParaRPr lang="en-US"/>
        </a:p>
      </dgm:t>
    </dgm:pt>
    <dgm:pt modelId="{A9694AAB-7CEE-4AF6-8FE2-A99469283840}" type="pres">
      <dgm:prSet presAssocID="{8B282809-7950-4996-9A19-5BAF8AE0B25C}" presName="linear" presStyleCnt="0">
        <dgm:presLayoutVars>
          <dgm:animLvl val="lvl"/>
          <dgm:resizeHandles val="exact"/>
        </dgm:presLayoutVars>
      </dgm:prSet>
      <dgm:spPr/>
    </dgm:pt>
    <dgm:pt modelId="{3F8C9381-A318-47EB-9BB7-441AC87AF712}" type="pres">
      <dgm:prSet presAssocID="{C398BF54-FC78-447C-AD5A-711B404A5D48}" presName="parentText" presStyleLbl="node1" presStyleIdx="0" presStyleCnt="2" custLinFactNeighborX="0" custLinFactNeighborY="-21214">
        <dgm:presLayoutVars>
          <dgm:chMax val="0"/>
          <dgm:bulletEnabled val="1"/>
        </dgm:presLayoutVars>
      </dgm:prSet>
      <dgm:spPr/>
    </dgm:pt>
    <dgm:pt modelId="{776C96E5-5E88-47C3-A1C4-68524F2ACD2C}" type="pres">
      <dgm:prSet presAssocID="{3CB540F2-E0CF-4E6A-9CEF-6A33AA343492}" presName="spacer" presStyleCnt="0"/>
      <dgm:spPr/>
    </dgm:pt>
    <dgm:pt modelId="{4A2C6908-EE41-477B-9B38-A9F79CFBF3B3}" type="pres">
      <dgm:prSet presAssocID="{B1D03B80-7792-4C02-885F-A732E71265A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9450994-211F-4B47-98BC-58812A4AE1A9}" type="presOf" srcId="{B1D03B80-7792-4C02-885F-A732E71265A8}" destId="{4A2C6908-EE41-477B-9B38-A9F79CFBF3B3}" srcOrd="0" destOrd="0" presId="urn:microsoft.com/office/officeart/2005/8/layout/vList2"/>
    <dgm:cxn modelId="{06CD149F-5BDA-42E9-AA1B-88532A6A4238}" type="presOf" srcId="{8B282809-7950-4996-9A19-5BAF8AE0B25C}" destId="{A9694AAB-7CEE-4AF6-8FE2-A99469283840}" srcOrd="0" destOrd="0" presId="urn:microsoft.com/office/officeart/2005/8/layout/vList2"/>
    <dgm:cxn modelId="{886B29AA-5D5B-4275-BBAC-00A0151D9976}" type="presOf" srcId="{C398BF54-FC78-447C-AD5A-711B404A5D48}" destId="{3F8C9381-A318-47EB-9BB7-441AC87AF712}" srcOrd="0" destOrd="0" presId="urn:microsoft.com/office/officeart/2005/8/layout/vList2"/>
    <dgm:cxn modelId="{2B2DE2D2-56AD-4C6B-9C3D-FF0A10A1FB4A}" srcId="{8B282809-7950-4996-9A19-5BAF8AE0B25C}" destId="{B1D03B80-7792-4C02-885F-A732E71265A8}" srcOrd="1" destOrd="0" parTransId="{0D2391B8-AE0E-4200-9EBA-73BDC89C935A}" sibTransId="{E6557B6C-57BD-4393-90B7-6DC6471BDFC0}"/>
    <dgm:cxn modelId="{92F626EF-2402-4F2A-B6DB-B0FA1159CC79}" srcId="{8B282809-7950-4996-9A19-5BAF8AE0B25C}" destId="{C398BF54-FC78-447C-AD5A-711B404A5D48}" srcOrd="0" destOrd="0" parTransId="{4C580142-76CD-4994-9685-8A219301918F}" sibTransId="{3CB540F2-E0CF-4E6A-9CEF-6A33AA343492}"/>
    <dgm:cxn modelId="{2DF9E2B1-816D-4D1A-955E-A0FB13B9AD89}" type="presParOf" srcId="{A9694AAB-7CEE-4AF6-8FE2-A99469283840}" destId="{3F8C9381-A318-47EB-9BB7-441AC87AF712}" srcOrd="0" destOrd="0" presId="urn:microsoft.com/office/officeart/2005/8/layout/vList2"/>
    <dgm:cxn modelId="{CFBD0FE9-3DAB-4867-94D1-49F668C4196F}" type="presParOf" srcId="{A9694AAB-7CEE-4AF6-8FE2-A99469283840}" destId="{776C96E5-5E88-47C3-A1C4-68524F2ACD2C}" srcOrd="1" destOrd="0" presId="urn:microsoft.com/office/officeart/2005/8/layout/vList2"/>
    <dgm:cxn modelId="{DA161DF9-0523-45F3-9A0B-D341870D9246}" type="presParOf" srcId="{A9694AAB-7CEE-4AF6-8FE2-A99469283840}" destId="{4A2C6908-EE41-477B-9B38-A9F79CFBF3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C9381-A318-47EB-9BB7-441AC87AF712}">
      <dsp:nvSpPr>
        <dsp:cNvPr id="0" name=""/>
        <dsp:cNvSpPr/>
      </dsp:nvSpPr>
      <dsp:spPr>
        <a:xfrm>
          <a:off x="0" y="43871"/>
          <a:ext cx="5041692" cy="2665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Barrage of Bullying</a:t>
          </a:r>
        </a:p>
      </dsp:txBody>
      <dsp:txXfrm>
        <a:off x="130136" y="174007"/>
        <a:ext cx="4781420" cy="2405573"/>
      </dsp:txXfrm>
    </dsp:sp>
    <dsp:sp modelId="{4A2C6908-EE41-477B-9B38-A9F79CFBF3B3}">
      <dsp:nvSpPr>
        <dsp:cNvPr id="0" name=""/>
        <dsp:cNvSpPr/>
      </dsp:nvSpPr>
      <dsp:spPr>
        <a:xfrm>
          <a:off x="0" y="2817936"/>
          <a:ext cx="5041692" cy="2665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Like the many gallons of water in the sea, words piled on can have a negative or a positive impact. </a:t>
          </a:r>
        </a:p>
      </dsp:txBody>
      <dsp:txXfrm>
        <a:off x="130136" y="2948072"/>
        <a:ext cx="4781420" cy="2405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3381-EF7F-302B-3508-00256DAD9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86219-4B4B-B78B-6B3A-65DB23E3A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51B3D-BD1C-9472-3F1A-946553EF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C651C-0C4E-093C-B475-5D0C7452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E1141-CFA7-E50F-68CE-40BF4D4C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4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D706A-2216-F3C5-4EE8-C576B239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5B0AF-3F7E-8A68-97B6-5C1F3B665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06782-2E66-3BE1-6A9F-A8376D03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8E51C-6610-9EF4-0DB7-B031DB57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DD295-655A-73FF-458D-F0111670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E9C68-4563-9D10-95A1-50D177092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3B652-90D1-89DC-FDBE-C382A7EA8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BD12A-BAEC-C1FC-795F-4AD19B85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9065-ABD9-2863-C683-7AECADBF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A069-944A-8840-9318-4C6AEA69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C3DC-8D05-58AE-39B6-18AC0C17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E21C-E2CD-D4C9-E2D7-3A61F2302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0C11-EFBF-89A9-9D52-734C1F72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DE2C7-AA6C-A7CF-C7BB-ADDBE255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1A5FC-951F-BC4A-88E6-F01D0CF8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F567-3D26-9D16-7BDE-C12587655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E4BB5-B473-B121-E9B9-163A4472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EA8E-413A-F55C-818A-F50DB1537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68327-83F8-94E0-ABB4-8ADED8A2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26FB7-3480-E60B-B9E2-1A45990A3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7B74-BF52-0AB6-D4F0-83491B53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BD2C-DFE4-44A5-F595-F21091F4F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7948B-50AD-69A0-C18D-18D68E3A3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22A3F-3AAA-CB8D-6E97-A51D67DA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F0CB-4C4E-5D2F-ECDD-8E87189E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255D8-9D7A-C3BD-D8EC-D2729DF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2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E8D9-DA41-CAFB-27F2-B2C38EF7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A580-252F-4935-3F59-78A7F74D9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F43C9-A141-1AF6-5661-625B19883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4194-A316-F64D-AF31-4A3B61962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6417F-1B28-DE2C-7D89-404E359AB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C16716-E44A-DCEC-5797-DFA4E576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8004D4-1977-4031-02B6-7235FD14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EC892-597B-A66A-17C4-952EF496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9118-00C2-8839-CF66-96B64EAB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94197-5B2B-E184-5433-E6610F56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0461B-7C2C-8F4B-8EF8-130CBAB5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3F102-0313-9E81-E3C7-2B71A6E6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1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49021C-08B2-4991-CFD1-7CFE1D91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30D97-DB3E-72BA-6E0F-B1E38186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C31DF-BB34-12E0-BD6E-C57C2F34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91E1-A8EF-5F0D-2234-E3371AB0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8234-98BA-DDB1-E52F-0449D333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8EFD2-D7A4-6234-E19E-BADF65DFE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C7F95-530F-1827-711E-C852F055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DAAA-E8B7-00E2-0BEE-059B82E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ED26C-5112-07C0-D67F-8E9C8C16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82C3-0B62-1B61-BCEF-D4D87ECE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10A93-2D8A-0C54-CD7B-E5301A9F2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BE43-9E08-5E5A-4943-B335AA0AB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CE842-D8F9-562D-85F2-6B979080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0C6B7-C5DD-0516-12A8-CE1316FA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E0101-C503-9F95-23D2-233357DC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6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E5DE47-81FF-E971-DB49-ADDEF859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EA99-8382-8C7F-7FDB-5894FB00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6BF1-3D0A-2A07-76E6-6D4350D49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F4C2C5-85BD-4553-9F9B-2870A592503C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EF3E-F166-963F-2089-425843CB7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7C6CF-AC93-807D-C2FC-C9623442F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C0F01-07C1-43FF-8542-C015210A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5829A039-5AAA-B3E5-8A62-E1CFCD2B0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26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3EE9C-16D6-4B4C-8734-CA4A9A6FA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" r="2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39525-167C-C883-72D0-3E23C060D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4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93A9C-7961-3C94-B6D1-68DF6F77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1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halkboard with white text&#10;&#10;Description automatically generated">
            <a:extLst>
              <a:ext uri="{FF2B5EF4-FFF2-40B4-BE49-F238E27FC236}">
                <a16:creationId xmlns:a16="http://schemas.microsoft.com/office/drawing/2014/main" id="{2D26892A-163F-FDAD-8BF1-7A086AE07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0" b="3727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8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alkboard with a chalk and a shadow of a person&#10;&#10;Description automatically generated">
            <a:extLst>
              <a:ext uri="{FF2B5EF4-FFF2-40B4-BE49-F238E27FC236}">
                <a16:creationId xmlns:a16="http://schemas.microsoft.com/office/drawing/2014/main" id="{29389CA8-7A4F-36CC-CEDF-F475E6D40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" b="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AA9B9-0CE3-0810-A9FA-28E7B1FC7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51" b="2837"/>
          <a:stretch/>
        </p:blipFill>
        <p:spPr>
          <a:xfrm>
            <a:off x="314792" y="269823"/>
            <a:ext cx="11590663" cy="62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7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6E106C-FE3D-1EA6-FB2C-FD02792CB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b="6214"/>
          <a:stretch/>
        </p:blipFill>
        <p:spPr bwMode="auto">
          <a:xfrm>
            <a:off x="20" y="-7619"/>
            <a:ext cx="12191979" cy="68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9BEA6-17DA-58E7-99B3-A602DABEBCEB}"/>
              </a:ext>
            </a:extLst>
          </p:cNvPr>
          <p:cNvSpPr txBox="1"/>
          <p:nvPr/>
        </p:nvSpPr>
        <p:spPr>
          <a:xfrm>
            <a:off x="-19444" y="3624226"/>
            <a:ext cx="4437019" cy="283927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It’s the little things in life that make a big difference.</a:t>
            </a:r>
          </a:p>
        </p:txBody>
      </p:sp>
    </p:spTree>
    <p:extLst>
      <p:ext uri="{BB962C8B-B14F-4D97-AF65-F5344CB8AC3E}">
        <p14:creationId xmlns:p14="http://schemas.microsoft.com/office/powerpoint/2010/main" val="65267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46E62-0A11-850F-1263-D96D1F08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" b="1857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1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F9925A-E590-9C78-88F3-92E736D3DEC7}"/>
              </a:ext>
            </a:extLst>
          </p:cNvPr>
          <p:cNvSpPr txBox="1"/>
          <p:nvPr/>
        </p:nvSpPr>
        <p:spPr>
          <a:xfrm>
            <a:off x="5840665" y="756690"/>
            <a:ext cx="6093471" cy="44382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Neigh, you should think before you speak.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368FB-F22E-3D9D-0CDB-A9FFE51F6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1" r="-1" b="1333"/>
          <a:stretch/>
        </p:blipFill>
        <p:spPr>
          <a:xfrm>
            <a:off x="20" y="-7622"/>
            <a:ext cx="5171828" cy="68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B5AD4D-149C-01A7-9297-297B601A9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828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6E212F54-D02E-7EEC-ECEF-2F00FE431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095890"/>
              </p:ext>
            </p:extLst>
          </p:nvPr>
        </p:nvGraphicFramePr>
        <p:xfrm>
          <a:off x="3252866" y="495954"/>
          <a:ext cx="5041692" cy="5546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67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47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2024-04-25T15:17:58Z</dcterms:created>
  <dcterms:modified xsi:type="dcterms:W3CDTF">2024-04-30T15:01:56Z</dcterms:modified>
</cp:coreProperties>
</file>