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92" r:id="rId3"/>
    <p:sldId id="274" r:id="rId4"/>
    <p:sldId id="264" r:id="rId5"/>
    <p:sldId id="267" r:id="rId6"/>
    <p:sldId id="286" r:id="rId7"/>
    <p:sldId id="258" r:id="rId8"/>
    <p:sldId id="257" r:id="rId9"/>
    <p:sldId id="288" r:id="rId10"/>
    <p:sldId id="275" r:id="rId11"/>
    <p:sldId id="265" r:id="rId12"/>
    <p:sldId id="270" r:id="rId13"/>
    <p:sldId id="287" r:id="rId14"/>
    <p:sldId id="289" r:id="rId15"/>
    <p:sldId id="290" r:id="rId16"/>
    <p:sldId id="276" r:id="rId17"/>
    <p:sldId id="269" r:id="rId18"/>
    <p:sldId id="266" r:id="rId19"/>
    <p:sldId id="268" r:id="rId20"/>
    <p:sldId id="273" r:id="rId21"/>
    <p:sldId id="260" r:id="rId22"/>
    <p:sldId id="277" r:id="rId23"/>
    <p:sldId id="279" r:id="rId24"/>
    <p:sldId id="278" r:id="rId25"/>
    <p:sldId id="283" r:id="rId26"/>
    <p:sldId id="282" r:id="rId27"/>
    <p:sldId id="285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6983"/>
    <a:srgbClr val="226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8FC8F5-5202-49D8-9122-0923ED9F8AF8}" v="52" dt="2024-04-12T10:49:30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E08FC8F5-5202-49D8-9122-0923ED9F8AF8}"/>
    <pc:docChg chg="undo custSel addSld delSld modSld sldOrd">
      <pc:chgData name="David Williamson" userId="a73da8032f1697b1" providerId="LiveId" clId="{E08FC8F5-5202-49D8-9122-0923ED9F8AF8}" dt="2024-04-12T10:49:46.607" v="2405" actId="21"/>
      <pc:docMkLst>
        <pc:docMk/>
      </pc:docMkLst>
      <pc:sldChg chg="addSp delSp modSp del mod ord setBg">
        <pc:chgData name="David Williamson" userId="a73da8032f1697b1" providerId="LiveId" clId="{E08FC8F5-5202-49D8-9122-0923ED9F8AF8}" dt="2024-04-09T17:18:24.175" v="1318" actId="47"/>
        <pc:sldMkLst>
          <pc:docMk/>
          <pc:sldMk cId="344472623" sldId="256"/>
        </pc:sldMkLst>
        <pc:spChg chg="mod">
          <ac:chgData name="David Williamson" userId="a73da8032f1697b1" providerId="LiveId" clId="{E08FC8F5-5202-49D8-9122-0923ED9F8AF8}" dt="2024-04-09T17:17:14.513" v="1290" actId="122"/>
          <ac:spMkLst>
            <pc:docMk/>
            <pc:sldMk cId="344472623" sldId="256"/>
            <ac:spMk id="2" creationId="{F22314E8-101B-19AF-FF60-2685B0F6AB9D}"/>
          </ac:spMkLst>
        </pc:spChg>
        <pc:spChg chg="mod">
          <ac:chgData name="David Williamson" userId="a73da8032f1697b1" providerId="LiveId" clId="{E08FC8F5-5202-49D8-9122-0923ED9F8AF8}" dt="2024-04-09T17:17:01.638" v="1287" actId="26606"/>
          <ac:spMkLst>
            <pc:docMk/>
            <pc:sldMk cId="344472623" sldId="256"/>
            <ac:spMk id="3" creationId="{AF74CA2F-0FCF-57F6-F2CE-59CD62A689CF}"/>
          </ac:spMkLst>
        </pc:spChg>
        <pc:spChg chg="add del mod">
          <ac:chgData name="David Williamson" userId="a73da8032f1697b1" providerId="LiveId" clId="{E08FC8F5-5202-49D8-9122-0923ED9F8AF8}" dt="2024-04-04T16:35:25.106" v="984" actId="21"/>
          <ac:spMkLst>
            <pc:docMk/>
            <pc:sldMk cId="344472623" sldId="256"/>
            <ac:spMk id="4" creationId="{B231BEB6-451C-0684-DDAA-9E924DAA9E18}"/>
          </ac:spMkLst>
        </pc:spChg>
        <pc:spChg chg="add del mod">
          <ac:chgData name="David Williamson" userId="a73da8032f1697b1" providerId="LiveId" clId="{E08FC8F5-5202-49D8-9122-0923ED9F8AF8}" dt="2024-04-09T17:17:01.638" v="1287" actId="26606"/>
          <ac:spMkLst>
            <pc:docMk/>
            <pc:sldMk cId="344472623" sldId="256"/>
            <ac:spMk id="5" creationId="{C6CF73E1-43C0-2D47-FCC5-670F881BADD0}"/>
          </ac:spMkLst>
        </pc:spChg>
        <pc:spChg chg="add">
          <ac:chgData name="David Williamson" userId="a73da8032f1697b1" providerId="LiveId" clId="{E08FC8F5-5202-49D8-9122-0923ED9F8AF8}" dt="2024-04-09T17:17:01.638" v="1287" actId="26606"/>
          <ac:spMkLst>
            <pc:docMk/>
            <pc:sldMk cId="344472623" sldId="256"/>
            <ac:spMk id="12" creationId="{9180DE06-7362-4888-AADA-7AADD57AC49D}"/>
          </ac:spMkLst>
        </pc:spChg>
        <pc:spChg chg="add">
          <ac:chgData name="David Williamson" userId="a73da8032f1697b1" providerId="LiveId" clId="{E08FC8F5-5202-49D8-9122-0923ED9F8AF8}" dt="2024-04-09T17:17:01.638" v="1287" actId="26606"/>
          <ac:spMkLst>
            <pc:docMk/>
            <pc:sldMk cId="344472623" sldId="256"/>
            <ac:spMk id="18" creationId="{04357C93-F0CB-4A1C-8F77-4E9063789819}"/>
          </ac:spMkLst>
        </pc:spChg>
        <pc:grpChg chg="add">
          <ac:chgData name="David Williamson" userId="a73da8032f1697b1" providerId="LiveId" clId="{E08FC8F5-5202-49D8-9122-0923ED9F8AF8}" dt="2024-04-09T17:17:01.638" v="1287" actId="26606"/>
          <ac:grpSpMkLst>
            <pc:docMk/>
            <pc:sldMk cId="344472623" sldId="256"/>
            <ac:grpSpMk id="14" creationId="{3AF6A671-C637-4547-85F4-51B6D1881399}"/>
          </ac:grpSpMkLst>
        </pc:grpChg>
        <pc:picChg chg="mod">
          <ac:chgData name="David Williamson" userId="a73da8032f1697b1" providerId="LiveId" clId="{E08FC8F5-5202-49D8-9122-0923ED9F8AF8}" dt="2024-04-09T17:17:01.638" v="1287" actId="26606"/>
          <ac:picMkLst>
            <pc:docMk/>
            <pc:sldMk cId="344472623" sldId="256"/>
            <ac:picMk id="7" creationId="{E4F3862C-0246-4A1F-6690-2E1683859394}"/>
          </ac:picMkLst>
        </pc:picChg>
      </pc:sldChg>
      <pc:sldChg chg="addSp delSp modSp mod ord">
        <pc:chgData name="David Williamson" userId="a73da8032f1697b1" providerId="LiveId" clId="{E08FC8F5-5202-49D8-9122-0923ED9F8AF8}" dt="2024-04-12T10:38:05.998" v="2349" actId="20577"/>
        <pc:sldMkLst>
          <pc:docMk/>
          <pc:sldMk cId="0" sldId="257"/>
        </pc:sldMkLst>
        <pc:spChg chg="add mod">
          <ac:chgData name="David Williamson" userId="a73da8032f1697b1" providerId="LiveId" clId="{E08FC8F5-5202-49D8-9122-0923ED9F8AF8}" dt="2024-04-09T17:22:26.114" v="1400" actId="1076"/>
          <ac:spMkLst>
            <pc:docMk/>
            <pc:sldMk cId="0" sldId="257"/>
            <ac:spMk id="2" creationId="{4CE1BF17-86D4-7626-6493-98ECAC7D35DD}"/>
          </ac:spMkLst>
        </pc:spChg>
        <pc:spChg chg="add mod">
          <ac:chgData name="David Williamson" userId="a73da8032f1697b1" providerId="LiveId" clId="{E08FC8F5-5202-49D8-9122-0923ED9F8AF8}" dt="2024-04-12T10:38:05.998" v="2349" actId="20577"/>
          <ac:spMkLst>
            <pc:docMk/>
            <pc:sldMk cId="0" sldId="257"/>
            <ac:spMk id="4" creationId="{6E8D3AB1-6AE4-C25F-05E4-03A5B1077D99}"/>
          </ac:spMkLst>
        </pc:spChg>
        <pc:spChg chg="del mod">
          <ac:chgData name="David Williamson" userId="a73da8032f1697b1" providerId="LiveId" clId="{E08FC8F5-5202-49D8-9122-0923ED9F8AF8}" dt="2024-04-04T15:25:39.644" v="121" actId="21"/>
          <ac:spMkLst>
            <pc:docMk/>
            <pc:sldMk cId="0" sldId="257"/>
            <ac:spMk id="4" creationId="{AB8A08A9-BB0A-648C-756C-26165EB45F38}"/>
          </ac:spMkLst>
        </pc:spChg>
        <pc:picChg chg="mod">
          <ac:chgData name="David Williamson" userId="a73da8032f1697b1" providerId="LiveId" clId="{E08FC8F5-5202-49D8-9122-0923ED9F8AF8}" dt="2024-04-09T17:21:51.548" v="1394" actId="1076"/>
          <ac:picMkLst>
            <pc:docMk/>
            <pc:sldMk cId="0" sldId="257"/>
            <ac:picMk id="3" creationId="{14FCF6BC-50B6-FF74-5394-A201B8CF9321}"/>
          </ac:picMkLst>
        </pc:picChg>
      </pc:sldChg>
      <pc:sldChg chg="addSp modSp mod ord">
        <pc:chgData name="David Williamson" userId="a73da8032f1697b1" providerId="LiveId" clId="{E08FC8F5-5202-49D8-9122-0923ED9F8AF8}" dt="2024-04-04T16:06:54.606" v="845" actId="14100"/>
        <pc:sldMkLst>
          <pc:docMk/>
          <pc:sldMk cId="0" sldId="258"/>
        </pc:sldMkLst>
        <pc:spChg chg="add mod">
          <ac:chgData name="David Williamson" userId="a73da8032f1697b1" providerId="LiveId" clId="{E08FC8F5-5202-49D8-9122-0923ED9F8AF8}" dt="2024-04-04T16:06:54.606" v="845" actId="14100"/>
          <ac:spMkLst>
            <pc:docMk/>
            <pc:sldMk cId="0" sldId="258"/>
            <ac:spMk id="2" creationId="{243D5258-3B4A-312E-5C04-1CB8A561FBB6}"/>
          </ac:spMkLst>
        </pc:spChg>
      </pc:sldChg>
      <pc:sldChg chg="addSp modSp del mod ord">
        <pc:chgData name="David Williamson" userId="a73da8032f1697b1" providerId="LiveId" clId="{E08FC8F5-5202-49D8-9122-0923ED9F8AF8}" dt="2024-04-09T17:29:07.065" v="1414" actId="47"/>
        <pc:sldMkLst>
          <pc:docMk/>
          <pc:sldMk cId="1454709421" sldId="259"/>
        </pc:sldMkLst>
        <pc:spChg chg="add mod">
          <ac:chgData name="David Williamson" userId="a73da8032f1697b1" providerId="LiveId" clId="{E08FC8F5-5202-49D8-9122-0923ED9F8AF8}" dt="2024-04-04T15:39:34.800" v="152" actId="20577"/>
          <ac:spMkLst>
            <pc:docMk/>
            <pc:sldMk cId="1454709421" sldId="259"/>
            <ac:spMk id="3" creationId="{5FB4A1F6-CB1D-5273-475C-8A29542DDA56}"/>
          </ac:spMkLst>
        </pc:spChg>
      </pc:sldChg>
      <pc:sldChg chg="addSp delSp modSp add mod ord">
        <pc:chgData name="David Williamson" userId="a73da8032f1697b1" providerId="LiveId" clId="{E08FC8F5-5202-49D8-9122-0923ED9F8AF8}" dt="2024-04-12T10:49:46.607" v="2405" actId="21"/>
        <pc:sldMkLst>
          <pc:docMk/>
          <pc:sldMk cId="989776181" sldId="260"/>
        </pc:sldMkLst>
        <pc:spChg chg="add mod">
          <ac:chgData name="David Williamson" userId="a73da8032f1697b1" providerId="LiveId" clId="{E08FC8F5-5202-49D8-9122-0923ED9F8AF8}" dt="2024-04-04T16:27:07.221" v="953" actId="207"/>
          <ac:spMkLst>
            <pc:docMk/>
            <pc:sldMk cId="989776181" sldId="260"/>
            <ac:spMk id="3" creationId="{A5B37D87-93F1-90A7-C25E-0D3F01DD605B}"/>
          </ac:spMkLst>
        </pc:spChg>
        <pc:spChg chg="add del">
          <ac:chgData name="David Williamson" userId="a73da8032f1697b1" providerId="LiveId" clId="{E08FC8F5-5202-49D8-9122-0923ED9F8AF8}" dt="2024-04-04T16:26:53.592" v="952" actId="11529"/>
          <ac:spMkLst>
            <pc:docMk/>
            <pc:sldMk cId="989776181" sldId="260"/>
            <ac:spMk id="5" creationId="{F489DECE-F777-1914-55E1-A6ABFA8E3FFA}"/>
          </ac:spMkLst>
        </pc:spChg>
        <pc:spChg chg="add mod">
          <ac:chgData name="David Williamson" userId="a73da8032f1697b1" providerId="LiveId" clId="{E08FC8F5-5202-49D8-9122-0923ED9F8AF8}" dt="2024-04-04T16:28:41.383" v="968" actId="14100"/>
          <ac:spMkLst>
            <pc:docMk/>
            <pc:sldMk cId="989776181" sldId="260"/>
            <ac:spMk id="6" creationId="{42D14954-7A15-E247-05CD-CACA4E52F703}"/>
          </ac:spMkLst>
        </pc:spChg>
        <pc:spChg chg="add del mod">
          <ac:chgData name="David Williamson" userId="a73da8032f1697b1" providerId="LiveId" clId="{E08FC8F5-5202-49D8-9122-0923ED9F8AF8}" dt="2024-04-12T10:49:46.607" v="2405" actId="21"/>
          <ac:spMkLst>
            <pc:docMk/>
            <pc:sldMk cId="989776181" sldId="260"/>
            <ac:spMk id="8" creationId="{4E013057-C91A-D71D-989F-5CC1570927A4}"/>
          </ac:spMkLst>
        </pc:spChg>
        <pc:spChg chg="add del mod">
          <ac:chgData name="David Williamson" userId="a73da8032f1697b1" providerId="LiveId" clId="{E08FC8F5-5202-49D8-9122-0923ED9F8AF8}" dt="2024-04-12T10:49:36.951" v="2404"/>
          <ac:spMkLst>
            <pc:docMk/>
            <pc:sldMk cId="989776181" sldId="260"/>
            <ac:spMk id="9" creationId="{435A66D0-9E6C-54A8-0859-DFD9F4E6B195}"/>
          </ac:spMkLst>
        </pc:spChg>
        <pc:picChg chg="add mod">
          <ac:chgData name="David Williamson" userId="a73da8032f1697b1" providerId="LiveId" clId="{E08FC8F5-5202-49D8-9122-0923ED9F8AF8}" dt="2024-04-12T10:48:23.217" v="2397" actId="1076"/>
          <ac:picMkLst>
            <pc:docMk/>
            <pc:sldMk cId="989776181" sldId="260"/>
            <ac:picMk id="2" creationId="{45950896-C845-5B02-0DD4-F2D924DADDC5}"/>
          </ac:picMkLst>
        </pc:picChg>
        <pc:picChg chg="add del mod">
          <ac:chgData name="David Williamson" userId="a73da8032f1697b1" providerId="LiveId" clId="{E08FC8F5-5202-49D8-9122-0923ED9F8AF8}" dt="2024-04-04T16:25:36.335" v="947" actId="478"/>
          <ac:picMkLst>
            <pc:docMk/>
            <pc:sldMk cId="989776181" sldId="260"/>
            <ac:picMk id="4" creationId="{B54C7619-2020-E546-7093-5059BE497767}"/>
          </ac:picMkLst>
        </pc:picChg>
        <pc:cxnChg chg="add mod">
          <ac:chgData name="David Williamson" userId="a73da8032f1697b1" providerId="LiveId" clId="{E08FC8F5-5202-49D8-9122-0923ED9F8AF8}" dt="2024-04-12T10:47:01.326" v="2369" actId="208"/>
          <ac:cxnSpMkLst>
            <pc:docMk/>
            <pc:sldMk cId="989776181" sldId="260"/>
            <ac:cxnSpMk id="5" creationId="{802AE8FD-8186-1BFE-D730-CF617057058C}"/>
          </ac:cxnSpMkLst>
        </pc:cxnChg>
      </pc:sldChg>
      <pc:sldChg chg="addSp modSp add del mod">
        <pc:chgData name="David Williamson" userId="a73da8032f1697b1" providerId="LiveId" clId="{E08FC8F5-5202-49D8-9122-0923ED9F8AF8}" dt="2024-04-04T16:33:12.404" v="979" actId="47"/>
        <pc:sldMkLst>
          <pc:docMk/>
          <pc:sldMk cId="3773392185" sldId="261"/>
        </pc:sldMkLst>
        <pc:picChg chg="add mod">
          <ac:chgData name="David Williamson" userId="a73da8032f1697b1" providerId="LiveId" clId="{E08FC8F5-5202-49D8-9122-0923ED9F8AF8}" dt="2024-04-03T13:08:29.017" v="9"/>
          <ac:picMkLst>
            <pc:docMk/>
            <pc:sldMk cId="3773392185" sldId="261"/>
            <ac:picMk id="2" creationId="{9AF76D19-E528-C1FC-A01C-8E9F6E76E8D7}"/>
          </ac:picMkLst>
        </pc:picChg>
      </pc:sldChg>
      <pc:sldChg chg="addSp modSp add del mod">
        <pc:chgData name="David Williamson" userId="a73da8032f1697b1" providerId="LiveId" clId="{E08FC8F5-5202-49D8-9122-0923ED9F8AF8}" dt="2024-04-04T16:23:59.639" v="940" actId="47"/>
        <pc:sldMkLst>
          <pc:docMk/>
          <pc:sldMk cId="2375921471" sldId="262"/>
        </pc:sldMkLst>
        <pc:picChg chg="add mod">
          <ac:chgData name="David Williamson" userId="a73da8032f1697b1" providerId="LiveId" clId="{E08FC8F5-5202-49D8-9122-0923ED9F8AF8}" dt="2024-04-03T13:09:29.043" v="14"/>
          <ac:picMkLst>
            <pc:docMk/>
            <pc:sldMk cId="2375921471" sldId="262"/>
            <ac:picMk id="2" creationId="{1F0E7FDF-AFD0-EEB5-425F-8FB9DE2691A7}"/>
          </ac:picMkLst>
        </pc:picChg>
      </pc:sldChg>
      <pc:sldChg chg="addSp modSp new add del mod ord">
        <pc:chgData name="David Williamson" userId="a73da8032f1697b1" providerId="LiveId" clId="{E08FC8F5-5202-49D8-9122-0923ED9F8AF8}" dt="2024-04-09T17:24:49.264" v="1411" actId="1037"/>
        <pc:sldMkLst>
          <pc:docMk/>
          <pc:sldMk cId="341133944" sldId="263"/>
        </pc:sldMkLst>
        <pc:picChg chg="add mod">
          <ac:chgData name="David Williamson" userId="a73da8032f1697b1" providerId="LiveId" clId="{E08FC8F5-5202-49D8-9122-0923ED9F8AF8}" dt="2024-04-09T17:24:49.264" v="1411" actId="1037"/>
          <ac:picMkLst>
            <pc:docMk/>
            <pc:sldMk cId="341133944" sldId="263"/>
            <ac:picMk id="3" creationId="{8897B9CD-85ED-BCF3-3254-B07A12220A76}"/>
          </ac:picMkLst>
        </pc:picChg>
      </pc:sldChg>
      <pc:sldChg chg="add del ord">
        <pc:chgData name="David Williamson" userId="a73da8032f1697b1" providerId="LiveId" clId="{E08FC8F5-5202-49D8-9122-0923ED9F8AF8}" dt="2024-04-04T15:27:26.106" v="134" actId="47"/>
        <pc:sldMkLst>
          <pc:docMk/>
          <pc:sldMk cId="2398555987" sldId="263"/>
        </pc:sldMkLst>
      </pc:sldChg>
      <pc:sldChg chg="addSp modSp new mod setBg">
        <pc:chgData name="David Williamson" userId="a73da8032f1697b1" providerId="LiveId" clId="{E08FC8F5-5202-49D8-9122-0923ED9F8AF8}" dt="2024-04-04T15:50:15.935" v="180" actId="26606"/>
        <pc:sldMkLst>
          <pc:docMk/>
          <pc:sldMk cId="3398502423" sldId="264"/>
        </pc:sldMkLst>
        <pc:spChg chg="add">
          <ac:chgData name="David Williamson" userId="a73da8032f1697b1" providerId="LiveId" clId="{E08FC8F5-5202-49D8-9122-0923ED9F8AF8}" dt="2024-04-04T15:50:15.935" v="180" actId="26606"/>
          <ac:spMkLst>
            <pc:docMk/>
            <pc:sldMk cId="3398502423" sldId="264"/>
            <ac:spMk id="8" creationId="{AB8C311F-7253-4AED-9701-7FC0708C41C7}"/>
          </ac:spMkLst>
        </pc:spChg>
        <pc:spChg chg="add">
          <ac:chgData name="David Williamson" userId="a73da8032f1697b1" providerId="LiveId" clId="{E08FC8F5-5202-49D8-9122-0923ED9F8AF8}" dt="2024-04-04T15:50:15.935" v="180" actId="26606"/>
          <ac:spMkLst>
            <pc:docMk/>
            <pc:sldMk cId="3398502423" sldId="264"/>
            <ac:spMk id="10" creationId="{E2384209-CB15-4CDF-9D31-C44FD9A3F20D}"/>
          </ac:spMkLst>
        </pc:spChg>
        <pc:spChg chg="add">
          <ac:chgData name="David Williamson" userId="a73da8032f1697b1" providerId="LiveId" clId="{E08FC8F5-5202-49D8-9122-0923ED9F8AF8}" dt="2024-04-04T15:50:15.935" v="180" actId="26606"/>
          <ac:spMkLst>
            <pc:docMk/>
            <pc:sldMk cId="3398502423" sldId="264"/>
            <ac:spMk id="12" creationId="{2633B3B5-CC90-43F0-8714-D31D1F3F0209}"/>
          </ac:spMkLst>
        </pc:spChg>
        <pc:spChg chg="add">
          <ac:chgData name="David Williamson" userId="a73da8032f1697b1" providerId="LiveId" clId="{E08FC8F5-5202-49D8-9122-0923ED9F8AF8}" dt="2024-04-04T15:50:15.935" v="180" actId="26606"/>
          <ac:spMkLst>
            <pc:docMk/>
            <pc:sldMk cId="3398502423" sldId="264"/>
            <ac:spMk id="14" creationId="{A8D57A06-A426-446D-B02C-A2DC6B62E45E}"/>
          </ac:spMkLst>
        </pc:spChg>
        <pc:spChg chg="mod">
          <ac:chgData name="David Williamson" userId="a73da8032f1697b1" providerId="LiveId" clId="{E08FC8F5-5202-49D8-9122-0923ED9F8AF8}" dt="2024-04-04T15:45:40.586" v="168" actId="108"/>
          <ac:spMkLst>
            <pc:docMk/>
            <pc:sldMk cId="3398502423" sldId="264"/>
            <ac:spMk id="15363" creationId="{AE7455CB-6489-93E1-423E-8A25DCB96333}"/>
          </ac:spMkLst>
        </pc:spChg>
        <pc:spChg chg="mod">
          <ac:chgData name="David Williamson" userId="a73da8032f1697b1" providerId="LiveId" clId="{E08FC8F5-5202-49D8-9122-0923ED9F8AF8}" dt="2024-04-04T15:45:03.988" v="159" actId="122"/>
          <ac:spMkLst>
            <pc:docMk/>
            <pc:sldMk cId="3398502423" sldId="264"/>
            <ac:spMk id="15364" creationId="{3DB5E179-FB7A-CCC8-EA65-D9B2FB5CA7A6}"/>
          </ac:spMkLst>
        </pc:spChg>
        <pc:picChg chg="add mod">
          <ac:chgData name="David Williamson" userId="a73da8032f1697b1" providerId="LiveId" clId="{E08FC8F5-5202-49D8-9122-0923ED9F8AF8}" dt="2024-04-04T15:50:15.935" v="180" actId="26606"/>
          <ac:picMkLst>
            <pc:docMk/>
            <pc:sldMk cId="3398502423" sldId="264"/>
            <ac:picMk id="3" creationId="{D04C9E58-B916-E96F-D428-59698B5BD3BB}"/>
          </ac:picMkLst>
        </pc:picChg>
      </pc:sldChg>
      <pc:sldChg chg="addSp modSp new mod ord setBg">
        <pc:chgData name="David Williamson" userId="a73da8032f1697b1" providerId="LiveId" clId="{E08FC8F5-5202-49D8-9122-0923ED9F8AF8}" dt="2024-04-04T15:58:19.037" v="202"/>
        <pc:sldMkLst>
          <pc:docMk/>
          <pc:sldMk cId="2909811793" sldId="265"/>
        </pc:sldMkLst>
        <pc:spChg chg="add">
          <ac:chgData name="David Williamson" userId="a73da8032f1697b1" providerId="LiveId" clId="{E08FC8F5-5202-49D8-9122-0923ED9F8AF8}" dt="2024-04-04T15:51:45.937" v="182" actId="26606"/>
          <ac:spMkLst>
            <pc:docMk/>
            <pc:sldMk cId="2909811793" sldId="265"/>
            <ac:spMk id="8" creationId="{AB8C311F-7253-4AED-9701-7FC0708C41C7}"/>
          </ac:spMkLst>
        </pc:spChg>
        <pc:spChg chg="add">
          <ac:chgData name="David Williamson" userId="a73da8032f1697b1" providerId="LiveId" clId="{E08FC8F5-5202-49D8-9122-0923ED9F8AF8}" dt="2024-04-04T15:51:45.937" v="182" actId="26606"/>
          <ac:spMkLst>
            <pc:docMk/>
            <pc:sldMk cId="2909811793" sldId="265"/>
            <ac:spMk id="10" creationId="{E2384209-CB15-4CDF-9D31-C44FD9A3F20D}"/>
          </ac:spMkLst>
        </pc:spChg>
        <pc:spChg chg="add">
          <ac:chgData name="David Williamson" userId="a73da8032f1697b1" providerId="LiveId" clId="{E08FC8F5-5202-49D8-9122-0923ED9F8AF8}" dt="2024-04-04T15:51:45.937" v="182" actId="26606"/>
          <ac:spMkLst>
            <pc:docMk/>
            <pc:sldMk cId="2909811793" sldId="265"/>
            <ac:spMk id="12" creationId="{2633B3B5-CC90-43F0-8714-D31D1F3F0209}"/>
          </ac:spMkLst>
        </pc:spChg>
        <pc:spChg chg="add">
          <ac:chgData name="David Williamson" userId="a73da8032f1697b1" providerId="LiveId" clId="{E08FC8F5-5202-49D8-9122-0923ED9F8AF8}" dt="2024-04-04T15:51:45.937" v="182" actId="26606"/>
          <ac:spMkLst>
            <pc:docMk/>
            <pc:sldMk cId="2909811793" sldId="265"/>
            <ac:spMk id="14" creationId="{A8D57A06-A426-446D-B02C-A2DC6B62E45E}"/>
          </ac:spMkLst>
        </pc:spChg>
        <pc:picChg chg="add mod">
          <ac:chgData name="David Williamson" userId="a73da8032f1697b1" providerId="LiveId" clId="{E08FC8F5-5202-49D8-9122-0923ED9F8AF8}" dt="2024-04-04T15:51:45.937" v="182" actId="26606"/>
          <ac:picMkLst>
            <pc:docMk/>
            <pc:sldMk cId="2909811793" sldId="265"/>
            <ac:picMk id="3" creationId="{4186C80D-8C90-969E-CBC4-9E57B595A0DB}"/>
          </ac:picMkLst>
        </pc:picChg>
      </pc:sldChg>
      <pc:sldChg chg="addSp delSp modSp new mod setBg">
        <pc:chgData name="David Williamson" userId="a73da8032f1697b1" providerId="LiveId" clId="{E08FC8F5-5202-49D8-9122-0923ED9F8AF8}" dt="2024-04-04T16:46:36.825" v="1009" actId="26606"/>
        <pc:sldMkLst>
          <pc:docMk/>
          <pc:sldMk cId="3071954796" sldId="266"/>
        </pc:sldMkLst>
        <pc:spChg chg="add del">
          <ac:chgData name="David Williamson" userId="a73da8032f1697b1" providerId="LiveId" clId="{E08FC8F5-5202-49D8-9122-0923ED9F8AF8}" dt="2024-04-04T16:46:21.551" v="1007" actId="26606"/>
          <ac:spMkLst>
            <pc:docMk/>
            <pc:sldMk cId="3071954796" sldId="266"/>
            <ac:spMk id="8" creationId="{AB8C311F-7253-4AED-9701-7FC0708C41C7}"/>
          </ac:spMkLst>
        </pc:spChg>
        <pc:spChg chg="add del">
          <ac:chgData name="David Williamson" userId="a73da8032f1697b1" providerId="LiveId" clId="{E08FC8F5-5202-49D8-9122-0923ED9F8AF8}" dt="2024-04-04T16:46:21.551" v="1007" actId="26606"/>
          <ac:spMkLst>
            <pc:docMk/>
            <pc:sldMk cId="3071954796" sldId="266"/>
            <ac:spMk id="10" creationId="{E2384209-CB15-4CDF-9D31-C44FD9A3F20D}"/>
          </ac:spMkLst>
        </pc:spChg>
        <pc:spChg chg="add del">
          <ac:chgData name="David Williamson" userId="a73da8032f1697b1" providerId="LiveId" clId="{E08FC8F5-5202-49D8-9122-0923ED9F8AF8}" dt="2024-04-04T16:46:21.551" v="1007" actId="26606"/>
          <ac:spMkLst>
            <pc:docMk/>
            <pc:sldMk cId="3071954796" sldId="266"/>
            <ac:spMk id="12" creationId="{2633B3B5-CC90-43F0-8714-D31D1F3F0209}"/>
          </ac:spMkLst>
        </pc:spChg>
        <pc:spChg chg="add del">
          <ac:chgData name="David Williamson" userId="a73da8032f1697b1" providerId="LiveId" clId="{E08FC8F5-5202-49D8-9122-0923ED9F8AF8}" dt="2024-04-04T16:46:21.551" v="1007" actId="26606"/>
          <ac:spMkLst>
            <pc:docMk/>
            <pc:sldMk cId="3071954796" sldId="266"/>
            <ac:spMk id="14" creationId="{A8D57A06-A426-446D-B02C-A2DC6B62E45E}"/>
          </ac:spMkLst>
        </pc:spChg>
        <pc:spChg chg="add del">
          <ac:chgData name="David Williamson" userId="a73da8032f1697b1" providerId="LiveId" clId="{E08FC8F5-5202-49D8-9122-0923ED9F8AF8}" dt="2024-04-04T16:46:36.825" v="1009" actId="26606"/>
          <ac:spMkLst>
            <pc:docMk/>
            <pc:sldMk cId="3071954796" sldId="266"/>
            <ac:spMk id="19" creationId="{32BC26D8-82FB-445E-AA49-62A77D7C1EE0}"/>
          </ac:spMkLst>
        </pc:spChg>
        <pc:spChg chg="add del">
          <ac:chgData name="David Williamson" userId="a73da8032f1697b1" providerId="LiveId" clId="{E08FC8F5-5202-49D8-9122-0923ED9F8AF8}" dt="2024-04-04T16:46:36.825" v="1009" actId="26606"/>
          <ac:spMkLst>
            <pc:docMk/>
            <pc:sldMk cId="3071954796" sldId="266"/>
            <ac:spMk id="21" creationId="{CB44330D-EA18-4254-AA95-EB49948539B8}"/>
          </ac:spMkLst>
        </pc:spChg>
        <pc:spChg chg="add">
          <ac:chgData name="David Williamson" userId="a73da8032f1697b1" providerId="LiveId" clId="{E08FC8F5-5202-49D8-9122-0923ED9F8AF8}" dt="2024-04-04T16:46:36.825" v="1009" actId="26606"/>
          <ac:spMkLst>
            <pc:docMk/>
            <pc:sldMk cId="3071954796" sldId="266"/>
            <ac:spMk id="26" creationId="{AB8C311F-7253-4AED-9701-7FC0708C41C7}"/>
          </ac:spMkLst>
        </pc:spChg>
        <pc:spChg chg="add">
          <ac:chgData name="David Williamson" userId="a73da8032f1697b1" providerId="LiveId" clId="{E08FC8F5-5202-49D8-9122-0923ED9F8AF8}" dt="2024-04-04T16:46:36.825" v="1009" actId="26606"/>
          <ac:spMkLst>
            <pc:docMk/>
            <pc:sldMk cId="3071954796" sldId="266"/>
            <ac:spMk id="28" creationId="{E2384209-CB15-4CDF-9D31-C44FD9A3F20D}"/>
          </ac:spMkLst>
        </pc:spChg>
        <pc:spChg chg="add">
          <ac:chgData name="David Williamson" userId="a73da8032f1697b1" providerId="LiveId" clId="{E08FC8F5-5202-49D8-9122-0923ED9F8AF8}" dt="2024-04-04T16:46:36.825" v="1009" actId="26606"/>
          <ac:spMkLst>
            <pc:docMk/>
            <pc:sldMk cId="3071954796" sldId="266"/>
            <ac:spMk id="30" creationId="{2633B3B5-CC90-43F0-8714-D31D1F3F0209}"/>
          </ac:spMkLst>
        </pc:spChg>
        <pc:spChg chg="add">
          <ac:chgData name="David Williamson" userId="a73da8032f1697b1" providerId="LiveId" clId="{E08FC8F5-5202-49D8-9122-0923ED9F8AF8}" dt="2024-04-04T16:46:36.825" v="1009" actId="26606"/>
          <ac:spMkLst>
            <pc:docMk/>
            <pc:sldMk cId="3071954796" sldId="266"/>
            <ac:spMk id="32" creationId="{A8D57A06-A426-446D-B02C-A2DC6B62E45E}"/>
          </ac:spMkLst>
        </pc:spChg>
        <pc:picChg chg="add mod">
          <ac:chgData name="David Williamson" userId="a73da8032f1697b1" providerId="LiveId" clId="{E08FC8F5-5202-49D8-9122-0923ED9F8AF8}" dt="2024-04-04T16:46:36.825" v="1009" actId="26606"/>
          <ac:picMkLst>
            <pc:docMk/>
            <pc:sldMk cId="3071954796" sldId="266"/>
            <ac:picMk id="3" creationId="{0C8DF7C5-678B-5FA5-D979-29EBC732F185}"/>
          </ac:picMkLst>
        </pc:picChg>
      </pc:sldChg>
      <pc:sldChg chg="addSp delSp modSp new mod ord setBg">
        <pc:chgData name="David Williamson" userId="a73da8032f1697b1" providerId="LiveId" clId="{E08FC8F5-5202-49D8-9122-0923ED9F8AF8}" dt="2024-04-12T10:42:59.576" v="2355" actId="478"/>
        <pc:sldMkLst>
          <pc:docMk/>
          <pc:sldMk cId="2541016909" sldId="267"/>
        </pc:sldMkLst>
        <pc:spChg chg="add del mod">
          <ac:chgData name="David Williamson" userId="a73da8032f1697b1" providerId="LiveId" clId="{E08FC8F5-5202-49D8-9122-0923ED9F8AF8}" dt="2024-04-12T10:42:58.295" v="2354" actId="478"/>
          <ac:spMkLst>
            <pc:docMk/>
            <pc:sldMk cId="2541016909" sldId="267"/>
            <ac:spMk id="2" creationId="{8DE8AE29-03DE-55DE-CCF7-912D30C33894}"/>
          </ac:spMkLst>
        </pc:spChg>
        <pc:spChg chg="add del mod">
          <ac:chgData name="David Williamson" userId="a73da8032f1697b1" providerId="LiveId" clId="{E08FC8F5-5202-49D8-9122-0923ED9F8AF8}" dt="2024-04-12T10:42:59.576" v="2355" actId="478"/>
          <ac:spMkLst>
            <pc:docMk/>
            <pc:sldMk cId="2541016909" sldId="267"/>
            <ac:spMk id="4" creationId="{1E574CDB-2CF4-E334-40F7-4E5A7704C5F9}"/>
          </ac:spMkLst>
        </pc:spChg>
        <pc:spChg chg="add del">
          <ac:chgData name="David Williamson" userId="a73da8032f1697b1" providerId="LiveId" clId="{E08FC8F5-5202-49D8-9122-0923ED9F8AF8}" dt="2024-04-04T15:56:05.018" v="193" actId="26606"/>
          <ac:spMkLst>
            <pc:docMk/>
            <pc:sldMk cId="2541016909" sldId="267"/>
            <ac:spMk id="8" creationId="{AB8C311F-7253-4AED-9701-7FC0708C41C7}"/>
          </ac:spMkLst>
        </pc:spChg>
        <pc:spChg chg="add del">
          <ac:chgData name="David Williamson" userId="a73da8032f1697b1" providerId="LiveId" clId="{E08FC8F5-5202-49D8-9122-0923ED9F8AF8}" dt="2024-04-04T15:56:05.018" v="193" actId="26606"/>
          <ac:spMkLst>
            <pc:docMk/>
            <pc:sldMk cId="2541016909" sldId="267"/>
            <ac:spMk id="10" creationId="{FD073016-B734-483B-8953-5BADEE145112}"/>
          </ac:spMkLst>
        </pc:spChg>
        <pc:spChg chg="add del">
          <ac:chgData name="David Williamson" userId="a73da8032f1697b1" providerId="LiveId" clId="{E08FC8F5-5202-49D8-9122-0923ED9F8AF8}" dt="2024-04-04T15:56:05.018" v="193" actId="26606"/>
          <ac:spMkLst>
            <pc:docMk/>
            <pc:sldMk cId="2541016909" sldId="267"/>
            <ac:spMk id="12" creationId="{90A7EAB6-59D3-4325-8DE6-E0CA4009CE53}"/>
          </ac:spMkLst>
        </pc:spChg>
        <pc:spChg chg="add del">
          <ac:chgData name="David Williamson" userId="a73da8032f1697b1" providerId="LiveId" clId="{E08FC8F5-5202-49D8-9122-0923ED9F8AF8}" dt="2024-04-04T15:56:05.018" v="193" actId="26606"/>
          <ac:spMkLst>
            <pc:docMk/>
            <pc:sldMk cId="2541016909" sldId="267"/>
            <ac:spMk id="14" creationId="{A8D57A06-A426-446D-B02C-A2DC6B62E45E}"/>
          </ac:spMkLst>
        </pc:spChg>
        <pc:spChg chg="add del">
          <ac:chgData name="David Williamson" userId="a73da8032f1697b1" providerId="LiveId" clId="{E08FC8F5-5202-49D8-9122-0923ED9F8AF8}" dt="2024-04-04T16:37:40.580" v="996" actId="26606"/>
          <ac:spMkLst>
            <pc:docMk/>
            <pc:sldMk cId="2541016909" sldId="267"/>
            <ac:spMk id="19" creationId="{14995E8B-DB3C-4E23-9186-1613402BFDCF}"/>
          </ac:spMkLst>
        </pc:spChg>
        <pc:spChg chg="add del">
          <ac:chgData name="David Williamson" userId="a73da8032f1697b1" providerId="LiveId" clId="{E08FC8F5-5202-49D8-9122-0923ED9F8AF8}" dt="2024-04-04T16:37:40.580" v="996" actId="26606"/>
          <ac:spMkLst>
            <pc:docMk/>
            <pc:sldMk cId="2541016909" sldId="267"/>
            <ac:spMk id="20" creationId="{57957B04-C024-4B5F-B7C3-20FAE3F1D3CA}"/>
          </ac:spMkLst>
        </pc:spChg>
        <pc:spChg chg="add del">
          <ac:chgData name="David Williamson" userId="a73da8032f1697b1" providerId="LiveId" clId="{E08FC8F5-5202-49D8-9122-0923ED9F8AF8}" dt="2024-04-04T16:37:40.580" v="996" actId="26606"/>
          <ac:spMkLst>
            <pc:docMk/>
            <pc:sldMk cId="2541016909" sldId="267"/>
            <ac:spMk id="21" creationId="{CF21E7C5-2080-4549-97AA-9A6688257789}"/>
          </ac:spMkLst>
        </pc:spChg>
        <pc:spChg chg="add del">
          <ac:chgData name="David Williamson" userId="a73da8032f1697b1" providerId="LiveId" clId="{E08FC8F5-5202-49D8-9122-0923ED9F8AF8}" dt="2024-04-04T16:37:40.580" v="996" actId="26606"/>
          <ac:spMkLst>
            <pc:docMk/>
            <pc:sldMk cId="2541016909" sldId="267"/>
            <ac:spMk id="22" creationId="{C6FBFCE4-B693-49EB-9CE1-4420332195E7}"/>
          </ac:spMkLst>
        </pc:spChg>
        <pc:spChg chg="add">
          <ac:chgData name="David Williamson" userId="a73da8032f1697b1" providerId="LiveId" clId="{E08FC8F5-5202-49D8-9122-0923ED9F8AF8}" dt="2024-04-04T16:37:40.580" v="996" actId="26606"/>
          <ac:spMkLst>
            <pc:docMk/>
            <pc:sldMk cId="2541016909" sldId="267"/>
            <ac:spMk id="39" creationId="{AB8C311F-7253-4AED-9701-7FC0708C41C7}"/>
          </ac:spMkLst>
        </pc:spChg>
        <pc:spChg chg="add">
          <ac:chgData name="David Williamson" userId="a73da8032f1697b1" providerId="LiveId" clId="{E08FC8F5-5202-49D8-9122-0923ED9F8AF8}" dt="2024-04-04T16:37:40.580" v="996" actId="26606"/>
          <ac:spMkLst>
            <pc:docMk/>
            <pc:sldMk cId="2541016909" sldId="267"/>
            <ac:spMk id="41" creationId="{E2384209-CB15-4CDF-9D31-C44FD9A3F20D}"/>
          </ac:spMkLst>
        </pc:spChg>
        <pc:spChg chg="add">
          <ac:chgData name="David Williamson" userId="a73da8032f1697b1" providerId="LiveId" clId="{E08FC8F5-5202-49D8-9122-0923ED9F8AF8}" dt="2024-04-04T16:37:40.580" v="996" actId="26606"/>
          <ac:spMkLst>
            <pc:docMk/>
            <pc:sldMk cId="2541016909" sldId="267"/>
            <ac:spMk id="43" creationId="{2633B3B5-CC90-43F0-8714-D31D1F3F0209}"/>
          </ac:spMkLst>
        </pc:spChg>
        <pc:spChg chg="add">
          <ac:chgData name="David Williamson" userId="a73da8032f1697b1" providerId="LiveId" clId="{E08FC8F5-5202-49D8-9122-0923ED9F8AF8}" dt="2024-04-04T16:37:40.580" v="996" actId="26606"/>
          <ac:spMkLst>
            <pc:docMk/>
            <pc:sldMk cId="2541016909" sldId="267"/>
            <ac:spMk id="45" creationId="{A8D57A06-A426-446D-B02C-A2DC6B62E45E}"/>
          </ac:spMkLst>
        </pc:spChg>
        <pc:grpChg chg="add del">
          <ac:chgData name="David Williamson" userId="a73da8032f1697b1" providerId="LiveId" clId="{E08FC8F5-5202-49D8-9122-0923ED9F8AF8}" dt="2024-04-04T16:37:40.580" v="996" actId="26606"/>
          <ac:grpSpMkLst>
            <pc:docMk/>
            <pc:sldMk cId="2541016909" sldId="267"/>
            <ac:grpSpMk id="23" creationId="{58454601-8C5B-41C4-8012-BF42AE4E16F2}"/>
          </ac:grpSpMkLst>
        </pc:grpChg>
        <pc:grpChg chg="add del">
          <ac:chgData name="David Williamson" userId="a73da8032f1697b1" providerId="LiveId" clId="{E08FC8F5-5202-49D8-9122-0923ED9F8AF8}" dt="2024-04-04T16:37:40.580" v="996" actId="26606"/>
          <ac:grpSpMkLst>
            <pc:docMk/>
            <pc:sldMk cId="2541016909" sldId="267"/>
            <ac:grpSpMk id="24" creationId="{8FFC4225-9683-4D55-8686-FCDDB8BCBF38}"/>
          </ac:grpSpMkLst>
        </pc:grpChg>
        <pc:grpChg chg="add del">
          <ac:chgData name="David Williamson" userId="a73da8032f1697b1" providerId="LiveId" clId="{E08FC8F5-5202-49D8-9122-0923ED9F8AF8}" dt="2024-04-04T16:37:40.580" v="996" actId="26606"/>
          <ac:grpSpMkLst>
            <pc:docMk/>
            <pc:sldMk cId="2541016909" sldId="267"/>
            <ac:grpSpMk id="30" creationId="{2993EE7D-6C2F-43A3-9C60-0C79DB9E529F}"/>
          </ac:grpSpMkLst>
        </pc:grpChg>
        <pc:picChg chg="add mod">
          <ac:chgData name="David Williamson" userId="a73da8032f1697b1" providerId="LiveId" clId="{E08FC8F5-5202-49D8-9122-0923ED9F8AF8}" dt="2024-04-12T10:36:36.935" v="2337" actId="1076"/>
          <ac:picMkLst>
            <pc:docMk/>
            <pc:sldMk cId="2541016909" sldId="267"/>
            <ac:picMk id="3" creationId="{2E150CC5-C8A7-C6DC-C2C0-4DF20D2B2147}"/>
          </ac:picMkLst>
        </pc:picChg>
      </pc:sldChg>
      <pc:sldChg chg="addSp delSp modSp new mod setBg">
        <pc:chgData name="David Williamson" userId="a73da8032f1697b1" providerId="LiveId" clId="{E08FC8F5-5202-49D8-9122-0923ED9F8AF8}" dt="2024-04-04T16:38:15.322" v="1000" actId="26606"/>
        <pc:sldMkLst>
          <pc:docMk/>
          <pc:sldMk cId="447759558" sldId="268"/>
        </pc:sldMkLst>
        <pc:spChg chg="add del">
          <ac:chgData name="David Williamson" userId="a73da8032f1697b1" providerId="LiveId" clId="{E08FC8F5-5202-49D8-9122-0923ED9F8AF8}" dt="2024-04-04T16:38:15.322" v="1000" actId="26606"/>
          <ac:spMkLst>
            <pc:docMk/>
            <pc:sldMk cId="447759558" sldId="268"/>
            <ac:spMk id="8" creationId="{C7D023E4-8DE1-436E-9847-ED6A4B4B04FD}"/>
          </ac:spMkLst>
        </pc:spChg>
        <pc:spChg chg="add del">
          <ac:chgData name="David Williamson" userId="a73da8032f1697b1" providerId="LiveId" clId="{E08FC8F5-5202-49D8-9122-0923ED9F8AF8}" dt="2024-04-04T16:38:15.322" v="1000" actId="26606"/>
          <ac:spMkLst>
            <pc:docMk/>
            <pc:sldMk cId="447759558" sldId="268"/>
            <ac:spMk id="10" creationId="{8B2B1708-8CE4-4A20-94F5-55118AE2CBD7}"/>
          </ac:spMkLst>
        </pc:spChg>
        <pc:spChg chg="add">
          <ac:chgData name="David Williamson" userId="a73da8032f1697b1" providerId="LiveId" clId="{E08FC8F5-5202-49D8-9122-0923ED9F8AF8}" dt="2024-04-04T16:38:15.322" v="1000" actId="26606"/>
          <ac:spMkLst>
            <pc:docMk/>
            <pc:sldMk cId="447759558" sldId="268"/>
            <ac:spMk id="28" creationId="{AB8C311F-7253-4AED-9701-7FC0708C41C7}"/>
          </ac:spMkLst>
        </pc:spChg>
        <pc:spChg chg="add">
          <ac:chgData name="David Williamson" userId="a73da8032f1697b1" providerId="LiveId" clId="{E08FC8F5-5202-49D8-9122-0923ED9F8AF8}" dt="2024-04-04T16:38:15.322" v="1000" actId="26606"/>
          <ac:spMkLst>
            <pc:docMk/>
            <pc:sldMk cId="447759558" sldId="268"/>
            <ac:spMk id="30" creationId="{E2384209-CB15-4CDF-9D31-C44FD9A3F20D}"/>
          </ac:spMkLst>
        </pc:spChg>
        <pc:spChg chg="add">
          <ac:chgData name="David Williamson" userId="a73da8032f1697b1" providerId="LiveId" clId="{E08FC8F5-5202-49D8-9122-0923ED9F8AF8}" dt="2024-04-04T16:38:15.322" v="1000" actId="26606"/>
          <ac:spMkLst>
            <pc:docMk/>
            <pc:sldMk cId="447759558" sldId="268"/>
            <ac:spMk id="32" creationId="{2633B3B5-CC90-43F0-8714-D31D1F3F0209}"/>
          </ac:spMkLst>
        </pc:spChg>
        <pc:spChg chg="add">
          <ac:chgData name="David Williamson" userId="a73da8032f1697b1" providerId="LiveId" clId="{E08FC8F5-5202-49D8-9122-0923ED9F8AF8}" dt="2024-04-04T16:38:15.322" v="1000" actId="26606"/>
          <ac:spMkLst>
            <pc:docMk/>
            <pc:sldMk cId="447759558" sldId="268"/>
            <ac:spMk id="34" creationId="{A8D57A06-A426-446D-B02C-A2DC6B62E45E}"/>
          </ac:spMkLst>
        </pc:spChg>
        <pc:grpChg chg="add del">
          <ac:chgData name="David Williamson" userId="a73da8032f1697b1" providerId="LiveId" clId="{E08FC8F5-5202-49D8-9122-0923ED9F8AF8}" dt="2024-04-04T16:38:15.322" v="1000" actId="26606"/>
          <ac:grpSpMkLst>
            <pc:docMk/>
            <pc:sldMk cId="447759558" sldId="268"/>
            <ac:grpSpMk id="12" creationId="{EC2D6DD8-FAD6-401D-9DE6-71DD04C980F3}"/>
          </ac:grpSpMkLst>
        </pc:grpChg>
        <pc:grpChg chg="add del">
          <ac:chgData name="David Williamson" userId="a73da8032f1697b1" providerId="LiveId" clId="{E08FC8F5-5202-49D8-9122-0923ED9F8AF8}" dt="2024-04-04T16:38:15.322" v="1000" actId="26606"/>
          <ac:grpSpMkLst>
            <pc:docMk/>
            <pc:sldMk cId="447759558" sldId="268"/>
            <ac:grpSpMk id="16" creationId="{43F5E015-E085-4624-B431-B42414448684}"/>
          </ac:grpSpMkLst>
        </pc:grpChg>
        <pc:picChg chg="add mod">
          <ac:chgData name="David Williamson" userId="a73da8032f1697b1" providerId="LiveId" clId="{E08FC8F5-5202-49D8-9122-0923ED9F8AF8}" dt="2024-04-04T16:38:15.322" v="1000" actId="26606"/>
          <ac:picMkLst>
            <pc:docMk/>
            <pc:sldMk cId="447759558" sldId="268"/>
            <ac:picMk id="3" creationId="{26D441DE-2DD8-9ED7-0947-B1FDCEA1E62F}"/>
          </ac:picMkLst>
        </pc:picChg>
      </pc:sldChg>
      <pc:sldChg chg="addSp delSp modSp new mod setBg">
        <pc:chgData name="David Williamson" userId="a73da8032f1697b1" providerId="LiveId" clId="{E08FC8F5-5202-49D8-9122-0923ED9F8AF8}" dt="2024-04-04T16:46:33.442" v="1008" actId="26606"/>
        <pc:sldMkLst>
          <pc:docMk/>
          <pc:sldMk cId="1141561307" sldId="269"/>
        </pc:sldMkLst>
        <pc:spChg chg="add del">
          <ac:chgData name="David Williamson" userId="a73da8032f1697b1" providerId="LiveId" clId="{E08FC8F5-5202-49D8-9122-0923ED9F8AF8}" dt="2024-04-04T16:38:09.583" v="998" actId="26606"/>
          <ac:spMkLst>
            <pc:docMk/>
            <pc:sldMk cId="1141561307" sldId="269"/>
            <ac:spMk id="8" creationId="{C7D023E4-8DE1-436E-9847-ED6A4B4B04FD}"/>
          </ac:spMkLst>
        </pc:spChg>
        <pc:spChg chg="add del">
          <ac:chgData name="David Williamson" userId="a73da8032f1697b1" providerId="LiveId" clId="{E08FC8F5-5202-49D8-9122-0923ED9F8AF8}" dt="2024-04-04T16:38:09.583" v="998" actId="26606"/>
          <ac:spMkLst>
            <pc:docMk/>
            <pc:sldMk cId="1141561307" sldId="269"/>
            <ac:spMk id="10" creationId="{8B2B1708-8CE4-4A20-94F5-55118AE2CBD7}"/>
          </ac:spMkLst>
        </pc:spChg>
        <pc:spChg chg="add del">
          <ac:chgData name="David Williamson" userId="a73da8032f1697b1" providerId="LiveId" clId="{E08FC8F5-5202-49D8-9122-0923ED9F8AF8}" dt="2024-04-04T16:46:18.200" v="1006" actId="26606"/>
          <ac:spMkLst>
            <pc:docMk/>
            <pc:sldMk cId="1141561307" sldId="269"/>
            <ac:spMk id="28" creationId="{AB8C311F-7253-4AED-9701-7FC0708C41C7}"/>
          </ac:spMkLst>
        </pc:spChg>
        <pc:spChg chg="add del">
          <ac:chgData name="David Williamson" userId="a73da8032f1697b1" providerId="LiveId" clId="{E08FC8F5-5202-49D8-9122-0923ED9F8AF8}" dt="2024-04-04T16:46:18.200" v="1006" actId="26606"/>
          <ac:spMkLst>
            <pc:docMk/>
            <pc:sldMk cId="1141561307" sldId="269"/>
            <ac:spMk id="30" creationId="{E2384209-CB15-4CDF-9D31-C44FD9A3F20D}"/>
          </ac:spMkLst>
        </pc:spChg>
        <pc:spChg chg="add del">
          <ac:chgData name="David Williamson" userId="a73da8032f1697b1" providerId="LiveId" clId="{E08FC8F5-5202-49D8-9122-0923ED9F8AF8}" dt="2024-04-04T16:46:18.200" v="1006" actId="26606"/>
          <ac:spMkLst>
            <pc:docMk/>
            <pc:sldMk cId="1141561307" sldId="269"/>
            <ac:spMk id="32" creationId="{2633B3B5-CC90-43F0-8714-D31D1F3F0209}"/>
          </ac:spMkLst>
        </pc:spChg>
        <pc:spChg chg="add del">
          <ac:chgData name="David Williamson" userId="a73da8032f1697b1" providerId="LiveId" clId="{E08FC8F5-5202-49D8-9122-0923ED9F8AF8}" dt="2024-04-04T16:46:18.200" v="1006" actId="26606"/>
          <ac:spMkLst>
            <pc:docMk/>
            <pc:sldMk cId="1141561307" sldId="269"/>
            <ac:spMk id="34" creationId="{A8D57A06-A426-446D-B02C-A2DC6B62E45E}"/>
          </ac:spMkLst>
        </pc:spChg>
        <pc:spChg chg="add del">
          <ac:chgData name="David Williamson" userId="a73da8032f1697b1" providerId="LiveId" clId="{E08FC8F5-5202-49D8-9122-0923ED9F8AF8}" dt="2024-04-04T16:46:33.442" v="1008" actId="26606"/>
          <ac:spMkLst>
            <pc:docMk/>
            <pc:sldMk cId="1141561307" sldId="269"/>
            <ac:spMk id="39" creationId="{32BC26D8-82FB-445E-AA49-62A77D7C1EE0}"/>
          </ac:spMkLst>
        </pc:spChg>
        <pc:spChg chg="add del">
          <ac:chgData name="David Williamson" userId="a73da8032f1697b1" providerId="LiveId" clId="{E08FC8F5-5202-49D8-9122-0923ED9F8AF8}" dt="2024-04-04T16:46:33.442" v="1008" actId="26606"/>
          <ac:spMkLst>
            <pc:docMk/>
            <pc:sldMk cId="1141561307" sldId="269"/>
            <ac:spMk id="41" creationId="{CB44330D-EA18-4254-AA95-EB49948539B8}"/>
          </ac:spMkLst>
        </pc:spChg>
        <pc:spChg chg="add">
          <ac:chgData name="David Williamson" userId="a73da8032f1697b1" providerId="LiveId" clId="{E08FC8F5-5202-49D8-9122-0923ED9F8AF8}" dt="2024-04-04T16:46:33.442" v="1008" actId="26606"/>
          <ac:spMkLst>
            <pc:docMk/>
            <pc:sldMk cId="1141561307" sldId="269"/>
            <ac:spMk id="46" creationId="{AB8C311F-7253-4AED-9701-7FC0708C41C7}"/>
          </ac:spMkLst>
        </pc:spChg>
        <pc:spChg chg="add">
          <ac:chgData name="David Williamson" userId="a73da8032f1697b1" providerId="LiveId" clId="{E08FC8F5-5202-49D8-9122-0923ED9F8AF8}" dt="2024-04-04T16:46:33.442" v="1008" actId="26606"/>
          <ac:spMkLst>
            <pc:docMk/>
            <pc:sldMk cId="1141561307" sldId="269"/>
            <ac:spMk id="48" creationId="{E2384209-CB15-4CDF-9D31-C44FD9A3F20D}"/>
          </ac:spMkLst>
        </pc:spChg>
        <pc:spChg chg="add">
          <ac:chgData name="David Williamson" userId="a73da8032f1697b1" providerId="LiveId" clId="{E08FC8F5-5202-49D8-9122-0923ED9F8AF8}" dt="2024-04-04T16:46:33.442" v="1008" actId="26606"/>
          <ac:spMkLst>
            <pc:docMk/>
            <pc:sldMk cId="1141561307" sldId="269"/>
            <ac:spMk id="50" creationId="{2633B3B5-CC90-43F0-8714-D31D1F3F0209}"/>
          </ac:spMkLst>
        </pc:spChg>
        <pc:spChg chg="add">
          <ac:chgData name="David Williamson" userId="a73da8032f1697b1" providerId="LiveId" clId="{E08FC8F5-5202-49D8-9122-0923ED9F8AF8}" dt="2024-04-04T16:46:33.442" v="1008" actId="26606"/>
          <ac:spMkLst>
            <pc:docMk/>
            <pc:sldMk cId="1141561307" sldId="269"/>
            <ac:spMk id="52" creationId="{A8D57A06-A426-446D-B02C-A2DC6B62E45E}"/>
          </ac:spMkLst>
        </pc:spChg>
        <pc:grpChg chg="add del">
          <ac:chgData name="David Williamson" userId="a73da8032f1697b1" providerId="LiveId" clId="{E08FC8F5-5202-49D8-9122-0923ED9F8AF8}" dt="2024-04-04T16:38:09.583" v="998" actId="26606"/>
          <ac:grpSpMkLst>
            <pc:docMk/>
            <pc:sldMk cId="1141561307" sldId="269"/>
            <ac:grpSpMk id="12" creationId="{EC2D6DD8-FAD6-401D-9DE6-71DD04C980F3}"/>
          </ac:grpSpMkLst>
        </pc:grpChg>
        <pc:grpChg chg="add del">
          <ac:chgData name="David Williamson" userId="a73da8032f1697b1" providerId="LiveId" clId="{E08FC8F5-5202-49D8-9122-0923ED9F8AF8}" dt="2024-04-04T16:38:09.583" v="998" actId="26606"/>
          <ac:grpSpMkLst>
            <pc:docMk/>
            <pc:sldMk cId="1141561307" sldId="269"/>
            <ac:grpSpMk id="16" creationId="{43F5E015-E085-4624-B431-B42414448684}"/>
          </ac:grpSpMkLst>
        </pc:grpChg>
        <pc:picChg chg="add mod">
          <ac:chgData name="David Williamson" userId="a73da8032f1697b1" providerId="LiveId" clId="{E08FC8F5-5202-49D8-9122-0923ED9F8AF8}" dt="2024-04-04T16:46:33.442" v="1008" actId="26606"/>
          <ac:picMkLst>
            <pc:docMk/>
            <pc:sldMk cId="1141561307" sldId="269"/>
            <ac:picMk id="3" creationId="{3EE9E78D-AF15-AC4E-1D54-BB056192043A}"/>
          </ac:picMkLst>
        </pc:picChg>
      </pc:sldChg>
      <pc:sldChg chg="addSp delSp modSp new mod ord setBg">
        <pc:chgData name="David Williamson" userId="a73da8032f1697b1" providerId="LiveId" clId="{E08FC8F5-5202-49D8-9122-0923ED9F8AF8}" dt="2024-04-04T16:37:59.289" v="997" actId="26606"/>
        <pc:sldMkLst>
          <pc:docMk/>
          <pc:sldMk cId="3870008816" sldId="270"/>
        </pc:sldMkLst>
        <pc:spChg chg="add del">
          <ac:chgData name="David Williamson" userId="a73da8032f1697b1" providerId="LiveId" clId="{E08FC8F5-5202-49D8-9122-0923ED9F8AF8}" dt="2024-04-04T16:37:59.289" v="997" actId="26606"/>
          <ac:spMkLst>
            <pc:docMk/>
            <pc:sldMk cId="3870008816" sldId="270"/>
            <ac:spMk id="8" creationId="{94087E04-C99E-4195-8EBA-1BD4C45117C9}"/>
          </ac:spMkLst>
        </pc:spChg>
        <pc:spChg chg="add del">
          <ac:chgData name="David Williamson" userId="a73da8032f1697b1" providerId="LiveId" clId="{E08FC8F5-5202-49D8-9122-0923ED9F8AF8}" dt="2024-04-04T16:37:59.289" v="997" actId="26606"/>
          <ac:spMkLst>
            <pc:docMk/>
            <pc:sldMk cId="3870008816" sldId="270"/>
            <ac:spMk id="14" creationId="{FD73501D-A515-4725-8404-1315A591A54C}"/>
          </ac:spMkLst>
        </pc:spChg>
        <pc:spChg chg="add">
          <ac:chgData name="David Williamson" userId="a73da8032f1697b1" providerId="LiveId" clId="{E08FC8F5-5202-49D8-9122-0923ED9F8AF8}" dt="2024-04-04T16:37:59.289" v="997" actId="26606"/>
          <ac:spMkLst>
            <pc:docMk/>
            <pc:sldMk cId="3870008816" sldId="270"/>
            <ac:spMk id="19" creationId="{AB8C311F-7253-4AED-9701-7FC0708C41C7}"/>
          </ac:spMkLst>
        </pc:spChg>
        <pc:spChg chg="add">
          <ac:chgData name="David Williamson" userId="a73da8032f1697b1" providerId="LiveId" clId="{E08FC8F5-5202-49D8-9122-0923ED9F8AF8}" dt="2024-04-04T16:37:59.289" v="997" actId="26606"/>
          <ac:spMkLst>
            <pc:docMk/>
            <pc:sldMk cId="3870008816" sldId="270"/>
            <ac:spMk id="21" creationId="{E2384209-CB15-4CDF-9D31-C44FD9A3F20D}"/>
          </ac:spMkLst>
        </pc:spChg>
        <pc:spChg chg="add">
          <ac:chgData name="David Williamson" userId="a73da8032f1697b1" providerId="LiveId" clId="{E08FC8F5-5202-49D8-9122-0923ED9F8AF8}" dt="2024-04-04T16:37:59.289" v="997" actId="26606"/>
          <ac:spMkLst>
            <pc:docMk/>
            <pc:sldMk cId="3870008816" sldId="270"/>
            <ac:spMk id="23" creationId="{2633B3B5-CC90-43F0-8714-D31D1F3F0209}"/>
          </ac:spMkLst>
        </pc:spChg>
        <pc:spChg chg="add">
          <ac:chgData name="David Williamson" userId="a73da8032f1697b1" providerId="LiveId" clId="{E08FC8F5-5202-49D8-9122-0923ED9F8AF8}" dt="2024-04-04T16:37:59.289" v="997" actId="26606"/>
          <ac:spMkLst>
            <pc:docMk/>
            <pc:sldMk cId="3870008816" sldId="270"/>
            <ac:spMk id="25" creationId="{A8D57A06-A426-446D-B02C-A2DC6B62E45E}"/>
          </ac:spMkLst>
        </pc:spChg>
        <pc:grpChg chg="add del">
          <ac:chgData name="David Williamson" userId="a73da8032f1697b1" providerId="LiveId" clId="{E08FC8F5-5202-49D8-9122-0923ED9F8AF8}" dt="2024-04-04T16:37:59.289" v="997" actId="26606"/>
          <ac:grpSpMkLst>
            <pc:docMk/>
            <pc:sldMk cId="3870008816" sldId="270"/>
            <ac:grpSpMk id="10" creationId="{336EACDA-272E-4472-852A-83CAB409195F}"/>
          </ac:grpSpMkLst>
        </pc:grpChg>
        <pc:picChg chg="add mod">
          <ac:chgData name="David Williamson" userId="a73da8032f1697b1" providerId="LiveId" clId="{E08FC8F5-5202-49D8-9122-0923ED9F8AF8}" dt="2024-04-04T16:37:59.289" v="997" actId="26606"/>
          <ac:picMkLst>
            <pc:docMk/>
            <pc:sldMk cId="3870008816" sldId="270"/>
            <ac:picMk id="3" creationId="{48593A25-0824-C59E-378F-E522414139AA}"/>
          </ac:picMkLst>
        </pc:picChg>
      </pc:sldChg>
      <pc:sldChg chg="add del ord">
        <pc:chgData name="David Williamson" userId="a73da8032f1697b1" providerId="LiveId" clId="{E08FC8F5-5202-49D8-9122-0923ED9F8AF8}" dt="2024-04-04T16:31:33.174" v="973" actId="47"/>
        <pc:sldMkLst>
          <pc:docMk/>
          <pc:sldMk cId="1346458192" sldId="271"/>
        </pc:sldMkLst>
      </pc:sldChg>
      <pc:sldChg chg="add del ord">
        <pc:chgData name="David Williamson" userId="a73da8032f1697b1" providerId="LiveId" clId="{E08FC8F5-5202-49D8-9122-0923ED9F8AF8}" dt="2024-04-04T16:36:25.941" v="989" actId="47"/>
        <pc:sldMkLst>
          <pc:docMk/>
          <pc:sldMk cId="1222663450" sldId="272"/>
        </pc:sldMkLst>
      </pc:sldChg>
      <pc:sldChg chg="addSp delSp modSp new mod ord setBg">
        <pc:chgData name="David Williamson" userId="a73da8032f1697b1" providerId="LiveId" clId="{E08FC8F5-5202-49D8-9122-0923ED9F8AF8}" dt="2024-04-12T10:43:17.873" v="2361" actId="6549"/>
        <pc:sldMkLst>
          <pc:docMk/>
          <pc:sldMk cId="716576199" sldId="273"/>
        </pc:sldMkLst>
        <pc:spChg chg="mod ord">
          <ac:chgData name="David Williamson" userId="a73da8032f1697b1" providerId="LiveId" clId="{E08FC8F5-5202-49D8-9122-0923ED9F8AF8}" dt="2024-04-04T16:49:03.069" v="1107" actId="14100"/>
          <ac:spMkLst>
            <pc:docMk/>
            <pc:sldMk cId="716576199" sldId="273"/>
            <ac:spMk id="2" creationId="{67E55FB9-0708-20FD-DBAD-11FDDC45540D}"/>
          </ac:spMkLst>
        </pc:spChg>
        <pc:spChg chg="del">
          <ac:chgData name="David Williamson" userId="a73da8032f1697b1" providerId="LiveId" clId="{E08FC8F5-5202-49D8-9122-0923ED9F8AF8}" dt="2024-04-04T16:21:39.670" v="861"/>
          <ac:spMkLst>
            <pc:docMk/>
            <pc:sldMk cId="716576199" sldId="273"/>
            <ac:spMk id="3" creationId="{B5F570C0-A590-0CF0-E9C6-49059B204B1E}"/>
          </ac:spMkLst>
        </pc:spChg>
        <pc:spChg chg="add mod">
          <ac:chgData name="David Williamson" userId="a73da8032f1697b1" providerId="LiveId" clId="{E08FC8F5-5202-49D8-9122-0923ED9F8AF8}" dt="2024-04-12T10:43:17.873" v="2361" actId="6549"/>
          <ac:spMkLst>
            <pc:docMk/>
            <pc:sldMk cId="716576199" sldId="273"/>
            <ac:spMk id="9" creationId="{798089FB-B587-900C-A77E-B9D9B96F4B32}"/>
          </ac:spMkLst>
        </pc:spChg>
        <pc:spChg chg="add">
          <ac:chgData name="David Williamson" userId="a73da8032f1697b1" providerId="LiveId" clId="{E08FC8F5-5202-49D8-9122-0923ED9F8AF8}" dt="2024-04-04T16:22:30.546" v="908" actId="26606"/>
          <ac:spMkLst>
            <pc:docMk/>
            <pc:sldMk cId="716576199" sldId="273"/>
            <ac:spMk id="12" creationId="{03AF1C04-3FEF-41BD-BB84-2F263765BEBC}"/>
          </ac:spMkLst>
        </pc:spChg>
        <pc:grpChg chg="add">
          <ac:chgData name="David Williamson" userId="a73da8032f1697b1" providerId="LiveId" clId="{E08FC8F5-5202-49D8-9122-0923ED9F8AF8}" dt="2024-04-04T16:22:30.546" v="908" actId="26606"/>
          <ac:grpSpMkLst>
            <pc:docMk/>
            <pc:sldMk cId="716576199" sldId="273"/>
            <ac:grpSpMk id="14" creationId="{2DD5E267-EB6F-47DF-ABEF-2C1BED44DAC6}"/>
          </ac:grpSpMkLst>
        </pc:grpChg>
        <pc:grpChg chg="add">
          <ac:chgData name="David Williamson" userId="a73da8032f1697b1" providerId="LiveId" clId="{E08FC8F5-5202-49D8-9122-0923ED9F8AF8}" dt="2024-04-04T16:22:30.546" v="908" actId="26606"/>
          <ac:grpSpMkLst>
            <pc:docMk/>
            <pc:sldMk cId="716576199" sldId="273"/>
            <ac:grpSpMk id="18" creationId="{66828D02-A05D-412B-9F20-B68E970B9FC2}"/>
          </ac:grpSpMkLst>
        </pc:grpChg>
        <pc:grpChg chg="add">
          <ac:chgData name="David Williamson" userId="a73da8032f1697b1" providerId="LiveId" clId="{E08FC8F5-5202-49D8-9122-0923ED9F8AF8}" dt="2024-04-04T16:22:30.546" v="908" actId="26606"/>
          <ac:grpSpMkLst>
            <pc:docMk/>
            <pc:sldMk cId="716576199" sldId="273"/>
            <ac:grpSpMk id="22" creationId="{E27AF472-EAE3-4572-AB69-B92BD10DBC6D}"/>
          </ac:grpSpMkLst>
        </pc:grpChg>
        <pc:picChg chg="add mod">
          <ac:chgData name="David Williamson" userId="a73da8032f1697b1" providerId="LiveId" clId="{E08FC8F5-5202-49D8-9122-0923ED9F8AF8}" dt="2024-04-04T16:23:16.353" v="932" actId="1076"/>
          <ac:picMkLst>
            <pc:docMk/>
            <pc:sldMk cId="716576199" sldId="273"/>
            <ac:picMk id="5" creationId="{340B7462-3D04-E10F-88CB-3471F534ADAC}"/>
          </ac:picMkLst>
        </pc:picChg>
      </pc:sldChg>
      <pc:sldChg chg="add del ord">
        <pc:chgData name="David Williamson" userId="a73da8032f1697b1" providerId="LiveId" clId="{E08FC8F5-5202-49D8-9122-0923ED9F8AF8}" dt="2024-04-04T16:33:03.283" v="978" actId="47"/>
        <pc:sldMkLst>
          <pc:docMk/>
          <pc:sldMk cId="488917850" sldId="274"/>
        </pc:sldMkLst>
      </pc:sldChg>
      <pc:sldChg chg="addSp delSp modSp new mod">
        <pc:chgData name="David Williamson" userId="a73da8032f1697b1" providerId="LiveId" clId="{E08FC8F5-5202-49D8-9122-0923ED9F8AF8}" dt="2024-04-09T17:43:56.032" v="1502" actId="207"/>
        <pc:sldMkLst>
          <pc:docMk/>
          <pc:sldMk cId="3883579711" sldId="274"/>
        </pc:sldMkLst>
        <pc:spChg chg="add del mod">
          <ac:chgData name="David Williamson" userId="a73da8032f1697b1" providerId="LiveId" clId="{E08FC8F5-5202-49D8-9122-0923ED9F8AF8}" dt="2024-04-09T17:30:32.086" v="1451"/>
          <ac:spMkLst>
            <pc:docMk/>
            <pc:sldMk cId="3883579711" sldId="274"/>
            <ac:spMk id="2" creationId="{C6474E25-E4D3-C1A9-E629-2216153115D7}"/>
          </ac:spMkLst>
        </pc:spChg>
        <pc:spChg chg="add mod">
          <ac:chgData name="David Williamson" userId="a73da8032f1697b1" providerId="LiveId" clId="{E08FC8F5-5202-49D8-9122-0923ED9F8AF8}" dt="2024-04-09T17:43:56.032" v="1502" actId="207"/>
          <ac:spMkLst>
            <pc:docMk/>
            <pc:sldMk cId="3883579711" sldId="274"/>
            <ac:spMk id="4" creationId="{59D6DD69-E732-C3D4-8A67-670ED943DD92}"/>
          </ac:spMkLst>
        </pc:spChg>
        <pc:picChg chg="add mod">
          <ac:chgData name="David Williamson" userId="a73da8032f1697b1" providerId="LiveId" clId="{E08FC8F5-5202-49D8-9122-0923ED9F8AF8}" dt="2024-04-04T16:35:04.873" v="983" actId="14100"/>
          <ac:picMkLst>
            <pc:docMk/>
            <pc:sldMk cId="3883579711" sldId="274"/>
            <ac:picMk id="3" creationId="{BC9EA435-2E1C-7C78-FE18-70398E0C5DB1}"/>
          </ac:picMkLst>
        </pc:picChg>
      </pc:sldChg>
      <pc:sldChg chg="add del">
        <pc:chgData name="David Williamson" userId="a73da8032f1697b1" providerId="LiveId" clId="{E08FC8F5-5202-49D8-9122-0923ED9F8AF8}" dt="2024-04-04T16:21:27.742" v="860"/>
        <pc:sldMkLst>
          <pc:docMk/>
          <pc:sldMk cId="4167535210" sldId="274"/>
        </pc:sldMkLst>
      </pc:sldChg>
      <pc:sldChg chg="addSp delSp modSp new mod setBg">
        <pc:chgData name="David Williamson" userId="a73da8032f1697b1" providerId="LiveId" clId="{E08FC8F5-5202-49D8-9122-0923ED9F8AF8}" dt="2024-04-09T17:44:57.224" v="1508" actId="1076"/>
        <pc:sldMkLst>
          <pc:docMk/>
          <pc:sldMk cId="302955812" sldId="275"/>
        </pc:sldMkLst>
        <pc:spChg chg="mod">
          <ac:chgData name="David Williamson" userId="a73da8032f1697b1" providerId="LiveId" clId="{E08FC8F5-5202-49D8-9122-0923ED9F8AF8}" dt="2024-04-04T16:36:20.048" v="988" actId="26606"/>
          <ac:spMkLst>
            <pc:docMk/>
            <pc:sldMk cId="302955812" sldId="275"/>
            <ac:spMk id="2" creationId="{2813A242-3A94-AFD9-A065-4F86D83284C9}"/>
          </ac:spMkLst>
        </pc:spChg>
        <pc:spChg chg="mod">
          <ac:chgData name="David Williamson" userId="a73da8032f1697b1" providerId="LiveId" clId="{E08FC8F5-5202-49D8-9122-0923ED9F8AF8}" dt="2024-04-04T16:36:20.048" v="988" actId="26606"/>
          <ac:spMkLst>
            <pc:docMk/>
            <pc:sldMk cId="302955812" sldId="275"/>
            <ac:spMk id="3" creationId="{86B5B07A-F030-E8B6-772F-EA8823285209}"/>
          </ac:spMkLst>
        </pc:spChg>
        <pc:spChg chg="add del mod">
          <ac:chgData name="David Williamson" userId="a73da8032f1697b1" providerId="LiveId" clId="{E08FC8F5-5202-49D8-9122-0923ED9F8AF8}" dt="2024-04-09T17:42:36.999" v="1494" actId="21"/>
          <ac:spMkLst>
            <pc:docMk/>
            <pc:sldMk cId="302955812" sldId="275"/>
            <ac:spMk id="4" creationId="{2EEB6AC0-A440-3470-3397-132EF8F7B30E}"/>
          </ac:spMkLst>
        </pc:spChg>
        <pc:spChg chg="add mod">
          <ac:chgData name="David Williamson" userId="a73da8032f1697b1" providerId="LiveId" clId="{E08FC8F5-5202-49D8-9122-0923ED9F8AF8}" dt="2024-04-09T17:44:57.224" v="1508" actId="1076"/>
          <ac:spMkLst>
            <pc:docMk/>
            <pc:sldMk cId="302955812" sldId="275"/>
            <ac:spMk id="6" creationId="{461A1393-878F-5A7E-8E4B-9E8C2C674493}"/>
          </ac:spMkLst>
        </pc:spChg>
        <pc:spChg chg="add del">
          <ac:chgData name="David Williamson" userId="a73da8032f1697b1" providerId="LiveId" clId="{E08FC8F5-5202-49D8-9122-0923ED9F8AF8}" dt="2024-04-04T16:36:20.048" v="988" actId="26606"/>
          <ac:spMkLst>
            <pc:docMk/>
            <pc:sldMk cId="302955812" sldId="275"/>
            <ac:spMk id="10" creationId="{03AF1C04-3FEF-41BD-BB84-2F263765BEBC}"/>
          </ac:spMkLst>
        </pc:spChg>
        <pc:grpChg chg="add del">
          <ac:chgData name="David Williamson" userId="a73da8032f1697b1" providerId="LiveId" clId="{E08FC8F5-5202-49D8-9122-0923ED9F8AF8}" dt="2024-04-04T16:36:20.048" v="988" actId="26606"/>
          <ac:grpSpMkLst>
            <pc:docMk/>
            <pc:sldMk cId="302955812" sldId="275"/>
            <ac:grpSpMk id="12" creationId="{2DD5E267-EB6F-47DF-ABEF-2C1BED44DAC6}"/>
          </ac:grpSpMkLst>
        </pc:grpChg>
        <pc:grpChg chg="add del">
          <ac:chgData name="David Williamson" userId="a73da8032f1697b1" providerId="LiveId" clId="{E08FC8F5-5202-49D8-9122-0923ED9F8AF8}" dt="2024-04-04T16:36:20.048" v="988" actId="26606"/>
          <ac:grpSpMkLst>
            <pc:docMk/>
            <pc:sldMk cId="302955812" sldId="275"/>
            <ac:grpSpMk id="16" creationId="{66828D02-A05D-412B-9F20-B68E970B9FC2}"/>
          </ac:grpSpMkLst>
        </pc:grpChg>
        <pc:grpChg chg="add del">
          <ac:chgData name="David Williamson" userId="a73da8032f1697b1" providerId="LiveId" clId="{E08FC8F5-5202-49D8-9122-0923ED9F8AF8}" dt="2024-04-04T16:36:20.048" v="988" actId="26606"/>
          <ac:grpSpMkLst>
            <pc:docMk/>
            <pc:sldMk cId="302955812" sldId="275"/>
            <ac:grpSpMk id="20" creationId="{E27AF472-EAE3-4572-AB69-B92BD10DBC6D}"/>
          </ac:grpSpMkLst>
        </pc:grpChg>
        <pc:picChg chg="add mod ord">
          <ac:chgData name="David Williamson" userId="a73da8032f1697b1" providerId="LiveId" clId="{E08FC8F5-5202-49D8-9122-0923ED9F8AF8}" dt="2024-04-09T17:41:27.538" v="1475" actId="1076"/>
          <ac:picMkLst>
            <pc:docMk/>
            <pc:sldMk cId="302955812" sldId="275"/>
            <ac:picMk id="5" creationId="{F9916F39-FEB5-09C5-FD6D-E1983A08BC1C}"/>
          </ac:picMkLst>
        </pc:picChg>
      </pc:sldChg>
      <pc:sldChg chg="addSp modSp new mod">
        <pc:chgData name="David Williamson" userId="a73da8032f1697b1" providerId="LiveId" clId="{E08FC8F5-5202-49D8-9122-0923ED9F8AF8}" dt="2024-04-09T17:51:16.482" v="1570" actId="1076"/>
        <pc:sldMkLst>
          <pc:docMk/>
          <pc:sldMk cId="2700237000" sldId="276"/>
        </pc:sldMkLst>
        <pc:spChg chg="add mod">
          <ac:chgData name="David Williamson" userId="a73da8032f1697b1" providerId="LiveId" clId="{E08FC8F5-5202-49D8-9122-0923ED9F8AF8}" dt="2024-04-09T17:51:16.482" v="1570" actId="1076"/>
          <ac:spMkLst>
            <pc:docMk/>
            <pc:sldMk cId="2700237000" sldId="276"/>
            <ac:spMk id="4" creationId="{B4DE517C-14B9-FCC9-7D9A-16C4B370339F}"/>
          </ac:spMkLst>
        </pc:spChg>
        <pc:picChg chg="add mod">
          <ac:chgData name="David Williamson" userId="a73da8032f1697b1" providerId="LiveId" clId="{E08FC8F5-5202-49D8-9122-0923ED9F8AF8}" dt="2024-04-04T16:46:04.268" v="1005" actId="14100"/>
          <ac:picMkLst>
            <pc:docMk/>
            <pc:sldMk cId="2700237000" sldId="276"/>
            <ac:picMk id="5" creationId="{1A75BB3E-E476-2316-A048-554A9BCF7FA8}"/>
          </ac:picMkLst>
        </pc:picChg>
      </pc:sldChg>
      <pc:sldChg chg="addSp new mod">
        <pc:chgData name="David Williamson" userId="a73da8032f1697b1" providerId="LiveId" clId="{E08FC8F5-5202-49D8-9122-0923ED9F8AF8}" dt="2024-04-04T16:47:25.957" v="1011" actId="22"/>
        <pc:sldMkLst>
          <pc:docMk/>
          <pc:sldMk cId="2710575921" sldId="277"/>
        </pc:sldMkLst>
        <pc:picChg chg="add">
          <ac:chgData name="David Williamson" userId="a73da8032f1697b1" providerId="LiveId" clId="{E08FC8F5-5202-49D8-9122-0923ED9F8AF8}" dt="2024-04-04T16:47:25.957" v="1011" actId="22"/>
          <ac:picMkLst>
            <pc:docMk/>
            <pc:sldMk cId="2710575921" sldId="277"/>
            <ac:picMk id="5" creationId="{B5C57939-284A-312C-5135-C2217C762A28}"/>
          </ac:picMkLst>
        </pc:picChg>
      </pc:sldChg>
      <pc:sldChg chg="add ord">
        <pc:chgData name="David Williamson" userId="a73da8032f1697b1" providerId="LiveId" clId="{E08FC8F5-5202-49D8-9122-0923ED9F8AF8}" dt="2024-04-04T16:49:35.299" v="1111"/>
        <pc:sldMkLst>
          <pc:docMk/>
          <pc:sldMk cId="652514737" sldId="278"/>
        </pc:sldMkLst>
      </pc:sldChg>
      <pc:sldChg chg="addSp modSp add mod ord">
        <pc:chgData name="David Williamson" userId="a73da8032f1697b1" providerId="LiveId" clId="{E08FC8F5-5202-49D8-9122-0923ED9F8AF8}" dt="2024-04-12T10:42:52.201" v="2353" actId="1076"/>
        <pc:sldMkLst>
          <pc:docMk/>
          <pc:sldMk cId="4092953467" sldId="279"/>
        </pc:sldMkLst>
        <pc:spChg chg="add mod">
          <ac:chgData name="David Williamson" userId="a73da8032f1697b1" providerId="LiveId" clId="{E08FC8F5-5202-49D8-9122-0923ED9F8AF8}" dt="2024-04-12T10:42:41.342" v="2350"/>
          <ac:spMkLst>
            <pc:docMk/>
            <pc:sldMk cId="4092953467" sldId="279"/>
            <ac:spMk id="2" creationId="{E8312A36-1F30-7F33-D3B7-A23AD2C1F1BE}"/>
          </ac:spMkLst>
        </pc:spChg>
        <pc:spChg chg="add mod">
          <ac:chgData name="David Williamson" userId="a73da8032f1697b1" providerId="LiveId" clId="{E08FC8F5-5202-49D8-9122-0923ED9F8AF8}" dt="2024-04-12T10:42:52.201" v="2353" actId="1076"/>
          <ac:spMkLst>
            <pc:docMk/>
            <pc:sldMk cId="4092953467" sldId="279"/>
            <ac:spMk id="4" creationId="{DA1C5B69-46AE-031D-A318-F6DB1998B8F2}"/>
          </ac:spMkLst>
        </pc:spChg>
      </pc:sldChg>
      <pc:sldChg chg="add ord">
        <pc:chgData name="David Williamson" userId="a73da8032f1697b1" providerId="LiveId" clId="{E08FC8F5-5202-49D8-9122-0923ED9F8AF8}" dt="2024-04-04T16:50:09.214" v="1117"/>
        <pc:sldMkLst>
          <pc:docMk/>
          <pc:sldMk cId="4284512491" sldId="280"/>
        </pc:sldMkLst>
      </pc:sldChg>
      <pc:sldChg chg="addSp modSp new del mod setBg">
        <pc:chgData name="David Williamson" userId="a73da8032f1697b1" providerId="LiveId" clId="{E08FC8F5-5202-49D8-9122-0923ED9F8AF8}" dt="2024-04-04T17:08:55.737" v="1156" actId="47"/>
        <pc:sldMkLst>
          <pc:docMk/>
          <pc:sldMk cId="1507415169" sldId="281"/>
        </pc:sldMkLst>
        <pc:spChg chg="add">
          <ac:chgData name="David Williamson" userId="a73da8032f1697b1" providerId="LiveId" clId="{E08FC8F5-5202-49D8-9122-0923ED9F8AF8}" dt="2024-04-04T17:08:12.335" v="1151" actId="26606"/>
          <ac:spMkLst>
            <pc:docMk/>
            <pc:sldMk cId="1507415169" sldId="281"/>
            <ac:spMk id="8" creationId="{F3060C83-F051-4F0E-ABAD-AA0DFC48B218}"/>
          </ac:spMkLst>
        </pc:spChg>
        <pc:spChg chg="add">
          <ac:chgData name="David Williamson" userId="a73da8032f1697b1" providerId="LiveId" clId="{E08FC8F5-5202-49D8-9122-0923ED9F8AF8}" dt="2024-04-04T17:08:12.335" v="1151" actId="26606"/>
          <ac:spMkLst>
            <pc:docMk/>
            <pc:sldMk cId="1507415169" sldId="281"/>
            <ac:spMk id="10" creationId="{83C98ABE-055B-441F-B07E-44F97F083C39}"/>
          </ac:spMkLst>
        </pc:spChg>
        <pc:spChg chg="add">
          <ac:chgData name="David Williamson" userId="a73da8032f1697b1" providerId="LiveId" clId="{E08FC8F5-5202-49D8-9122-0923ED9F8AF8}" dt="2024-04-04T17:08:12.335" v="1151" actId="26606"/>
          <ac:spMkLst>
            <pc:docMk/>
            <pc:sldMk cId="1507415169" sldId="281"/>
            <ac:spMk id="12" creationId="{29FDB030-9B49-4CED-8CCD-4D99382388AC}"/>
          </ac:spMkLst>
        </pc:spChg>
        <pc:spChg chg="add">
          <ac:chgData name="David Williamson" userId="a73da8032f1697b1" providerId="LiveId" clId="{E08FC8F5-5202-49D8-9122-0923ED9F8AF8}" dt="2024-04-04T17:08:12.335" v="1151" actId="26606"/>
          <ac:spMkLst>
            <pc:docMk/>
            <pc:sldMk cId="1507415169" sldId="281"/>
            <ac:spMk id="14" creationId="{3783CA14-24A1-485C-8B30-D6A5D87987AD}"/>
          </ac:spMkLst>
        </pc:spChg>
        <pc:spChg chg="add">
          <ac:chgData name="David Williamson" userId="a73da8032f1697b1" providerId="LiveId" clId="{E08FC8F5-5202-49D8-9122-0923ED9F8AF8}" dt="2024-04-04T17:08:12.335" v="1151" actId="26606"/>
          <ac:spMkLst>
            <pc:docMk/>
            <pc:sldMk cId="1507415169" sldId="281"/>
            <ac:spMk id="16" creationId="{9A97C86A-04D6-40F7-AE84-31AB43E6A846}"/>
          </ac:spMkLst>
        </pc:spChg>
        <pc:spChg chg="add">
          <ac:chgData name="David Williamson" userId="a73da8032f1697b1" providerId="LiveId" clId="{E08FC8F5-5202-49D8-9122-0923ED9F8AF8}" dt="2024-04-04T17:08:12.335" v="1151" actId="26606"/>
          <ac:spMkLst>
            <pc:docMk/>
            <pc:sldMk cId="1507415169" sldId="281"/>
            <ac:spMk id="18" creationId="{FF9F2414-84E8-453E-B1F3-389FDE8192D9}"/>
          </ac:spMkLst>
        </pc:spChg>
        <pc:spChg chg="add">
          <ac:chgData name="David Williamson" userId="a73da8032f1697b1" providerId="LiveId" clId="{E08FC8F5-5202-49D8-9122-0923ED9F8AF8}" dt="2024-04-04T17:08:12.335" v="1151" actId="26606"/>
          <ac:spMkLst>
            <pc:docMk/>
            <pc:sldMk cId="1507415169" sldId="281"/>
            <ac:spMk id="20" creationId="{3ECA69A1-7536-43AC-85EF-C7106179F5ED}"/>
          </ac:spMkLst>
        </pc:spChg>
        <pc:picChg chg="add mod">
          <ac:chgData name="David Williamson" userId="a73da8032f1697b1" providerId="LiveId" clId="{E08FC8F5-5202-49D8-9122-0923ED9F8AF8}" dt="2024-04-04T17:08:17.253" v="1152" actId="27614"/>
          <ac:picMkLst>
            <pc:docMk/>
            <pc:sldMk cId="1507415169" sldId="281"/>
            <ac:picMk id="3" creationId="{F8C28DCA-0BCA-9198-4C25-5556EC9951D5}"/>
          </ac:picMkLst>
        </pc:picChg>
      </pc:sldChg>
      <pc:sldChg chg="addSp delSp modSp new mod">
        <pc:chgData name="David Williamson" userId="a73da8032f1697b1" providerId="LiveId" clId="{E08FC8F5-5202-49D8-9122-0923ED9F8AF8}" dt="2024-04-04T17:19:37.867" v="1186" actId="14100"/>
        <pc:sldMkLst>
          <pc:docMk/>
          <pc:sldMk cId="431152637" sldId="282"/>
        </pc:sldMkLst>
        <pc:spChg chg="add del mod">
          <ac:chgData name="David Williamson" userId="a73da8032f1697b1" providerId="LiveId" clId="{E08FC8F5-5202-49D8-9122-0923ED9F8AF8}" dt="2024-04-04T17:19:00.344" v="1181" actId="21"/>
          <ac:spMkLst>
            <pc:docMk/>
            <pc:sldMk cId="431152637" sldId="282"/>
            <ac:spMk id="3" creationId="{201F6CEA-7021-19B1-FF88-707D37FAAC51}"/>
          </ac:spMkLst>
        </pc:spChg>
        <pc:picChg chg="add mod">
          <ac:chgData name="David Williamson" userId="a73da8032f1697b1" providerId="LiveId" clId="{E08FC8F5-5202-49D8-9122-0923ED9F8AF8}" dt="2024-04-04T17:19:37.867" v="1186" actId="14100"/>
          <ac:picMkLst>
            <pc:docMk/>
            <pc:sldMk cId="431152637" sldId="282"/>
            <ac:picMk id="5" creationId="{1DD0BB58-8877-6E41-1297-63E2099D4696}"/>
          </ac:picMkLst>
        </pc:picChg>
      </pc:sldChg>
      <pc:sldChg chg="addSp delSp modSp add mod">
        <pc:chgData name="David Williamson" userId="a73da8032f1697b1" providerId="LiveId" clId="{E08FC8F5-5202-49D8-9122-0923ED9F8AF8}" dt="2024-04-04T17:08:52.092" v="1155" actId="26606"/>
        <pc:sldMkLst>
          <pc:docMk/>
          <pc:sldMk cId="1113314367" sldId="283"/>
        </pc:sldMkLst>
        <pc:spChg chg="del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8" creationId="{F3060C83-F051-4F0E-ABAD-AA0DFC48B218}"/>
          </ac:spMkLst>
        </pc:spChg>
        <pc:spChg chg="del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10" creationId="{83C98ABE-055B-441F-B07E-44F97F083C39}"/>
          </ac:spMkLst>
        </pc:spChg>
        <pc:spChg chg="del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12" creationId="{29FDB030-9B49-4CED-8CCD-4D99382388AC}"/>
          </ac:spMkLst>
        </pc:spChg>
        <pc:spChg chg="del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14" creationId="{3783CA14-24A1-485C-8B30-D6A5D87987AD}"/>
          </ac:spMkLst>
        </pc:spChg>
        <pc:spChg chg="del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16" creationId="{9A97C86A-04D6-40F7-AE84-31AB43E6A846}"/>
          </ac:spMkLst>
        </pc:spChg>
        <pc:spChg chg="del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18" creationId="{FF9F2414-84E8-453E-B1F3-389FDE8192D9}"/>
          </ac:spMkLst>
        </pc:spChg>
        <pc:spChg chg="del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20" creationId="{3ECA69A1-7536-43AC-85EF-C7106179F5ED}"/>
          </ac:spMkLst>
        </pc:spChg>
        <pc:spChg chg="add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25" creationId="{AB8C311F-7253-4AED-9701-7FC0708C41C7}"/>
          </ac:spMkLst>
        </pc:spChg>
        <pc:spChg chg="add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27" creationId="{E2384209-CB15-4CDF-9D31-C44FD9A3F20D}"/>
          </ac:spMkLst>
        </pc:spChg>
        <pc:spChg chg="add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29" creationId="{2633B3B5-CC90-43F0-8714-D31D1F3F0209}"/>
          </ac:spMkLst>
        </pc:spChg>
        <pc:spChg chg="add">
          <ac:chgData name="David Williamson" userId="a73da8032f1697b1" providerId="LiveId" clId="{E08FC8F5-5202-49D8-9122-0923ED9F8AF8}" dt="2024-04-04T17:08:52.092" v="1155" actId="26606"/>
          <ac:spMkLst>
            <pc:docMk/>
            <pc:sldMk cId="1113314367" sldId="283"/>
            <ac:spMk id="31" creationId="{A8D57A06-A426-446D-B02C-A2DC6B62E45E}"/>
          </ac:spMkLst>
        </pc:spChg>
        <pc:picChg chg="mod">
          <ac:chgData name="David Williamson" userId="a73da8032f1697b1" providerId="LiveId" clId="{E08FC8F5-5202-49D8-9122-0923ED9F8AF8}" dt="2024-04-04T17:08:52.092" v="1155" actId="26606"/>
          <ac:picMkLst>
            <pc:docMk/>
            <pc:sldMk cId="1113314367" sldId="283"/>
            <ac:picMk id="3" creationId="{F8C28DCA-0BCA-9198-4C25-5556EC9951D5}"/>
          </ac:picMkLst>
        </pc:picChg>
      </pc:sldChg>
      <pc:sldChg chg="addSp delSp modSp new del mod setBg">
        <pc:chgData name="David Williamson" userId="a73da8032f1697b1" providerId="LiveId" clId="{E08FC8F5-5202-49D8-9122-0923ED9F8AF8}" dt="2024-04-09T17:23:39.749" v="1405" actId="47"/>
        <pc:sldMkLst>
          <pc:docMk/>
          <pc:sldMk cId="603256732" sldId="284"/>
        </pc:sldMkLst>
        <pc:spChg chg="add del">
          <ac:chgData name="David Williamson" userId="a73da8032f1697b1" providerId="LiveId" clId="{E08FC8F5-5202-49D8-9122-0923ED9F8AF8}" dt="2024-04-09T17:11:04.115" v="1204" actId="26606"/>
          <ac:spMkLst>
            <pc:docMk/>
            <pc:sldMk cId="603256732" sldId="284"/>
            <ac:spMk id="8" creationId="{F3060C83-F051-4F0E-ABAD-AA0DFC48B218}"/>
          </ac:spMkLst>
        </pc:spChg>
        <pc:spChg chg="add del">
          <ac:chgData name="David Williamson" userId="a73da8032f1697b1" providerId="LiveId" clId="{E08FC8F5-5202-49D8-9122-0923ED9F8AF8}" dt="2024-04-09T17:11:04.115" v="1204" actId="26606"/>
          <ac:spMkLst>
            <pc:docMk/>
            <pc:sldMk cId="603256732" sldId="284"/>
            <ac:spMk id="10" creationId="{83C98ABE-055B-441F-B07E-44F97F083C39}"/>
          </ac:spMkLst>
        </pc:spChg>
        <pc:spChg chg="add del">
          <ac:chgData name="David Williamson" userId="a73da8032f1697b1" providerId="LiveId" clId="{E08FC8F5-5202-49D8-9122-0923ED9F8AF8}" dt="2024-04-09T17:11:04.115" v="1204" actId="26606"/>
          <ac:spMkLst>
            <pc:docMk/>
            <pc:sldMk cId="603256732" sldId="284"/>
            <ac:spMk id="12" creationId="{29FDB030-9B49-4CED-8CCD-4D99382388AC}"/>
          </ac:spMkLst>
        </pc:spChg>
        <pc:spChg chg="add del">
          <ac:chgData name="David Williamson" userId="a73da8032f1697b1" providerId="LiveId" clId="{E08FC8F5-5202-49D8-9122-0923ED9F8AF8}" dt="2024-04-09T17:11:04.115" v="1204" actId="26606"/>
          <ac:spMkLst>
            <pc:docMk/>
            <pc:sldMk cId="603256732" sldId="284"/>
            <ac:spMk id="14" creationId="{3783CA14-24A1-485C-8B30-D6A5D87987AD}"/>
          </ac:spMkLst>
        </pc:spChg>
        <pc:spChg chg="add del">
          <ac:chgData name="David Williamson" userId="a73da8032f1697b1" providerId="LiveId" clId="{E08FC8F5-5202-49D8-9122-0923ED9F8AF8}" dt="2024-04-09T17:11:04.115" v="1204" actId="26606"/>
          <ac:spMkLst>
            <pc:docMk/>
            <pc:sldMk cId="603256732" sldId="284"/>
            <ac:spMk id="16" creationId="{9A97C86A-04D6-40F7-AE84-31AB43E6A846}"/>
          </ac:spMkLst>
        </pc:spChg>
        <pc:spChg chg="add del">
          <ac:chgData name="David Williamson" userId="a73da8032f1697b1" providerId="LiveId" clId="{E08FC8F5-5202-49D8-9122-0923ED9F8AF8}" dt="2024-04-09T17:11:04.115" v="1204" actId="26606"/>
          <ac:spMkLst>
            <pc:docMk/>
            <pc:sldMk cId="603256732" sldId="284"/>
            <ac:spMk id="18" creationId="{FF9F2414-84E8-453E-B1F3-389FDE8192D9}"/>
          </ac:spMkLst>
        </pc:spChg>
        <pc:spChg chg="add del">
          <ac:chgData name="David Williamson" userId="a73da8032f1697b1" providerId="LiveId" clId="{E08FC8F5-5202-49D8-9122-0923ED9F8AF8}" dt="2024-04-09T17:11:04.115" v="1204" actId="26606"/>
          <ac:spMkLst>
            <pc:docMk/>
            <pc:sldMk cId="603256732" sldId="284"/>
            <ac:spMk id="20" creationId="{3ECA69A1-7536-43AC-85EF-C7106179F5ED}"/>
          </ac:spMkLst>
        </pc:spChg>
        <pc:spChg chg="add">
          <ac:chgData name="David Williamson" userId="a73da8032f1697b1" providerId="LiveId" clId="{E08FC8F5-5202-49D8-9122-0923ED9F8AF8}" dt="2024-04-09T17:11:04.115" v="1204" actId="26606"/>
          <ac:spMkLst>
            <pc:docMk/>
            <pc:sldMk cId="603256732" sldId="284"/>
            <ac:spMk id="22" creationId="{32BC26D8-82FB-445E-AA49-62A77D7C1EE0}"/>
          </ac:spMkLst>
        </pc:spChg>
        <pc:spChg chg="add del">
          <ac:chgData name="David Williamson" userId="a73da8032f1697b1" providerId="LiveId" clId="{E08FC8F5-5202-49D8-9122-0923ED9F8AF8}" dt="2024-04-09T17:10:39.068" v="1196" actId="26606"/>
          <ac:spMkLst>
            <pc:docMk/>
            <pc:sldMk cId="603256732" sldId="284"/>
            <ac:spMk id="25" creationId="{42A4FC2C-047E-45A5-965D-8E1E3BF09BC6}"/>
          </ac:spMkLst>
        </pc:spChg>
        <pc:spChg chg="add">
          <ac:chgData name="David Williamson" userId="a73da8032f1697b1" providerId="LiveId" clId="{E08FC8F5-5202-49D8-9122-0923ED9F8AF8}" dt="2024-04-09T17:11:04.115" v="1204" actId="26606"/>
          <ac:spMkLst>
            <pc:docMk/>
            <pc:sldMk cId="603256732" sldId="284"/>
            <ac:spMk id="27" creationId="{CB44330D-EA18-4254-AA95-EB49948539B8}"/>
          </ac:spMkLst>
        </pc:spChg>
        <pc:picChg chg="add mod">
          <ac:chgData name="David Williamson" userId="a73da8032f1697b1" providerId="LiveId" clId="{E08FC8F5-5202-49D8-9122-0923ED9F8AF8}" dt="2024-04-09T17:11:04.115" v="1204" actId="26606"/>
          <ac:picMkLst>
            <pc:docMk/>
            <pc:sldMk cId="603256732" sldId="284"/>
            <ac:picMk id="3" creationId="{ACFC29E6-2FC2-F00C-3CC0-78F8AB82740C}"/>
          </ac:picMkLst>
        </pc:picChg>
      </pc:sldChg>
      <pc:sldChg chg="addSp delSp add del mod ord">
        <pc:chgData name="David Williamson" userId="a73da8032f1697b1" providerId="LiveId" clId="{E08FC8F5-5202-49D8-9122-0923ED9F8AF8}" dt="2024-04-04T17:18:48.128" v="1180" actId="47"/>
        <pc:sldMkLst>
          <pc:docMk/>
          <pc:sldMk cId="2802464390" sldId="284"/>
        </pc:sldMkLst>
        <pc:spChg chg="add del">
          <ac:chgData name="David Williamson" userId="a73da8032f1697b1" providerId="LiveId" clId="{E08FC8F5-5202-49D8-9122-0923ED9F8AF8}" dt="2024-04-04T17:11:20.086" v="1178" actId="22"/>
          <ac:spMkLst>
            <pc:docMk/>
            <pc:sldMk cId="2802464390" sldId="284"/>
            <ac:spMk id="4" creationId="{96C8DB2E-8607-219F-70CA-4854978E74FF}"/>
          </ac:spMkLst>
        </pc:spChg>
      </pc:sldChg>
      <pc:sldChg chg="addSp delSp modSp new mod ord setBg">
        <pc:chgData name="David Williamson" userId="a73da8032f1697b1" providerId="LiveId" clId="{E08FC8F5-5202-49D8-9122-0923ED9F8AF8}" dt="2024-04-09T17:28:07.034" v="1413"/>
        <pc:sldMkLst>
          <pc:docMk/>
          <pc:sldMk cId="1249803974" sldId="285"/>
        </pc:sldMkLst>
        <pc:spChg chg="mod ord">
          <ac:chgData name="David Williamson" userId="a73da8032f1697b1" providerId="LiveId" clId="{E08FC8F5-5202-49D8-9122-0923ED9F8AF8}" dt="2024-04-09T17:18:33.319" v="1319" actId="26606"/>
          <ac:spMkLst>
            <pc:docMk/>
            <pc:sldMk cId="1249803974" sldId="285"/>
            <ac:spMk id="2" creationId="{F78FCDC8-E236-4666-9678-9F183F565808}"/>
          </ac:spMkLst>
        </pc:spChg>
        <pc:spChg chg="del">
          <ac:chgData name="David Williamson" userId="a73da8032f1697b1" providerId="LiveId" clId="{E08FC8F5-5202-49D8-9122-0923ED9F8AF8}" dt="2024-04-09T17:15:34.919" v="1234" actId="931"/>
          <ac:spMkLst>
            <pc:docMk/>
            <pc:sldMk cId="1249803974" sldId="285"/>
            <ac:spMk id="3" creationId="{C217B987-725B-846A-55B1-AB5F5B91E3B1}"/>
          </ac:spMkLst>
        </pc:spChg>
        <pc:spChg chg="add del">
          <ac:chgData name="David Williamson" userId="a73da8032f1697b1" providerId="LiveId" clId="{E08FC8F5-5202-49D8-9122-0923ED9F8AF8}" dt="2024-04-09T17:18:13.753" v="1317" actId="26606"/>
          <ac:spMkLst>
            <pc:docMk/>
            <pc:sldMk cId="1249803974" sldId="285"/>
            <ac:spMk id="10" creationId="{D4771268-CB57-404A-9271-370EB28F6090}"/>
          </ac:spMkLst>
        </pc:spChg>
        <pc:spChg chg="add del">
          <ac:chgData name="David Williamson" userId="a73da8032f1697b1" providerId="LiveId" clId="{E08FC8F5-5202-49D8-9122-0923ED9F8AF8}" dt="2024-04-09T17:18:33.319" v="1319" actId="26606"/>
          <ac:spMkLst>
            <pc:docMk/>
            <pc:sldMk cId="1249803974" sldId="285"/>
            <ac:spMk id="15" creationId="{3B47FC9C-2ED3-4100-A4EF-E8CDFEE106C9}"/>
          </ac:spMkLst>
        </pc:spChg>
        <pc:spChg chg="add">
          <ac:chgData name="David Williamson" userId="a73da8032f1697b1" providerId="LiveId" clId="{E08FC8F5-5202-49D8-9122-0923ED9F8AF8}" dt="2024-04-09T17:18:33.319" v="1319" actId="26606"/>
          <ac:spMkLst>
            <pc:docMk/>
            <pc:sldMk cId="1249803974" sldId="285"/>
            <ac:spMk id="20" creationId="{F0087D53-9295-4463-AAE4-D5C626046E9F}"/>
          </ac:spMkLst>
        </pc:spChg>
        <pc:spChg chg="add">
          <ac:chgData name="David Williamson" userId="a73da8032f1697b1" providerId="LiveId" clId="{E08FC8F5-5202-49D8-9122-0923ED9F8AF8}" dt="2024-04-09T17:18:33.319" v="1319" actId="26606"/>
          <ac:spMkLst>
            <pc:docMk/>
            <pc:sldMk cId="1249803974" sldId="285"/>
            <ac:spMk id="22" creationId="{D6A9C53F-5F90-40A5-8C85-5412D39C8C68}"/>
          </ac:spMkLst>
        </pc:spChg>
        <pc:picChg chg="add mod ord">
          <ac:chgData name="David Williamson" userId="a73da8032f1697b1" providerId="LiveId" clId="{E08FC8F5-5202-49D8-9122-0923ED9F8AF8}" dt="2024-04-09T17:18:33.319" v="1319" actId="26606"/>
          <ac:picMkLst>
            <pc:docMk/>
            <pc:sldMk cId="1249803974" sldId="285"/>
            <ac:picMk id="5" creationId="{3CB146A8-2D1A-3BA5-CB57-916A800469D3}"/>
          </ac:picMkLst>
        </pc:picChg>
        <pc:picChg chg="add mod ord">
          <ac:chgData name="David Williamson" userId="a73da8032f1697b1" providerId="LiveId" clId="{E08FC8F5-5202-49D8-9122-0923ED9F8AF8}" dt="2024-04-09T17:18:33.319" v="1319" actId="26606"/>
          <ac:picMkLst>
            <pc:docMk/>
            <pc:sldMk cId="1249803974" sldId="285"/>
            <ac:picMk id="6" creationId="{C29B2218-FAEB-0B74-9E6A-0B536E6ECB13}"/>
          </ac:picMkLst>
        </pc:picChg>
      </pc:sldChg>
      <pc:sldChg chg="addSp modSp new mod setBg">
        <pc:chgData name="David Williamson" userId="a73da8032f1697b1" providerId="LiveId" clId="{E08FC8F5-5202-49D8-9122-0923ED9F8AF8}" dt="2024-04-12T10:37:11.170" v="2342" actId="1076"/>
        <pc:sldMkLst>
          <pc:docMk/>
          <pc:sldMk cId="2762822385" sldId="286"/>
        </pc:sldMkLst>
        <pc:spChg chg="add">
          <ac:chgData name="David Williamson" userId="a73da8032f1697b1" providerId="LiveId" clId="{E08FC8F5-5202-49D8-9122-0923ED9F8AF8}" dt="2024-04-09T17:36:48.777" v="1464" actId="26606"/>
          <ac:spMkLst>
            <pc:docMk/>
            <pc:sldMk cId="2762822385" sldId="286"/>
            <ac:spMk id="8" creationId="{AB8C311F-7253-4AED-9701-7FC0708C41C7}"/>
          </ac:spMkLst>
        </pc:spChg>
        <pc:spChg chg="add">
          <ac:chgData name="David Williamson" userId="a73da8032f1697b1" providerId="LiveId" clId="{E08FC8F5-5202-49D8-9122-0923ED9F8AF8}" dt="2024-04-09T17:36:48.777" v="1464" actId="26606"/>
          <ac:spMkLst>
            <pc:docMk/>
            <pc:sldMk cId="2762822385" sldId="286"/>
            <ac:spMk id="10" creationId="{E2384209-CB15-4CDF-9D31-C44FD9A3F20D}"/>
          </ac:spMkLst>
        </pc:spChg>
        <pc:spChg chg="add">
          <ac:chgData name="David Williamson" userId="a73da8032f1697b1" providerId="LiveId" clId="{E08FC8F5-5202-49D8-9122-0923ED9F8AF8}" dt="2024-04-09T17:36:48.777" v="1464" actId="26606"/>
          <ac:spMkLst>
            <pc:docMk/>
            <pc:sldMk cId="2762822385" sldId="286"/>
            <ac:spMk id="12" creationId="{2633B3B5-CC90-43F0-8714-D31D1F3F0209}"/>
          </ac:spMkLst>
        </pc:spChg>
        <pc:spChg chg="add">
          <ac:chgData name="David Williamson" userId="a73da8032f1697b1" providerId="LiveId" clId="{E08FC8F5-5202-49D8-9122-0923ED9F8AF8}" dt="2024-04-09T17:36:48.777" v="1464" actId="26606"/>
          <ac:spMkLst>
            <pc:docMk/>
            <pc:sldMk cId="2762822385" sldId="286"/>
            <ac:spMk id="14" creationId="{A8D57A06-A426-446D-B02C-A2DC6B62E45E}"/>
          </ac:spMkLst>
        </pc:spChg>
        <pc:picChg chg="add mod">
          <ac:chgData name="David Williamson" userId="a73da8032f1697b1" providerId="LiveId" clId="{E08FC8F5-5202-49D8-9122-0923ED9F8AF8}" dt="2024-04-12T10:37:11.170" v="2342" actId="1076"/>
          <ac:picMkLst>
            <pc:docMk/>
            <pc:sldMk cId="2762822385" sldId="286"/>
            <ac:picMk id="3" creationId="{24973745-670C-FCB5-D96F-4B2EA24760F1}"/>
          </ac:picMkLst>
        </pc:picChg>
      </pc:sldChg>
      <pc:sldChg chg="addSp delSp modSp new mod setBg">
        <pc:chgData name="David Williamson" userId="a73da8032f1697b1" providerId="LiveId" clId="{E08FC8F5-5202-49D8-9122-0923ED9F8AF8}" dt="2024-04-09T17:40:37.152" v="1473" actId="26606"/>
        <pc:sldMkLst>
          <pc:docMk/>
          <pc:sldMk cId="2679516956" sldId="287"/>
        </pc:sldMkLst>
        <pc:spChg chg="add del">
          <ac:chgData name="David Williamson" userId="a73da8032f1697b1" providerId="LiveId" clId="{E08FC8F5-5202-49D8-9122-0923ED9F8AF8}" dt="2024-04-09T17:40:32.188" v="1470" actId="26606"/>
          <ac:spMkLst>
            <pc:docMk/>
            <pc:sldMk cId="2679516956" sldId="287"/>
            <ac:spMk id="10" creationId="{32BC26D8-82FB-445E-AA49-62A77D7C1EE0}"/>
          </ac:spMkLst>
        </pc:spChg>
        <pc:spChg chg="add del">
          <ac:chgData name="David Williamson" userId="a73da8032f1697b1" providerId="LiveId" clId="{E08FC8F5-5202-49D8-9122-0923ED9F8AF8}" dt="2024-04-09T17:40:32.188" v="1470" actId="26606"/>
          <ac:spMkLst>
            <pc:docMk/>
            <pc:sldMk cId="2679516956" sldId="287"/>
            <ac:spMk id="12" creationId="{CB44330D-EA18-4254-AA95-EB49948539B8}"/>
          </ac:spMkLst>
        </pc:spChg>
        <pc:spChg chg="add del">
          <ac:chgData name="David Williamson" userId="a73da8032f1697b1" providerId="LiveId" clId="{E08FC8F5-5202-49D8-9122-0923ED9F8AF8}" dt="2024-04-09T17:40:37.149" v="1472" actId="26606"/>
          <ac:spMkLst>
            <pc:docMk/>
            <pc:sldMk cId="2679516956" sldId="287"/>
            <ac:spMk id="21" creationId="{14995E8B-DB3C-4E23-9186-1613402BFDCF}"/>
          </ac:spMkLst>
        </pc:spChg>
        <pc:spChg chg="add del">
          <ac:chgData name="David Williamson" userId="a73da8032f1697b1" providerId="LiveId" clId="{E08FC8F5-5202-49D8-9122-0923ED9F8AF8}" dt="2024-04-09T17:40:37.149" v="1472" actId="26606"/>
          <ac:spMkLst>
            <pc:docMk/>
            <pc:sldMk cId="2679516956" sldId="287"/>
            <ac:spMk id="22" creationId="{57957B04-C024-4B5F-B7C3-20FAE3F1D3CA}"/>
          </ac:spMkLst>
        </pc:spChg>
        <pc:spChg chg="add del">
          <ac:chgData name="David Williamson" userId="a73da8032f1697b1" providerId="LiveId" clId="{E08FC8F5-5202-49D8-9122-0923ED9F8AF8}" dt="2024-04-09T17:40:37.149" v="1472" actId="26606"/>
          <ac:spMkLst>
            <pc:docMk/>
            <pc:sldMk cId="2679516956" sldId="287"/>
            <ac:spMk id="23" creationId="{CF21E7C5-2080-4549-97AA-9A6688257789}"/>
          </ac:spMkLst>
        </pc:spChg>
        <pc:spChg chg="add del">
          <ac:chgData name="David Williamson" userId="a73da8032f1697b1" providerId="LiveId" clId="{E08FC8F5-5202-49D8-9122-0923ED9F8AF8}" dt="2024-04-09T17:40:37.149" v="1472" actId="26606"/>
          <ac:spMkLst>
            <pc:docMk/>
            <pc:sldMk cId="2679516956" sldId="287"/>
            <ac:spMk id="24" creationId="{C6FBFCE4-B693-49EB-9CE1-4420332195E7}"/>
          </ac:spMkLst>
        </pc:spChg>
        <pc:spChg chg="add">
          <ac:chgData name="David Williamson" userId="a73da8032f1697b1" providerId="LiveId" clId="{E08FC8F5-5202-49D8-9122-0923ED9F8AF8}" dt="2024-04-09T17:40:37.152" v="1473" actId="26606"/>
          <ac:spMkLst>
            <pc:docMk/>
            <pc:sldMk cId="2679516956" sldId="287"/>
            <ac:spMk id="38" creationId="{32BC26D8-82FB-445E-AA49-62A77D7C1EE0}"/>
          </ac:spMkLst>
        </pc:spChg>
        <pc:spChg chg="add">
          <ac:chgData name="David Williamson" userId="a73da8032f1697b1" providerId="LiveId" clId="{E08FC8F5-5202-49D8-9122-0923ED9F8AF8}" dt="2024-04-09T17:40:37.152" v="1473" actId="26606"/>
          <ac:spMkLst>
            <pc:docMk/>
            <pc:sldMk cId="2679516956" sldId="287"/>
            <ac:spMk id="39" creationId="{CB44330D-EA18-4254-AA95-EB49948539B8}"/>
          </ac:spMkLst>
        </pc:spChg>
        <pc:grpChg chg="add del">
          <ac:chgData name="David Williamson" userId="a73da8032f1697b1" providerId="LiveId" clId="{E08FC8F5-5202-49D8-9122-0923ED9F8AF8}" dt="2024-04-09T17:40:37.149" v="1472" actId="26606"/>
          <ac:grpSpMkLst>
            <pc:docMk/>
            <pc:sldMk cId="2679516956" sldId="287"/>
            <ac:grpSpMk id="14" creationId="{58454601-8C5B-41C4-8012-BF42AE4E16F2}"/>
          </ac:grpSpMkLst>
        </pc:grpChg>
        <pc:grpChg chg="add del">
          <ac:chgData name="David Williamson" userId="a73da8032f1697b1" providerId="LiveId" clId="{E08FC8F5-5202-49D8-9122-0923ED9F8AF8}" dt="2024-04-09T17:40:37.149" v="1472" actId="26606"/>
          <ac:grpSpMkLst>
            <pc:docMk/>
            <pc:sldMk cId="2679516956" sldId="287"/>
            <ac:grpSpMk id="26" creationId="{8FFC4225-9683-4D55-8686-FCDDB8BCBF38}"/>
          </ac:grpSpMkLst>
        </pc:grpChg>
        <pc:grpChg chg="add del">
          <ac:chgData name="David Williamson" userId="a73da8032f1697b1" providerId="LiveId" clId="{E08FC8F5-5202-49D8-9122-0923ED9F8AF8}" dt="2024-04-09T17:40:37.149" v="1472" actId="26606"/>
          <ac:grpSpMkLst>
            <pc:docMk/>
            <pc:sldMk cId="2679516956" sldId="287"/>
            <ac:grpSpMk id="32" creationId="{2993EE7D-6C2F-43A3-9C60-0C79DB9E529F}"/>
          </ac:grpSpMkLst>
        </pc:grpChg>
        <pc:picChg chg="add del">
          <ac:chgData name="David Williamson" userId="a73da8032f1697b1" providerId="LiveId" clId="{E08FC8F5-5202-49D8-9122-0923ED9F8AF8}" dt="2024-04-09T17:40:05.002" v="1467" actId="22"/>
          <ac:picMkLst>
            <pc:docMk/>
            <pc:sldMk cId="2679516956" sldId="287"/>
            <ac:picMk id="3" creationId="{2C6AD0A6-6698-41C2-7615-7625EFEAD5D3}"/>
          </ac:picMkLst>
        </pc:picChg>
        <pc:picChg chg="add mod">
          <ac:chgData name="David Williamson" userId="a73da8032f1697b1" providerId="LiveId" clId="{E08FC8F5-5202-49D8-9122-0923ED9F8AF8}" dt="2024-04-09T17:40:37.152" v="1473" actId="26606"/>
          <ac:picMkLst>
            <pc:docMk/>
            <pc:sldMk cId="2679516956" sldId="287"/>
            <ac:picMk id="5" creationId="{35E608D6-A281-9D4D-DAC5-E4320422E9B6}"/>
          </ac:picMkLst>
        </pc:picChg>
      </pc:sldChg>
      <pc:sldChg chg="modSp add mod ord">
        <pc:chgData name="David Williamson" userId="a73da8032f1697b1" providerId="LiveId" clId="{E08FC8F5-5202-49D8-9122-0923ED9F8AF8}" dt="2024-04-09T17:46:24.831" v="1536" actId="1076"/>
        <pc:sldMkLst>
          <pc:docMk/>
          <pc:sldMk cId="2139877337" sldId="288"/>
        </pc:sldMkLst>
        <pc:spChg chg="mod">
          <ac:chgData name="David Williamson" userId="a73da8032f1697b1" providerId="LiveId" clId="{E08FC8F5-5202-49D8-9122-0923ED9F8AF8}" dt="2024-04-09T17:46:24.831" v="1536" actId="1076"/>
          <ac:spMkLst>
            <pc:docMk/>
            <pc:sldMk cId="2139877337" sldId="288"/>
            <ac:spMk id="4" creationId="{59D6DD69-E732-C3D4-8A67-670ED943DD92}"/>
          </ac:spMkLst>
        </pc:spChg>
      </pc:sldChg>
      <pc:sldChg chg="add del">
        <pc:chgData name="David Williamson" userId="a73da8032f1697b1" providerId="LiveId" clId="{E08FC8F5-5202-49D8-9122-0923ED9F8AF8}" dt="2024-04-09T17:44:53.920" v="1507" actId="2890"/>
        <pc:sldMkLst>
          <pc:docMk/>
          <pc:sldMk cId="3960361913" sldId="288"/>
        </pc:sldMkLst>
      </pc:sldChg>
      <pc:sldChg chg="add ord">
        <pc:chgData name="David Williamson" userId="a73da8032f1697b1" providerId="LiveId" clId="{E08FC8F5-5202-49D8-9122-0923ED9F8AF8}" dt="2024-04-09T17:49:04.307" v="1539"/>
        <pc:sldMkLst>
          <pc:docMk/>
          <pc:sldMk cId="331200944" sldId="289"/>
        </pc:sldMkLst>
      </pc:sldChg>
      <pc:sldChg chg="modSp add mod ord">
        <pc:chgData name="David Williamson" userId="a73da8032f1697b1" providerId="LiveId" clId="{E08FC8F5-5202-49D8-9122-0923ED9F8AF8}" dt="2024-04-09T17:49:43.904" v="1551" actId="1076"/>
        <pc:sldMkLst>
          <pc:docMk/>
          <pc:sldMk cId="1481255942" sldId="290"/>
        </pc:sldMkLst>
        <pc:spChg chg="mod">
          <ac:chgData name="David Williamson" userId="a73da8032f1697b1" providerId="LiveId" clId="{E08FC8F5-5202-49D8-9122-0923ED9F8AF8}" dt="2024-04-09T17:49:43.904" v="1551" actId="1076"/>
          <ac:spMkLst>
            <pc:docMk/>
            <pc:sldMk cId="1481255942" sldId="290"/>
            <ac:spMk id="6" creationId="{461A1393-878F-5A7E-8E4B-9E8C2C674493}"/>
          </ac:spMkLst>
        </pc:spChg>
      </pc:sldChg>
      <pc:sldChg chg="new del">
        <pc:chgData name="David Williamson" userId="a73da8032f1697b1" providerId="LiveId" clId="{E08FC8F5-5202-49D8-9122-0923ED9F8AF8}" dt="2024-04-10T12:48:22.432" v="1593" actId="47"/>
        <pc:sldMkLst>
          <pc:docMk/>
          <pc:sldMk cId="2192633060" sldId="291"/>
        </pc:sldMkLst>
      </pc:sldChg>
      <pc:sldChg chg="addSp delSp modSp add mod ord">
        <pc:chgData name="David Williamson" userId="a73da8032f1697b1" providerId="LiveId" clId="{E08FC8F5-5202-49D8-9122-0923ED9F8AF8}" dt="2024-04-12T10:35:25.231" v="2332" actId="20577"/>
        <pc:sldMkLst>
          <pc:docMk/>
          <pc:sldMk cId="1590320315" sldId="292"/>
        </pc:sldMkLst>
        <pc:spChg chg="add del mod">
          <ac:chgData name="David Williamson" userId="a73da8032f1697b1" providerId="LiveId" clId="{E08FC8F5-5202-49D8-9122-0923ED9F8AF8}" dt="2024-04-10T12:55:19.163" v="1766"/>
          <ac:spMkLst>
            <pc:docMk/>
            <pc:sldMk cId="1590320315" sldId="292"/>
            <ac:spMk id="2" creationId="{B58765CE-A883-8AAC-A50B-596B815745D4}"/>
          </ac:spMkLst>
        </pc:spChg>
        <pc:spChg chg="add mod">
          <ac:chgData name="David Williamson" userId="a73da8032f1697b1" providerId="LiveId" clId="{E08FC8F5-5202-49D8-9122-0923ED9F8AF8}" dt="2024-04-10T12:59:46.599" v="1983" actId="1076"/>
          <ac:spMkLst>
            <pc:docMk/>
            <pc:sldMk cId="1590320315" sldId="292"/>
            <ac:spMk id="4" creationId="{993DC962-96DB-9DED-F24A-B4A4E356A466}"/>
          </ac:spMkLst>
        </pc:spChg>
        <pc:spChg chg="add mod">
          <ac:chgData name="David Williamson" userId="a73da8032f1697b1" providerId="LiveId" clId="{E08FC8F5-5202-49D8-9122-0923ED9F8AF8}" dt="2024-04-12T10:35:25.231" v="2332" actId="20577"/>
          <ac:spMkLst>
            <pc:docMk/>
            <pc:sldMk cId="1590320315" sldId="292"/>
            <ac:spMk id="5" creationId="{B1933482-31E4-10FF-7370-1A22C0868BE2}"/>
          </ac:spMkLst>
        </pc:spChg>
        <pc:spChg chg="add mod">
          <ac:chgData name="David Williamson" userId="a73da8032f1697b1" providerId="LiveId" clId="{E08FC8F5-5202-49D8-9122-0923ED9F8AF8}" dt="2024-04-10T13:18:59.320" v="2322" actId="1076"/>
          <ac:spMkLst>
            <pc:docMk/>
            <pc:sldMk cId="1590320315" sldId="292"/>
            <ac:spMk id="6" creationId="{8B2FA6E6-DF12-F9D8-7160-ACBE0343AA26}"/>
          </ac:spMkLst>
        </pc:spChg>
        <pc:picChg chg="del">
          <ac:chgData name="David Williamson" userId="a73da8032f1697b1" providerId="LiveId" clId="{E08FC8F5-5202-49D8-9122-0923ED9F8AF8}" dt="2024-04-10T12:48:19.697" v="1592" actId="478"/>
          <ac:picMkLst>
            <pc:docMk/>
            <pc:sldMk cId="1590320315" sldId="292"/>
            <ac:picMk id="3" creationId="{24973745-670C-FCB5-D96F-4B2EA24760F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4FBF0-4870-31C0-4623-02B66AD0C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1A732-6022-15E6-279A-88F3FBDD0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54FD9-B79D-482D-F7C6-2E7E99292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B09A-C6FB-0AAB-CCB7-2F3D1380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D1BE7-C4D5-ED6A-BC0E-8CF6AE5D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8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AAFE-0D2F-0794-165D-CD6DDB3D6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759E4-3557-36B8-6C0B-F709B3DAB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F32F3-7857-80DF-3689-BAE4DB05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A969F-1498-9B18-2A3F-B67809D0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EED45-597A-AB0D-C480-D7A1BE63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7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28230-51F7-D50F-D319-0A5FB7DF2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AFFAE6-A1A1-15BC-D995-9745447E1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81B9D-9F2C-1D62-B0B5-53CFA4F8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E2197-E769-E653-63F1-1D3A3FF3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35727-0F21-92F7-17C3-1BED9FC0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6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3F2F7-8CC7-E9EB-BB92-9F20786E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8ADE-9399-AF59-1844-E31EE60F7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FE7B1-6596-B940-FF92-3D368DCB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14BF8-84B7-3BD1-4E67-97F0AFEB3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00196-3635-2B87-CD04-7C4D167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CBF6-C105-A5DB-0833-A53822D7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20F38-395D-BDEE-D2CD-3F12DEA71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F06B6-054A-7B0B-9DA1-20A9F657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D7FA7-0716-7A4B-DDB9-55B73A4A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BB1C5-A5FA-053D-BD30-2E4598C2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8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887E-C21B-5F2F-F441-819416F7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075EC-0505-CC1F-21FA-9E0250686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6DC97-FD76-8B5E-E2C5-FF2622ACC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B1087-6E74-0B1F-199A-2562ED22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58014-E814-2CDB-C679-02BF61D5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CD6EF-18D8-5060-844A-819B46E87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FE5B2-A33F-340F-C547-C7C42B50B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CF1FA-114D-DDD8-4259-66651D950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D83DA-8393-3855-367D-A499E4890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5959D-8CEE-270B-1747-FA1AA1F12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5A030-C651-1427-9A0A-52160E5E8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01B353-59FA-1211-F331-8516BCEF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25091-F891-08C1-97B7-EE354EB8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5A33C-FB61-2B5E-BD72-C826A6DF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3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872A-F262-ED80-0600-07E5C06D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5EF5-C075-4EEF-65D3-727202260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5B096-20B4-772A-C1A7-984512C4B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ED9D0-D27B-A276-9790-BFDAC300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8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E15E60-75F9-7F53-D1B9-1A543C27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070E2-E2BD-EA5D-B486-A0489214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52D99-0665-99AC-99F9-218DB4AA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B4DD-E41B-8A70-82FA-C18BEADF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CEF73-5A9B-21E4-BDFF-D8948582B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1376A-CC79-A9B5-0F5D-B18AE61EB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947FE-951D-3700-BB62-0272D7ED6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81FC1-87D5-E228-006C-708F692E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B3D6D-D42D-97F0-664D-6DD24818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8DDE-1F19-E430-8E2B-20D85C06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89309-E82F-3B2B-F068-9E14DE316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C7E67-CEB7-9DC5-73C8-C32C887FE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0BBDE-C8BA-1882-6CB6-011BEE303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766D6-04D7-91CB-B8DB-7C517959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96C03-B622-F081-E41D-D7F0D683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8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5C1D5-20C4-54A4-D5AA-09E749B33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DB357-432B-C9A5-5772-2EB2D5348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92305-E525-2975-41A6-76775E8AF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F47C1A-FBBB-46E2-8DB7-E6EF4AD8AAB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26DD5-D63A-749F-278C-C5DE5F77F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3F25-9542-3056-2C21-F7905B0D1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0CB944-C5D5-459B-B777-0CB7457B5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9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7B9CD-85ED-BCF3-3254-B07A12220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"/>
            <a:ext cx="12192000" cy="68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3A242-3A94-AFD9-A065-4F86D832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5B07A-F030-E8B6-772F-EA8823285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16F39-FEB5-09C5-FD6D-E1983A08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362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1A1393-878F-5A7E-8E4B-9E8C2C674493}"/>
              </a:ext>
            </a:extLst>
          </p:cNvPr>
          <p:cNvSpPr/>
          <p:nvPr/>
        </p:nvSpPr>
        <p:spPr>
          <a:xfrm>
            <a:off x="3916845" y="5503966"/>
            <a:ext cx="4358308" cy="923330"/>
          </a:xfrm>
          <a:prstGeom prst="rect">
            <a:avLst/>
          </a:prstGeom>
          <a:solidFill>
            <a:srgbClr val="22657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2:8, 13</a:t>
            </a:r>
          </a:p>
        </p:txBody>
      </p:sp>
    </p:spTree>
    <p:extLst>
      <p:ext uri="{BB962C8B-B14F-4D97-AF65-F5344CB8AC3E}">
        <p14:creationId xmlns:p14="http://schemas.microsoft.com/office/powerpoint/2010/main" val="302955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6C80D-8C90-969E-CBC4-9E57B595A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2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1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93A25-0824-C59E-378F-E5224141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8" b="5278"/>
          <a:stretch/>
        </p:blipFill>
        <p:spPr>
          <a:xfrm>
            <a:off x="457200" y="457200"/>
            <a:ext cx="11277599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8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6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608D6-A281-9D4D-DAC5-E4320422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16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EA435-2E1C-7C78-FE18-70398E0C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D6DD69-E732-C3D4-8A67-670ED943DD92}"/>
              </a:ext>
            </a:extLst>
          </p:cNvPr>
          <p:cNvSpPr/>
          <p:nvPr/>
        </p:nvSpPr>
        <p:spPr>
          <a:xfrm>
            <a:off x="2759274" y="523938"/>
            <a:ext cx="6673451" cy="1200329"/>
          </a:xfrm>
          <a:prstGeom prst="rect">
            <a:avLst/>
          </a:prstGeom>
          <a:solidFill>
            <a:srgbClr val="26698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only does</a:t>
            </a:r>
          </a:p>
        </p:txBody>
      </p:sp>
    </p:spTree>
    <p:extLst>
      <p:ext uri="{BB962C8B-B14F-4D97-AF65-F5344CB8AC3E}">
        <p14:creationId xmlns:p14="http://schemas.microsoft.com/office/powerpoint/2010/main" val="331200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3A242-3A94-AFD9-A065-4F86D832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5B07A-F030-E8B6-772F-EA8823285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16F39-FEB5-09C5-FD6D-E1983A08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362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1A1393-878F-5A7E-8E4B-9E8C2C674493}"/>
              </a:ext>
            </a:extLst>
          </p:cNvPr>
          <p:cNvSpPr/>
          <p:nvPr/>
        </p:nvSpPr>
        <p:spPr>
          <a:xfrm>
            <a:off x="5210179" y="490359"/>
            <a:ext cx="1771640" cy="1200329"/>
          </a:xfrm>
          <a:prstGeom prst="rect">
            <a:avLst/>
          </a:prstGeom>
          <a:solidFill>
            <a:srgbClr val="22657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481255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EF8C-1FCA-93B6-E68D-FF7C2ED0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42FD2-29DF-F695-A451-991D1DB74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5BB3E-E476-2316-A048-554A9BCF7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80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DE517C-14B9-FCC9-7D9A-16C4B370339F}"/>
              </a:ext>
            </a:extLst>
          </p:cNvPr>
          <p:cNvSpPr/>
          <p:nvPr/>
        </p:nvSpPr>
        <p:spPr>
          <a:xfrm>
            <a:off x="3996418" y="5715298"/>
            <a:ext cx="4199163" cy="923330"/>
          </a:xfrm>
          <a:prstGeom prst="rect">
            <a:avLst/>
          </a:prstGeom>
          <a:solidFill>
            <a:srgbClr val="266983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2:9-11</a:t>
            </a:r>
          </a:p>
        </p:txBody>
      </p:sp>
    </p:spTree>
    <p:extLst>
      <p:ext uri="{BB962C8B-B14F-4D97-AF65-F5344CB8AC3E}">
        <p14:creationId xmlns:p14="http://schemas.microsoft.com/office/powerpoint/2010/main" val="2700237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9E78D-AF15-AC4E-1D54-BB0561920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6845"/>
          <a:stretch/>
        </p:blipFill>
        <p:spPr>
          <a:xfrm>
            <a:off x="457200" y="487389"/>
            <a:ext cx="11277600" cy="58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1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DF7C5-678B-5FA5-D979-29EBC732F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4" y="457200"/>
            <a:ext cx="1061357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4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441DE-2DD8-9ED7-0947-B1FDCEA1E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8" r="1" b="3667"/>
          <a:stretch/>
        </p:blipFill>
        <p:spPr>
          <a:xfrm>
            <a:off x="457200" y="487389"/>
            <a:ext cx="11277600" cy="58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59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3DC962-96DB-9DED-F24A-B4A4E356A466}"/>
              </a:ext>
            </a:extLst>
          </p:cNvPr>
          <p:cNvSpPr txBox="1"/>
          <p:nvPr/>
        </p:nvSpPr>
        <p:spPr>
          <a:xfrm>
            <a:off x="9474486" y="204826"/>
            <a:ext cx="2203554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33482-31E4-10FF-7370-1A22C0868BE2}"/>
              </a:ext>
            </a:extLst>
          </p:cNvPr>
          <p:cNvSpPr txBox="1"/>
          <p:nvPr/>
        </p:nvSpPr>
        <p:spPr>
          <a:xfrm>
            <a:off x="36422" y="204826"/>
            <a:ext cx="895897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 Law and NT Grace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4"/>
            <a:endParaRPr lang="en-US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6050" lvl="4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</a:t>
            </a:r>
          </a:p>
          <a:p>
            <a:pPr marL="2686050" lvl="4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Coincide</a:t>
            </a:r>
          </a:p>
          <a:p>
            <a:pPr marL="2686050" lvl="4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</a:t>
            </a:r>
          </a:p>
          <a:p>
            <a:pPr marL="2686050" lvl="4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Compliment</a:t>
            </a:r>
          </a:p>
          <a:p>
            <a:pPr marL="2686050" lvl="4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Contradict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2FA6E6-DF12-F9D8-7160-ACBE0343AA26}"/>
              </a:ext>
            </a:extLst>
          </p:cNvPr>
          <p:cNvSpPr txBox="1"/>
          <p:nvPr/>
        </p:nvSpPr>
        <p:spPr>
          <a:xfrm>
            <a:off x="87731" y="5821748"/>
            <a:ext cx="890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uses the singular</a:t>
            </a:r>
            <a:r>
              <a:rPr lang="el-G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“law” (</a:t>
            </a:r>
            <a:r>
              <a:rPr lang="el-G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</a:rPr>
              <a:t>νομος</a:t>
            </a:r>
            <a:r>
              <a:rPr lang="el-G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either to summarize the one law given by Jesus or the one group of laws found in the Torah.</a:t>
            </a:r>
            <a:r>
              <a:rPr lang="el-G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0320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5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 descr="A cartoon of a person and a police officer&#10;&#10;Description automatically generated">
            <a:extLst>
              <a:ext uri="{FF2B5EF4-FFF2-40B4-BE49-F238E27FC236}">
                <a16:creationId xmlns:a16="http://schemas.microsoft.com/office/drawing/2014/main" id="{340B7462-3D04-E10F-88CB-3471F534A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94" y="840303"/>
            <a:ext cx="3607088" cy="51966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E55FB9-0708-20FD-DBAD-11FDDC45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19015"/>
            <a:ext cx="5962629" cy="2044684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The Lawbreaker is One Who Stumbles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8089FB-B587-900C-A77E-B9D9B96F4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418" y="3812005"/>
            <a:ext cx="5905395" cy="2353362"/>
          </a:xfrm>
        </p:spPr>
        <p:txBody>
          <a:bodyPr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 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he is working toward his/her own righteousness.</a:t>
            </a:r>
          </a:p>
        </p:txBody>
      </p:sp>
    </p:spTree>
    <p:extLst>
      <p:ext uri="{BB962C8B-B14F-4D97-AF65-F5344CB8AC3E}">
        <p14:creationId xmlns:p14="http://schemas.microsoft.com/office/powerpoint/2010/main" val="716576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950896-C845-5B02-0DD4-F2D924DAD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778" y="-1281660"/>
            <a:ext cx="14603554" cy="822210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5B37D87-93F1-90A7-C25E-0D3F01DD605B}"/>
              </a:ext>
            </a:extLst>
          </p:cNvPr>
          <p:cNvSpPr/>
          <p:nvPr/>
        </p:nvSpPr>
        <p:spPr>
          <a:xfrm>
            <a:off x="4691922" y="3552669"/>
            <a:ext cx="6555698" cy="68954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-Turn 5">
            <a:extLst>
              <a:ext uri="{FF2B5EF4-FFF2-40B4-BE49-F238E27FC236}">
                <a16:creationId xmlns:a16="http://schemas.microsoft.com/office/drawing/2014/main" id="{42D14954-7A15-E247-05CD-CACA4E52F703}"/>
              </a:ext>
            </a:extLst>
          </p:cNvPr>
          <p:cNvSpPr/>
          <p:nvPr/>
        </p:nvSpPr>
        <p:spPr>
          <a:xfrm rot="5400000" flipH="1">
            <a:off x="7437621" y="-2548330"/>
            <a:ext cx="1064302" cy="6430782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2AE8FD-8186-1BFE-D730-CF617057058C}"/>
              </a:ext>
            </a:extLst>
          </p:cNvPr>
          <p:cNvCxnSpPr>
            <a:cxnSpLocks/>
          </p:cNvCxnSpPr>
          <p:nvPr/>
        </p:nvCxnSpPr>
        <p:spPr>
          <a:xfrm>
            <a:off x="-809469" y="3252866"/>
            <a:ext cx="13910872" cy="0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776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3DCA-19A3-257A-7025-DD37F552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0A95F-FCBC-8310-93C2-12DDD1EBE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57939-284A-312C-5135-C2217C76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5"/>
            <a:ext cx="12192000" cy="68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75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50CC5-C8A7-C6DC-C2C0-4DF20D2B2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253"/>
          <a:stretch/>
        </p:blipFill>
        <p:spPr>
          <a:xfrm>
            <a:off x="469931" y="457200"/>
            <a:ext cx="11252138" cy="59436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8312A36-1F30-7F33-D3B7-A23AD2C1F1BE}"/>
              </a:ext>
            </a:extLst>
          </p:cNvPr>
          <p:cNvSpPr/>
          <p:nvPr/>
        </p:nvSpPr>
        <p:spPr>
          <a:xfrm>
            <a:off x="3043004" y="786938"/>
            <a:ext cx="389744" cy="12591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DA1C5B69-46AE-031D-A318-F6DB1998B8F2}"/>
              </a:ext>
            </a:extLst>
          </p:cNvPr>
          <p:cNvSpPr/>
          <p:nvPr/>
        </p:nvSpPr>
        <p:spPr>
          <a:xfrm>
            <a:off x="6313358" y="748957"/>
            <a:ext cx="389744" cy="12591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53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93A25-0824-C59E-378F-E5224141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8" b="5278"/>
          <a:stretch/>
        </p:blipFill>
        <p:spPr>
          <a:xfrm>
            <a:off x="457200" y="457200"/>
            <a:ext cx="11277599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14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ountain range with text overlay&#10;&#10;Description automatically generated">
            <a:extLst>
              <a:ext uri="{FF2B5EF4-FFF2-40B4-BE49-F238E27FC236}">
                <a16:creationId xmlns:a16="http://schemas.microsoft.com/office/drawing/2014/main" id="{F8C28DCA-0BCA-9198-4C25-5556EC995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" b="224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14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0BB58-8877-6E41-1297-63E2099D4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2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FCDC8-E236-4666-9678-9F183F565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/>
              <a:t>Breaking the Bondage of Legalism</a:t>
            </a:r>
          </a:p>
        </p:txBody>
      </p:sp>
      <p:pic>
        <p:nvPicPr>
          <p:cNvPr id="5" name="Content Placeholder 4" descr="A silhouette of a person with his hand on his chin&#10;&#10;Description automatically generated">
            <a:extLst>
              <a:ext uri="{FF2B5EF4-FFF2-40B4-BE49-F238E27FC236}">
                <a16:creationId xmlns:a16="http://schemas.microsoft.com/office/drawing/2014/main" id="{3CB146A8-2D1A-3BA5-CB57-916A80046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7" y="320040"/>
            <a:ext cx="4915261" cy="3895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B2218-FAEB-0B74-9E6A-0B536E6EC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35" y="320040"/>
            <a:ext cx="5176537" cy="3895344"/>
          </a:xfrm>
          <a:prstGeom prst="rect">
            <a:avLst/>
          </a:prstGeom>
        </p:spPr>
      </p:pic>
      <p:sp>
        <p:nvSpPr>
          <p:cNvPr id="2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03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7B9CD-85ED-BCF3-3254-B07A12220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"/>
            <a:ext cx="12192000" cy="68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1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EA435-2E1C-7C78-FE18-70398E0C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D6DD69-E732-C3D4-8A67-670ED943DD92}"/>
              </a:ext>
            </a:extLst>
          </p:cNvPr>
          <p:cNvSpPr/>
          <p:nvPr/>
        </p:nvSpPr>
        <p:spPr>
          <a:xfrm>
            <a:off x="2882107" y="5695545"/>
            <a:ext cx="6427785" cy="923330"/>
          </a:xfrm>
          <a:prstGeom prst="rect">
            <a:avLst/>
          </a:prstGeom>
          <a:solidFill>
            <a:srgbClr val="26698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1:25 and 2:12</a:t>
            </a:r>
          </a:p>
        </p:txBody>
      </p:sp>
    </p:spTree>
    <p:extLst>
      <p:ext uri="{BB962C8B-B14F-4D97-AF65-F5344CB8AC3E}">
        <p14:creationId xmlns:p14="http://schemas.microsoft.com/office/powerpoint/2010/main" val="388357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C9E58-B916-E96F-D428-59698B5BD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8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0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50CC5-C8A7-C6DC-C2C0-4DF20D2B2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253"/>
          <a:stretch/>
        </p:blipFill>
        <p:spPr>
          <a:xfrm>
            <a:off x="469548" y="456986"/>
            <a:ext cx="1125213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1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73745-670C-FCB5-D96F-4B2EA2476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1" b="5187"/>
          <a:stretch/>
        </p:blipFill>
        <p:spPr>
          <a:xfrm>
            <a:off x="456817" y="456986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2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1E8EF-D8EA-7AB5-66DA-C531F5E75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" y="0"/>
            <a:ext cx="1219097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3D5258-3B4A-312E-5C04-1CB8A561FBB6}"/>
              </a:ext>
            </a:extLst>
          </p:cNvPr>
          <p:cNvSpPr txBox="1"/>
          <p:nvPr/>
        </p:nvSpPr>
        <p:spPr>
          <a:xfrm>
            <a:off x="104931" y="4946753"/>
            <a:ext cx="120865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Torah – Pentateuch                                                                             Levitical Laws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Ceremonial Laws                                                                                Civic Laws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Pharisitical Mandates                                                                       Dietary Restrictions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Circumcision Requirements                                                          Sacrificial System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CF6BC-50B6-FF74-5394-A201B8CF9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945"/>
            <a:ext cx="12192000" cy="68009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E1BF17-86D4-7626-6493-98ECAC7D35DD}"/>
              </a:ext>
            </a:extLst>
          </p:cNvPr>
          <p:cNvSpPr/>
          <p:nvPr/>
        </p:nvSpPr>
        <p:spPr>
          <a:xfrm>
            <a:off x="195718" y="5985370"/>
            <a:ext cx="38118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Matt. 22:34-40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8D3AB1-6AE4-C25F-05E4-03A5B1077D99}"/>
              </a:ext>
            </a:extLst>
          </p:cNvPr>
          <p:cNvSpPr/>
          <p:nvPr/>
        </p:nvSpPr>
        <p:spPr>
          <a:xfrm>
            <a:off x="5254653" y="5288340"/>
            <a:ext cx="73530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James in context…</a:t>
            </a:r>
          </a:p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Favoritism – Partiality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EA435-2E1C-7C78-FE18-70398E0C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D6DD69-E732-C3D4-8A67-670ED943DD92}"/>
              </a:ext>
            </a:extLst>
          </p:cNvPr>
          <p:cNvSpPr/>
          <p:nvPr/>
        </p:nvSpPr>
        <p:spPr>
          <a:xfrm>
            <a:off x="2759274" y="523938"/>
            <a:ext cx="6673451" cy="1200329"/>
          </a:xfrm>
          <a:prstGeom prst="rect">
            <a:avLst/>
          </a:prstGeom>
          <a:solidFill>
            <a:srgbClr val="26698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only does</a:t>
            </a:r>
          </a:p>
        </p:txBody>
      </p:sp>
    </p:spTree>
    <p:extLst>
      <p:ext uri="{BB962C8B-B14F-4D97-AF65-F5344CB8AC3E}">
        <p14:creationId xmlns:p14="http://schemas.microsoft.com/office/powerpoint/2010/main" val="2139877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113</Words>
  <Application>Microsoft Office PowerPoint</Application>
  <PresentationFormat>Widescreen</PresentationFormat>
  <Paragraphs>26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 Lawbreaker is One Who Stumbles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Breaking the Bondage of Legalism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Williamson</dc:creator>
  <cp:lastModifiedBy>David Williamson</cp:lastModifiedBy>
  <cp:revision>1</cp:revision>
  <dcterms:created xsi:type="dcterms:W3CDTF">2024-04-02T18:19:11Z</dcterms:created>
  <dcterms:modified xsi:type="dcterms:W3CDTF">2024-04-12T10:49:54Z</dcterms:modified>
</cp:coreProperties>
</file>