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9" r:id="rId3"/>
    <p:sldId id="261" r:id="rId4"/>
    <p:sldId id="265" r:id="rId5"/>
    <p:sldId id="258" r:id="rId6"/>
    <p:sldId id="266" r:id="rId7"/>
    <p:sldId id="262" r:id="rId8"/>
    <p:sldId id="267" r:id="rId9"/>
    <p:sldId id="263" r:id="rId10"/>
    <p:sldId id="268" r:id="rId11"/>
    <p:sldId id="271" r:id="rId12"/>
    <p:sldId id="272" r:id="rId13"/>
    <p:sldId id="275" r:id="rId14"/>
    <p:sldId id="278" r:id="rId15"/>
    <p:sldId id="279" r:id="rId16"/>
    <p:sldId id="280" r:id="rId17"/>
    <p:sldId id="281" r:id="rId18"/>
    <p:sldId id="276" r:id="rId19"/>
    <p:sldId id="282" r:id="rId20"/>
    <p:sldId id="283" r:id="rId21"/>
    <p:sldId id="277" r:id="rId22"/>
    <p:sldId id="273" r:id="rId23"/>
    <p:sldId id="284" r:id="rId24"/>
    <p:sldId id="285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4349B-F26B-40B4-B677-A026B92F15F5}" v="19" dt="2024-04-20T16:59:28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C1E4349B-F26B-40B4-B677-A026B92F15F5}"/>
    <pc:docChg chg="custSel addSld modSld sldOrd modNotesMaster">
      <pc:chgData name="David Williamson" userId="a73da8032f1697b1" providerId="LiveId" clId="{C1E4349B-F26B-40B4-B677-A026B92F15F5}" dt="2024-04-20T17:00:03.009" v="451" actId="6549"/>
      <pc:docMkLst>
        <pc:docMk/>
      </pc:docMkLst>
      <pc:sldChg chg="addSp modSp add mod ord">
        <pc:chgData name="David Williamson" userId="a73da8032f1697b1" providerId="LiveId" clId="{C1E4349B-F26B-40B4-B677-A026B92F15F5}" dt="2024-04-20T16:32:19.600" v="11"/>
        <pc:sldMkLst>
          <pc:docMk/>
          <pc:sldMk cId="83286013" sldId="282"/>
        </pc:sldMkLst>
        <pc:picChg chg="add mod">
          <ac:chgData name="David Williamson" userId="a73da8032f1697b1" providerId="LiveId" clId="{C1E4349B-F26B-40B4-B677-A026B92F15F5}" dt="2024-04-20T16:31:26.322" v="4"/>
          <ac:picMkLst>
            <pc:docMk/>
            <pc:sldMk cId="83286013" sldId="282"/>
            <ac:picMk id="2" creationId="{CFF72202-ED52-0DAD-A60C-CA547DF80547}"/>
          </ac:picMkLst>
        </pc:picChg>
      </pc:sldChg>
      <pc:sldChg chg="addSp modSp add mod ord">
        <pc:chgData name="David Williamson" userId="a73da8032f1697b1" providerId="LiveId" clId="{C1E4349B-F26B-40B4-B677-A026B92F15F5}" dt="2024-04-20T16:32:20.912" v="13"/>
        <pc:sldMkLst>
          <pc:docMk/>
          <pc:sldMk cId="904729862" sldId="283"/>
        </pc:sldMkLst>
        <pc:picChg chg="add mod">
          <ac:chgData name="David Williamson" userId="a73da8032f1697b1" providerId="LiveId" clId="{C1E4349B-F26B-40B4-B677-A026B92F15F5}" dt="2024-04-20T16:32:10.701" v="9"/>
          <ac:picMkLst>
            <pc:docMk/>
            <pc:sldMk cId="904729862" sldId="283"/>
            <ac:picMk id="2" creationId="{3208E62E-1F06-8255-E63A-90967AC70FA8}"/>
          </ac:picMkLst>
        </pc:picChg>
      </pc:sldChg>
      <pc:sldChg chg="addSp modSp add mod">
        <pc:chgData name="David Williamson" userId="a73da8032f1697b1" providerId="LiveId" clId="{C1E4349B-F26B-40B4-B677-A026B92F15F5}" dt="2024-04-20T16:45:28.431" v="18"/>
        <pc:sldMkLst>
          <pc:docMk/>
          <pc:sldMk cId="3188795224" sldId="284"/>
        </pc:sldMkLst>
        <pc:picChg chg="add mod">
          <ac:chgData name="David Williamson" userId="a73da8032f1697b1" providerId="LiveId" clId="{C1E4349B-F26B-40B4-B677-A026B92F15F5}" dt="2024-04-20T16:45:28.431" v="18"/>
          <ac:picMkLst>
            <pc:docMk/>
            <pc:sldMk cId="3188795224" sldId="284"/>
            <ac:picMk id="2" creationId="{8D1DE75D-B029-B72F-526F-B6F55AE8F9E0}"/>
          </ac:picMkLst>
        </pc:picChg>
      </pc:sldChg>
      <pc:sldChg chg="addSp modSp new mod ord setBg">
        <pc:chgData name="David Williamson" userId="a73da8032f1697b1" providerId="LiveId" clId="{C1E4349B-F26B-40B4-B677-A026B92F15F5}" dt="2024-04-20T17:00:03.009" v="451" actId="6549"/>
        <pc:sldMkLst>
          <pc:docMk/>
          <pc:sldMk cId="2037788554" sldId="285"/>
        </pc:sldMkLst>
        <pc:spChg chg="add mod">
          <ac:chgData name="David Williamson" userId="a73da8032f1697b1" providerId="LiveId" clId="{C1E4349B-F26B-40B4-B677-A026B92F15F5}" dt="2024-04-20T16:56:05.327" v="266" actId="1076"/>
          <ac:spMkLst>
            <pc:docMk/>
            <pc:sldMk cId="2037788554" sldId="285"/>
            <ac:spMk id="4" creationId="{8C4F748A-5B19-8A20-55DC-4A60C37A437D}"/>
          </ac:spMkLst>
        </pc:spChg>
        <pc:spChg chg="add mod">
          <ac:chgData name="David Williamson" userId="a73da8032f1697b1" providerId="LiveId" clId="{C1E4349B-F26B-40B4-B677-A026B92F15F5}" dt="2024-04-20T16:58:38.993" v="366" actId="6549"/>
          <ac:spMkLst>
            <pc:docMk/>
            <pc:sldMk cId="2037788554" sldId="285"/>
            <ac:spMk id="5" creationId="{B020F477-FD82-BC2B-43E4-D98559F07F31}"/>
          </ac:spMkLst>
        </pc:spChg>
        <pc:spChg chg="add mod">
          <ac:chgData name="David Williamson" userId="a73da8032f1697b1" providerId="LiveId" clId="{C1E4349B-F26B-40B4-B677-A026B92F15F5}" dt="2024-04-20T17:00:03.009" v="451" actId="6549"/>
          <ac:spMkLst>
            <pc:docMk/>
            <pc:sldMk cId="2037788554" sldId="285"/>
            <ac:spMk id="6" creationId="{ED31EB80-C294-7396-5DDE-387D037D17AF}"/>
          </ac:spMkLst>
        </pc:spChg>
        <pc:spChg chg="add">
          <ac:chgData name="David Williamson" userId="a73da8032f1697b1" providerId="LiveId" clId="{C1E4349B-F26B-40B4-B677-A026B92F15F5}" dt="2024-04-20T16:52:19.216" v="75" actId="26606"/>
          <ac:spMkLst>
            <pc:docMk/>
            <pc:sldMk cId="2037788554" sldId="285"/>
            <ac:spMk id="9" creationId="{2B97F24A-32CE-4C1C-A50D-3016B394DCFB}"/>
          </ac:spMkLst>
        </pc:spChg>
        <pc:spChg chg="add">
          <ac:chgData name="David Williamson" userId="a73da8032f1697b1" providerId="LiveId" clId="{C1E4349B-F26B-40B4-B677-A026B92F15F5}" dt="2024-04-20T16:52:19.216" v="75" actId="26606"/>
          <ac:spMkLst>
            <pc:docMk/>
            <pc:sldMk cId="2037788554" sldId="285"/>
            <ac:spMk id="11" creationId="{CD8B4F24-440B-49E9-B85D-733523DC064B}"/>
          </ac:spMkLst>
        </pc:spChg>
        <pc:picChg chg="add mod ord">
          <ac:chgData name="David Williamson" userId="a73da8032f1697b1" providerId="LiveId" clId="{C1E4349B-F26B-40B4-B677-A026B92F15F5}" dt="2024-04-20T16:57:42.321" v="317" actId="1076"/>
          <ac:picMkLst>
            <pc:docMk/>
            <pc:sldMk cId="2037788554" sldId="285"/>
            <ac:picMk id="3" creationId="{CCF4DB12-8E36-F1E3-E54B-C5780A004B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132D6EA-D62E-4E01-832F-62550BC2B15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A30F741-321B-4B78-948C-4323C9C4A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4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6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8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53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4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0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28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43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7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2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3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1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03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0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2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F741-321B-4B78-948C-4323C9C4A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5E41-0280-6613-1E00-C168A0CF7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18876-B88F-E89C-F6DB-C6D5C307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471B1-2695-0C90-259B-C147CCD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7F52-9CFB-B589-ABFF-4BF73FCA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FC184-360F-19F9-D910-E33C5047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3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716E-676D-3012-3724-67939C1B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85C04-BCC0-2442-A9C7-4390B01B6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9B8C7-A9F1-C378-655E-369DFC36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60D0-B935-D870-BA16-D21212AA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D6689-7F75-CD3E-10B2-DAD904FA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8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6E462-EF84-EEED-FAE3-E3D4C2582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63739-DDFA-77C7-43C8-A4BAA6113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CA790-1836-DEC4-9177-2E8C1DF1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FD5BC-2443-63E6-1E16-933A85DC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9D054-380B-B950-237A-F1649212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670049"/>
            <a:ext cx="10795000" cy="1333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698500" y="4406900"/>
            <a:ext cx="10795000" cy="736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New Shape"/>
          <p:cNvSpPr>
            <a:spLocks noGrp="1"/>
          </p:cNvSpPr>
          <p:nvPr>
            <p:ph type="body" idx="3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09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CCB8-972F-AE7B-6266-09FCA3ED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90EEE-4831-DCB9-2419-741CC40C1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A8535-BB19-74B5-7931-E309F0F1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A83CD-0E32-3F81-1D32-58F41E26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3241-1530-BE34-3381-BDA913BD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5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82BB-8F06-B9FB-215D-438D4817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2DC20-3079-9F9F-9D92-E334776AB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9773A-BD1D-7B8D-46BE-11B579D2A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4EFBB-FF6E-A38E-B25A-0D1B287E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02116-A0A7-D705-C4C2-45FB0339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00E-9879-63BB-CD15-94438EED2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8945C-AFF0-CC53-6A51-B41D48909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DC-AFBF-2824-953B-D2B3113A1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0EA0A-AD9F-3E9F-955D-B32510AF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E717F-44C3-8DA0-A01B-154A705A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530FA-F4A3-3B81-AB6C-0743C73E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8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2800-6684-DA37-1F61-FE548CFE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12B79-1289-A0C0-D7BE-49FA60350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4D83-003F-8725-83CB-76826DE24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7830B-66F8-B4B2-557E-8EF921BE2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743BB6-5EA7-0ADD-9AB0-84EC693CF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2466B-6DEA-6BA0-E4BE-04A24F92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E01A8-CFE4-1323-2896-B82CC9DA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68E22-D838-6A8D-BBD1-85655E2E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8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B0B0-5B23-F596-692D-AFC95DB8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43C62-AA96-97A4-4188-57836F84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7DA4E-0310-D64D-766F-4C6AB777E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647E8-1D05-E6CB-BAC5-68A71AE6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9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0199F-7780-DA9F-0FE2-CCDFBA56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37E6A-DF6C-2384-A496-A48631A1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EC345-A51A-4ECD-BAD7-2FBB8EAF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2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A1E8-324C-AEF4-CDAA-50216D69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0151-B914-53EC-6BAF-FFFB8B3FD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B5488-C0E1-0F4D-6ED1-7D9EE309E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54649-E336-BEBE-B68A-97D80715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C2FA4-98D5-0333-E03F-AA09348E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7952-26B5-FA2D-1330-2A533364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0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87FE-F074-0F9B-EED2-7EB10B47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79708-4D53-A576-98B9-2EF797C94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DB69C-05CF-EF30-EFBF-C2536F69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FC592-AE7E-1D5D-6E53-55FF7F17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399A9-DEDC-E673-7CC0-058FCC2C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79767-CC45-AA85-D727-EA90EEE8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9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CB342-67D3-8CB7-DCF8-1CE3D683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B8192-5154-11D7-78A1-CBED4BF02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FFF7-D6FD-AC1A-D505-049AE30F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5FA22-5A5B-4BDF-8575-19D222204AC8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84193-DA6B-9C89-CA52-E872B9005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DFF7-019E-527A-821B-93E21E3A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01642-9719-43CD-854E-D84C839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9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B019-A787-AA8F-C365-792D7DB23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E2D54-B975-4622-AE51-7235537D1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text with white and brown gears&#10;&#10;Description automatically generated">
            <a:extLst>
              <a:ext uri="{FF2B5EF4-FFF2-40B4-BE49-F238E27FC236}">
                <a16:creationId xmlns:a16="http://schemas.microsoft.com/office/drawing/2014/main" id="{825EC694-F20B-2D00-CF41-E91D21E63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6885" cy="68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89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0CAE7-318B-955F-F8DF-41EDC9DD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5B27D-CE0B-CD48-E089-573B473EC33D}"/>
              </a:ext>
            </a:extLst>
          </p:cNvPr>
          <p:cNvSpPr txBox="1"/>
          <p:nvPr/>
        </p:nvSpPr>
        <p:spPr>
          <a:xfrm>
            <a:off x="5831173" y="4856813"/>
            <a:ext cx="613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- Rom 14:23b (NIV)</a:t>
            </a:r>
          </a:p>
        </p:txBody>
      </p:sp>
    </p:spTree>
    <p:extLst>
      <p:ext uri="{BB962C8B-B14F-4D97-AF65-F5344CB8AC3E}">
        <p14:creationId xmlns:p14="http://schemas.microsoft.com/office/powerpoint/2010/main" val="324969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A93D4-5261-1D49-0239-C3E9755A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2E087-3C35-CC7E-A640-7C0A6130526F}"/>
              </a:ext>
            </a:extLst>
          </p:cNvPr>
          <p:cNvSpPr txBox="1"/>
          <p:nvPr/>
        </p:nvSpPr>
        <p:spPr>
          <a:xfrm>
            <a:off x="974358" y="1738860"/>
            <a:ext cx="1083788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</a:rPr>
              <a:t>A True, Biblical Faith…</a:t>
            </a:r>
          </a:p>
          <a:p>
            <a:endParaRPr lang="en-US" sz="8000" dirty="0">
              <a:solidFill>
                <a:srgbClr val="FFFF00"/>
              </a:solidFill>
            </a:endParaRPr>
          </a:p>
          <a:p>
            <a:endParaRPr lang="en-US" sz="7200" dirty="0">
              <a:solidFill>
                <a:srgbClr val="FFFF00"/>
              </a:solidFill>
            </a:endParaRPr>
          </a:p>
          <a:p>
            <a:endParaRPr lang="en-US" sz="5400" dirty="0"/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A8741-3F1C-84C0-7865-E146A510ECF0}"/>
              </a:ext>
            </a:extLst>
          </p:cNvPr>
          <p:cNvSpPr txBox="1"/>
          <p:nvPr/>
        </p:nvSpPr>
        <p:spPr>
          <a:xfrm>
            <a:off x="974358" y="3596681"/>
            <a:ext cx="1083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…is saving, living, pleasing, and sinless.</a:t>
            </a:r>
          </a:p>
        </p:txBody>
      </p:sp>
    </p:spTree>
    <p:extLst>
      <p:ext uri="{BB962C8B-B14F-4D97-AF65-F5344CB8AC3E}">
        <p14:creationId xmlns:p14="http://schemas.microsoft.com/office/powerpoint/2010/main" val="4237898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8842-D779-F571-044F-5E6C8FD9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4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B69F4-D3E1-9B51-F59F-81C1DE44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7B722-2898-E788-0E3E-00A34A8F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CF0DD-E28F-94B1-D4DF-26B4475C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DBAF8-7E7C-3DFC-D771-A47205BBA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E1BA8D-4533-4663-F4F2-42EB87DE3E7D}"/>
              </a:ext>
            </a:extLst>
          </p:cNvPr>
          <p:cNvSpPr txBox="1"/>
          <p:nvPr/>
        </p:nvSpPr>
        <p:spPr>
          <a:xfrm>
            <a:off x="162392" y="1184232"/>
            <a:ext cx="5353689" cy="5153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3:28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4:5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3:9-11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3:17-18</a:t>
            </a:r>
          </a:p>
        </p:txBody>
      </p:sp>
      <p:pic>
        <p:nvPicPr>
          <p:cNvPr id="4" name="Picture 3" descr="Close-up van een open boek tegen een achtergrond van een wazige boekenplank">
            <a:extLst>
              <a:ext uri="{FF2B5EF4-FFF2-40B4-BE49-F238E27FC236}">
                <a16:creationId xmlns:a16="http://schemas.microsoft.com/office/drawing/2014/main" id="{17EB708B-DA9A-E3D6-9294-BF2155E7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8" r="11446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C4096-C87E-8E34-6F97-1252BB63F53A}"/>
              </a:ext>
            </a:extLst>
          </p:cNvPr>
          <p:cNvSpPr txBox="1"/>
          <p:nvPr/>
        </p:nvSpPr>
        <p:spPr>
          <a:xfrm>
            <a:off x="253582" y="5258269"/>
            <a:ext cx="517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Contradictions!</a:t>
            </a:r>
          </a:p>
        </p:txBody>
      </p:sp>
    </p:spTree>
    <p:extLst>
      <p:ext uri="{BB962C8B-B14F-4D97-AF65-F5344CB8AC3E}">
        <p14:creationId xmlns:p14="http://schemas.microsoft.com/office/powerpoint/2010/main" val="173750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1BB74-EF66-A133-3D71-61F36CE1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5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72202-ED52-0DAD-A60C-CA547DF80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8E9EC-0962-0885-74EA-DF66D77C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AFEED-C092-9F6B-4335-24F391178DE1}"/>
              </a:ext>
            </a:extLst>
          </p:cNvPr>
          <p:cNvSpPr txBox="1"/>
          <p:nvPr/>
        </p:nvSpPr>
        <p:spPr>
          <a:xfrm>
            <a:off x="4122296" y="5038209"/>
            <a:ext cx="7242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James 2:14-26</a:t>
            </a:r>
          </a:p>
        </p:txBody>
      </p:sp>
    </p:spTree>
    <p:extLst>
      <p:ext uri="{BB962C8B-B14F-4D97-AF65-F5344CB8AC3E}">
        <p14:creationId xmlns:p14="http://schemas.microsoft.com/office/powerpoint/2010/main" val="3045868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8E62E-1F06-8255-E63A-90967AC7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9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E2E83-8E6F-6325-847B-2BF37692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5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73967-C2D5-43C5-8064-FD3D97C0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DE75D-B029-B72F-526F-B6F55AE8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F748A-5B19-8A20-55DC-4A60C37A437D}"/>
              </a:ext>
            </a:extLst>
          </p:cNvPr>
          <p:cNvSpPr txBox="1"/>
          <p:nvPr/>
        </p:nvSpPr>
        <p:spPr>
          <a:xfrm>
            <a:off x="418625" y="3019666"/>
            <a:ext cx="4540671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</a:t>
            </a:r>
            <a:r>
              <a:rPr lang="en-U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</a:t>
            </a:r>
            <a:r>
              <a:rPr lang="en-U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</a:t>
            </a:r>
            <a:r>
              <a:rPr lang="en-U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Displayed</a:t>
            </a:r>
          </a:p>
        </p:txBody>
      </p:sp>
      <p:pic>
        <p:nvPicPr>
          <p:cNvPr id="3" name="Picture 2" descr="A brown text with white and brown gears&#10;&#10;Description automatically generated">
            <a:extLst>
              <a:ext uri="{FF2B5EF4-FFF2-40B4-BE49-F238E27FC236}">
                <a16:creationId xmlns:a16="http://schemas.microsoft.com/office/drawing/2014/main" id="{CCF4DB12-8E36-F1E3-E54B-C5780A004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70" y="2573756"/>
            <a:ext cx="6183143" cy="3478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0F477-FD82-BC2B-43E4-D98559F07F31}"/>
              </a:ext>
            </a:extLst>
          </p:cNvPr>
          <p:cNvSpPr txBox="1"/>
          <p:nvPr/>
        </p:nvSpPr>
        <p:spPr>
          <a:xfrm>
            <a:off x="418625" y="481851"/>
            <a:ext cx="1131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faith without works is dead, what </a:t>
            </a:r>
          </a:p>
          <a:p>
            <a:pPr algn="ctr"/>
            <a:r>
              <a:rPr lang="en-US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are we supposed to be doing?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1EB80-C294-7396-5DDE-387D037D17AF}"/>
              </a:ext>
            </a:extLst>
          </p:cNvPr>
          <p:cNvSpPr txBox="1"/>
          <p:nvPr/>
        </p:nvSpPr>
        <p:spPr>
          <a:xfrm>
            <a:off x="884420" y="6286981"/>
            <a:ext cx="1007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8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0" y="981856"/>
            <a:ext cx="9821941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marL="0" indent="0" algn="ctr">
              <a:buNone/>
            </a:pPr>
            <a:r>
              <a:rPr sz="8800" b="0" dirty="0">
                <a:solidFill>
                  <a:srgbClr val="FFFF00"/>
                </a:solidFill>
              </a:rPr>
              <a:t>1. Faith </a:t>
            </a:r>
            <a:r>
              <a:rPr sz="8800" b="1" u="sng" dirty="0">
                <a:solidFill>
                  <a:srgbClr val="FFFF00"/>
                </a:solidFill>
              </a:rPr>
              <a:t>Defined</a:t>
            </a:r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663909" y="2071453"/>
            <a:ext cx="9293902" cy="2560508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marL="0" indent="0" algn="l">
              <a:buNone/>
            </a:pPr>
            <a:r>
              <a:rPr lang="en-US" sz="6600" dirty="0"/>
              <a:t>a.) Saving faith (Eph 2:8-9)</a:t>
            </a:r>
          </a:p>
        </p:txBody>
      </p:sp>
    </p:spTree>
    <p:extLst>
      <p:ext uri="{BB962C8B-B14F-4D97-AF65-F5344CB8AC3E}">
        <p14:creationId xmlns:p14="http://schemas.microsoft.com/office/powerpoint/2010/main" val="57460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2F98E-A77B-A878-9AA6-FBC9F0B0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282FB-1102-4254-5B8B-C779A84B67EF}"/>
              </a:ext>
            </a:extLst>
          </p:cNvPr>
          <p:cNvSpPr txBox="1"/>
          <p:nvPr/>
        </p:nvSpPr>
        <p:spPr>
          <a:xfrm>
            <a:off x="5711252" y="5261548"/>
            <a:ext cx="6310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- Eph 2:8-9 (NIV)</a:t>
            </a:r>
          </a:p>
        </p:txBody>
      </p:sp>
    </p:spTree>
    <p:extLst>
      <p:ext uri="{BB962C8B-B14F-4D97-AF65-F5344CB8AC3E}">
        <p14:creationId xmlns:p14="http://schemas.microsoft.com/office/powerpoint/2010/main" val="302965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-104932" y="994712"/>
            <a:ext cx="9986833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marL="0" indent="0" algn="ctr">
              <a:buNone/>
            </a:pPr>
            <a:r>
              <a:rPr sz="8800" b="0" dirty="0">
                <a:solidFill>
                  <a:srgbClr val="FFFF00"/>
                </a:solidFill>
              </a:rPr>
              <a:t>1. Faith </a:t>
            </a:r>
            <a:r>
              <a:rPr sz="8800" b="1" u="sng" dirty="0">
                <a:solidFill>
                  <a:srgbClr val="FFFF00"/>
                </a:solidFill>
              </a:rPr>
              <a:t>Defined</a:t>
            </a:r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693889" y="1744012"/>
            <a:ext cx="9713626" cy="336997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marL="0" indent="0" algn="l">
              <a:buNone/>
            </a:pPr>
            <a:r>
              <a:rPr lang="en-US" sz="6600" dirty="0"/>
              <a:t>b.) Living faith (2 Cor 5:7)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983F6-F6A4-BA35-2269-7993FD92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E1DA39-E019-60A8-614E-13A8273ED859}"/>
              </a:ext>
            </a:extLst>
          </p:cNvPr>
          <p:cNvSpPr txBox="1"/>
          <p:nvPr/>
        </p:nvSpPr>
        <p:spPr>
          <a:xfrm>
            <a:off x="6120984" y="4542019"/>
            <a:ext cx="6071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- 2 Cor 5:7 (NIV)</a:t>
            </a:r>
          </a:p>
        </p:txBody>
      </p:sp>
    </p:spTree>
    <p:extLst>
      <p:ext uri="{BB962C8B-B14F-4D97-AF65-F5344CB8AC3E}">
        <p14:creationId xmlns:p14="http://schemas.microsoft.com/office/powerpoint/2010/main" val="56633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-104932" y="994712"/>
            <a:ext cx="9986833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marL="0" indent="0" algn="ctr">
              <a:buNone/>
            </a:pPr>
            <a:r>
              <a:rPr sz="8800" b="0" dirty="0">
                <a:solidFill>
                  <a:srgbClr val="FFFF00"/>
                </a:solidFill>
              </a:rPr>
              <a:t>1. Faith </a:t>
            </a:r>
            <a:r>
              <a:rPr sz="8800" b="1" u="sng" dirty="0">
                <a:solidFill>
                  <a:srgbClr val="FFFF00"/>
                </a:solidFill>
              </a:rPr>
              <a:t>Defined</a:t>
            </a:r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693889" y="1744012"/>
            <a:ext cx="9713626" cy="336997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marL="0" indent="0" algn="l">
              <a:buNone/>
            </a:pPr>
            <a:r>
              <a:rPr lang="en-US" sz="6600" dirty="0"/>
              <a:t>c.) Pleasing faith (Heb 11:6)</a:t>
            </a:r>
          </a:p>
        </p:txBody>
      </p:sp>
    </p:spTree>
    <p:extLst>
      <p:ext uri="{BB962C8B-B14F-4D97-AF65-F5344CB8AC3E}">
        <p14:creationId xmlns:p14="http://schemas.microsoft.com/office/powerpoint/2010/main" val="309697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A88E3D-B65A-DCED-C0CB-7883A7A5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3ABA39-B760-E5EE-8DD4-F48144372BAC}"/>
              </a:ext>
            </a:extLst>
          </p:cNvPr>
          <p:cNvSpPr txBox="1"/>
          <p:nvPr/>
        </p:nvSpPr>
        <p:spPr>
          <a:xfrm>
            <a:off x="6200931" y="5191383"/>
            <a:ext cx="552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- Heb 11:6 (NIV)</a:t>
            </a:r>
          </a:p>
        </p:txBody>
      </p:sp>
    </p:spTree>
    <p:extLst>
      <p:ext uri="{BB962C8B-B14F-4D97-AF65-F5344CB8AC3E}">
        <p14:creationId xmlns:p14="http://schemas.microsoft.com/office/powerpoint/2010/main" val="2725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-104932" y="994712"/>
            <a:ext cx="9986833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marL="0" indent="0" algn="ctr">
              <a:buNone/>
            </a:pPr>
            <a:r>
              <a:rPr sz="8800" b="0" dirty="0">
                <a:solidFill>
                  <a:srgbClr val="FFFF00"/>
                </a:solidFill>
              </a:rPr>
              <a:t>1. Faith </a:t>
            </a:r>
            <a:r>
              <a:rPr sz="8800" b="1" u="sng" dirty="0">
                <a:solidFill>
                  <a:srgbClr val="FFFF00"/>
                </a:solidFill>
              </a:rPr>
              <a:t>Defined</a:t>
            </a:r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304144" y="1744012"/>
            <a:ext cx="10538086" cy="336997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marL="0" indent="0" algn="l">
              <a:buNone/>
            </a:pPr>
            <a:r>
              <a:rPr lang="en-US" sz="6600" dirty="0"/>
              <a:t>d.) Sinless faith (Rom 14:23b)</a:t>
            </a:r>
          </a:p>
        </p:txBody>
      </p:sp>
    </p:spTree>
    <p:extLst>
      <p:ext uri="{BB962C8B-B14F-4D97-AF65-F5344CB8AC3E}">
        <p14:creationId xmlns:p14="http://schemas.microsoft.com/office/powerpoint/2010/main" val="4243169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151</Words>
  <Application>Microsoft Office PowerPoint</Application>
  <PresentationFormat>Widescreen</PresentationFormat>
  <Paragraphs>50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1</cp:revision>
  <cp:lastPrinted>2024-04-20T16:50:23Z</cp:lastPrinted>
  <dcterms:created xsi:type="dcterms:W3CDTF">2024-04-20T14:42:10Z</dcterms:created>
  <dcterms:modified xsi:type="dcterms:W3CDTF">2024-04-20T17:00:05Z</dcterms:modified>
</cp:coreProperties>
</file>