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75" r:id="rId4"/>
    <p:sldId id="261" r:id="rId5"/>
    <p:sldId id="262" r:id="rId6"/>
    <p:sldId id="265" r:id="rId7"/>
    <p:sldId id="267" r:id="rId8"/>
    <p:sldId id="266" r:id="rId9"/>
    <p:sldId id="268" r:id="rId10"/>
    <p:sldId id="269" r:id="rId11"/>
    <p:sldId id="263" r:id="rId12"/>
    <p:sldId id="27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E2BE5-1B71-450D-850E-9D41C19356ED}" v="29" dt="2024-03-28T18:54:29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E21E2BE5-1B71-450D-850E-9D41C19356ED}"/>
    <pc:docChg chg="undo custSel addSld delSld modSld sldOrd">
      <pc:chgData name="David Williamson" userId="a73da8032f1697b1" providerId="LiveId" clId="{E21E2BE5-1B71-450D-850E-9D41C19356ED}" dt="2024-03-31T10:37:21.341" v="564"/>
      <pc:docMkLst>
        <pc:docMk/>
      </pc:docMkLst>
      <pc:sldChg chg="addSp delSp modSp mod">
        <pc:chgData name="David Williamson" userId="a73da8032f1697b1" providerId="LiveId" clId="{E21E2BE5-1B71-450D-850E-9D41C19356ED}" dt="2024-03-28T18:40:44.742" v="421" actId="20577"/>
        <pc:sldMkLst>
          <pc:docMk/>
          <pc:sldMk cId="3708237383" sldId="256"/>
        </pc:sldMkLst>
        <pc:spChg chg="del">
          <ac:chgData name="David Williamson" userId="a73da8032f1697b1" providerId="LiveId" clId="{E21E2BE5-1B71-450D-850E-9D41C19356ED}" dt="2024-03-28T18:36:10.648" v="312" actId="21"/>
          <ac:spMkLst>
            <pc:docMk/>
            <pc:sldMk cId="3708237383" sldId="256"/>
            <ac:spMk id="2" creationId="{08B08715-5919-9A49-7F37-96B87221C340}"/>
          </ac:spMkLst>
        </pc:spChg>
        <pc:spChg chg="mod">
          <ac:chgData name="David Williamson" userId="a73da8032f1697b1" providerId="LiveId" clId="{E21E2BE5-1B71-450D-850E-9D41C19356ED}" dt="2024-03-28T18:40:44.742" v="421" actId="20577"/>
          <ac:spMkLst>
            <pc:docMk/>
            <pc:sldMk cId="3708237383" sldId="256"/>
            <ac:spMk id="3" creationId="{47D56F80-B1C4-C560-7638-981CD800CB87}"/>
          </ac:spMkLst>
        </pc:spChg>
        <pc:spChg chg="add del mod">
          <ac:chgData name="David Williamson" userId="a73da8032f1697b1" providerId="LiveId" clId="{E21E2BE5-1B71-450D-850E-9D41C19356ED}" dt="2024-03-28T18:36:14.460" v="313" actId="21"/>
          <ac:spMkLst>
            <pc:docMk/>
            <pc:sldMk cId="3708237383" sldId="256"/>
            <ac:spMk id="8" creationId="{4755354B-240C-5AAE-B596-5EE52CD5E117}"/>
          </ac:spMkLst>
        </pc:spChg>
      </pc:sldChg>
      <pc:sldChg chg="modSp mod">
        <pc:chgData name="David Williamson" userId="a73da8032f1697b1" providerId="LiveId" clId="{E21E2BE5-1B71-450D-850E-9D41C19356ED}" dt="2024-03-28T18:38:30.476" v="348" actId="1076"/>
        <pc:sldMkLst>
          <pc:docMk/>
          <pc:sldMk cId="1782957908" sldId="261"/>
        </pc:sldMkLst>
        <pc:spChg chg="mod">
          <ac:chgData name="David Williamson" userId="a73da8032f1697b1" providerId="LiveId" clId="{E21E2BE5-1B71-450D-850E-9D41C19356ED}" dt="2024-03-28T18:38:30.476" v="348" actId="1076"/>
          <ac:spMkLst>
            <pc:docMk/>
            <pc:sldMk cId="1782957908" sldId="261"/>
            <ac:spMk id="3" creationId="{F6BE78E1-A21D-5CDD-0008-78A14B8DCD1C}"/>
          </ac:spMkLst>
        </pc:spChg>
      </pc:sldChg>
      <pc:sldChg chg="ord">
        <pc:chgData name="David Williamson" userId="a73da8032f1697b1" providerId="LiveId" clId="{E21E2BE5-1B71-450D-850E-9D41C19356ED}" dt="2024-03-28T18:45:40.181" v="522"/>
        <pc:sldMkLst>
          <pc:docMk/>
          <pc:sldMk cId="2185557973" sldId="262"/>
        </pc:sldMkLst>
      </pc:sldChg>
      <pc:sldChg chg="ord">
        <pc:chgData name="David Williamson" userId="a73da8032f1697b1" providerId="LiveId" clId="{E21E2BE5-1B71-450D-850E-9D41C19356ED}" dt="2024-03-31T10:37:21.341" v="564"/>
        <pc:sldMkLst>
          <pc:docMk/>
          <pc:sldMk cId="2231813201" sldId="267"/>
        </pc:sldMkLst>
      </pc:sldChg>
      <pc:sldChg chg="addSp delSp modSp del mod setBg">
        <pc:chgData name="David Williamson" userId="a73da8032f1697b1" providerId="LiveId" clId="{E21E2BE5-1B71-450D-850E-9D41C19356ED}" dt="2024-03-28T18:24:09.913" v="76" actId="47"/>
        <pc:sldMkLst>
          <pc:docMk/>
          <pc:sldMk cId="1682865816" sldId="270"/>
        </pc:sldMkLst>
        <pc:spChg chg="mod">
          <ac:chgData name="David Williamson" userId="a73da8032f1697b1" providerId="LiveId" clId="{E21E2BE5-1B71-450D-850E-9D41C19356ED}" dt="2024-03-28T18:17:33.994" v="50" actId="26606"/>
          <ac:spMkLst>
            <pc:docMk/>
            <pc:sldMk cId="1682865816" sldId="270"/>
            <ac:spMk id="8" creationId="{57A622E0-17CA-181E-DF2D-600AE9FBBF85}"/>
          </ac:spMkLst>
        </pc:spChg>
        <pc:spChg chg="add del mod">
          <ac:chgData name="David Williamson" userId="a73da8032f1697b1" providerId="LiveId" clId="{E21E2BE5-1B71-450D-850E-9D41C19356ED}" dt="2024-03-28T18:06:57.608" v="8" actId="478"/>
          <ac:spMkLst>
            <pc:docMk/>
            <pc:sldMk cId="1682865816" sldId="270"/>
            <ac:spMk id="9" creationId="{3C741363-F521-759C-842C-8A33BE57DAD4}"/>
          </ac:spMkLst>
        </pc:spChg>
        <pc:spChg chg="add del mod">
          <ac:chgData name="David Williamson" userId="a73da8032f1697b1" providerId="LiveId" clId="{E21E2BE5-1B71-450D-850E-9D41C19356ED}" dt="2024-03-28T18:17:28.822" v="48" actId="478"/>
          <ac:spMkLst>
            <pc:docMk/>
            <pc:sldMk cId="1682865816" sldId="270"/>
            <ac:spMk id="10" creationId="{07924131-8389-0765-312C-EFE66CB6AB91}"/>
          </ac:spMkLst>
        </pc:spChg>
        <pc:spChg chg="del">
          <ac:chgData name="David Williamson" userId="a73da8032f1697b1" providerId="LiveId" clId="{E21E2BE5-1B71-450D-850E-9D41C19356ED}" dt="2024-03-28T18:17:33.994" v="50" actId="26606"/>
          <ac:spMkLst>
            <pc:docMk/>
            <pc:sldMk cId="1682865816" sldId="270"/>
            <ac:spMk id="12" creationId="{72411438-92A5-42B0-9C54-EA4FB32ACB5E}"/>
          </ac:spMkLst>
        </pc:spChg>
        <pc:spChg chg="add del mod">
          <ac:chgData name="David Williamson" userId="a73da8032f1697b1" providerId="LiveId" clId="{E21E2BE5-1B71-450D-850E-9D41C19356ED}" dt="2024-03-28T18:17:31.416" v="49" actId="478"/>
          <ac:spMkLst>
            <pc:docMk/>
            <pc:sldMk cId="1682865816" sldId="270"/>
            <ac:spMk id="13" creationId="{2CA270AA-1358-6D5B-B484-9A6599415B15}"/>
          </ac:spMkLst>
        </pc:spChg>
        <pc:spChg chg="del">
          <ac:chgData name="David Williamson" userId="a73da8032f1697b1" providerId="LiveId" clId="{E21E2BE5-1B71-450D-850E-9D41C19356ED}" dt="2024-03-28T18:17:33.994" v="50" actId="26606"/>
          <ac:spMkLst>
            <pc:docMk/>
            <pc:sldMk cId="1682865816" sldId="270"/>
            <ac:spMk id="14" creationId="{5FCC6E86-7C37-4FD2-AF0B-C9BDDBC2B044}"/>
          </ac:spMkLst>
        </pc:spChg>
        <pc:spChg chg="del">
          <ac:chgData name="David Williamson" userId="a73da8032f1697b1" providerId="LiveId" clId="{E21E2BE5-1B71-450D-850E-9D41C19356ED}" dt="2024-03-28T18:17:33.994" v="50" actId="26606"/>
          <ac:spMkLst>
            <pc:docMk/>
            <pc:sldMk cId="1682865816" sldId="270"/>
            <ac:spMk id="16" creationId="{38C2FC07-A260-43C5-ABA2-A9DD5D5A839D}"/>
          </ac:spMkLst>
        </pc:spChg>
        <pc:spChg chg="add">
          <ac:chgData name="David Williamson" userId="a73da8032f1697b1" providerId="LiveId" clId="{E21E2BE5-1B71-450D-850E-9D41C19356ED}" dt="2024-03-28T18:17:33.994" v="50" actId="26606"/>
          <ac:spMkLst>
            <pc:docMk/>
            <pc:sldMk cId="1682865816" sldId="270"/>
            <ac:spMk id="22" creationId="{DD4C4B28-6B4B-4445-8535-F516D74E4AA9}"/>
          </ac:spMkLst>
        </pc:spChg>
        <pc:spChg chg="add">
          <ac:chgData name="David Williamson" userId="a73da8032f1697b1" providerId="LiveId" clId="{E21E2BE5-1B71-450D-850E-9D41C19356ED}" dt="2024-03-28T18:17:33.994" v="50" actId="26606"/>
          <ac:spMkLst>
            <pc:docMk/>
            <pc:sldMk cId="1682865816" sldId="270"/>
            <ac:spMk id="26" creationId="{55B419A7-F817-4767-8CCB-FB0E189C4ACD}"/>
          </ac:spMkLst>
        </pc:spChg>
        <pc:spChg chg="add">
          <ac:chgData name="David Williamson" userId="a73da8032f1697b1" providerId="LiveId" clId="{E21E2BE5-1B71-450D-850E-9D41C19356ED}" dt="2024-03-28T18:17:33.994" v="50" actId="26606"/>
          <ac:spMkLst>
            <pc:docMk/>
            <pc:sldMk cId="1682865816" sldId="270"/>
            <ac:spMk id="30" creationId="{ADA271CD-3011-4A05-B4A3-80F1794684F2}"/>
          </ac:spMkLst>
        </pc:spChg>
        <pc:picChg chg="del mod">
          <ac:chgData name="David Williamson" userId="a73da8032f1697b1" providerId="LiveId" clId="{E21E2BE5-1B71-450D-850E-9D41C19356ED}" dt="2024-03-28T18:17:25.306" v="47" actId="478"/>
          <ac:picMkLst>
            <pc:docMk/>
            <pc:sldMk cId="1682865816" sldId="270"/>
            <ac:picMk id="7" creationId="{917A0CDC-8623-6AFF-FC4D-0C4E2C6DBBDB}"/>
          </ac:picMkLst>
        </pc:picChg>
        <pc:picChg chg="add">
          <ac:chgData name="David Williamson" userId="a73da8032f1697b1" providerId="LiveId" clId="{E21E2BE5-1B71-450D-850E-9D41C19356ED}" dt="2024-03-28T18:17:33.994" v="50" actId="26606"/>
          <ac:picMkLst>
            <pc:docMk/>
            <pc:sldMk cId="1682865816" sldId="270"/>
            <ac:picMk id="18" creationId="{0CE6D420-0A41-DDBC-118C-E44EFE5FCD7E}"/>
          </ac:picMkLst>
        </pc:picChg>
        <pc:cxnChg chg="add">
          <ac:chgData name="David Williamson" userId="a73da8032f1697b1" providerId="LiveId" clId="{E21E2BE5-1B71-450D-850E-9D41C19356ED}" dt="2024-03-28T18:17:33.994" v="50" actId="26606"/>
          <ac:cxnSpMkLst>
            <pc:docMk/>
            <pc:sldMk cId="1682865816" sldId="270"/>
            <ac:cxnSpMk id="24" creationId="{0CB1C732-7193-4253-8746-850D090A6B4E}"/>
          </ac:cxnSpMkLst>
        </pc:cxnChg>
        <pc:cxnChg chg="add">
          <ac:chgData name="David Williamson" userId="a73da8032f1697b1" providerId="LiveId" clId="{E21E2BE5-1B71-450D-850E-9D41C19356ED}" dt="2024-03-28T18:17:33.994" v="50" actId="26606"/>
          <ac:cxnSpMkLst>
            <pc:docMk/>
            <pc:sldMk cId="1682865816" sldId="270"/>
            <ac:cxnSpMk id="28" creationId="{E3B95BE3-D5B2-4F38-9A01-17866C9FBA6E}"/>
          </ac:cxnSpMkLst>
        </pc:cxnChg>
      </pc:sldChg>
      <pc:sldChg chg="addSp delSp modSp new del mod setBg setClrOvrMap">
        <pc:chgData name="David Williamson" userId="a73da8032f1697b1" providerId="LiveId" clId="{E21E2BE5-1B71-450D-850E-9D41C19356ED}" dt="2024-03-28T18:28:32.394" v="145" actId="47"/>
        <pc:sldMkLst>
          <pc:docMk/>
          <pc:sldMk cId="415382894" sldId="271"/>
        </pc:sldMkLst>
        <pc:spChg chg="del mod">
          <ac:chgData name="David Williamson" userId="a73da8032f1697b1" providerId="LiveId" clId="{E21E2BE5-1B71-450D-850E-9D41C19356ED}" dt="2024-03-28T18:16:39.244" v="39" actId="26606"/>
          <ac:spMkLst>
            <pc:docMk/>
            <pc:sldMk cId="415382894" sldId="271"/>
            <ac:spMk id="2" creationId="{699C785F-2F99-0E3D-4488-5EFAEAA91C43}"/>
          </ac:spMkLst>
        </pc:spChg>
        <pc:spChg chg="del">
          <ac:chgData name="David Williamson" userId="a73da8032f1697b1" providerId="LiveId" clId="{E21E2BE5-1B71-450D-850E-9D41C19356ED}" dt="2024-03-28T18:16:11.372" v="32"/>
          <ac:spMkLst>
            <pc:docMk/>
            <pc:sldMk cId="415382894" sldId="271"/>
            <ac:spMk id="3" creationId="{2296F37C-A27B-BAE0-6B80-5E43F0FFE180}"/>
          </ac:spMkLst>
        </pc:spChg>
        <pc:spChg chg="add del">
          <ac:chgData name="David Williamson" userId="a73da8032f1697b1" providerId="LiveId" clId="{E21E2BE5-1B71-450D-850E-9D41C19356ED}" dt="2024-03-28T18:16:39.244" v="39" actId="26606"/>
          <ac:spMkLst>
            <pc:docMk/>
            <pc:sldMk cId="415382894" sldId="271"/>
            <ac:spMk id="9" creationId="{B1E72127-7AEF-3CE1-E3D5-C05DD4E10AE7}"/>
          </ac:spMkLst>
        </pc:spChg>
        <pc:spChg chg="add del">
          <ac:chgData name="David Williamson" userId="a73da8032f1697b1" providerId="LiveId" clId="{E21E2BE5-1B71-450D-850E-9D41C19356ED}" dt="2024-03-28T18:16:39.244" v="39" actId="26606"/>
          <ac:spMkLst>
            <pc:docMk/>
            <pc:sldMk cId="415382894" sldId="271"/>
            <ac:spMk id="12" creationId="{C5176844-69C3-4F79-BE38-EA5BDDF4FEA4}"/>
          </ac:spMkLst>
        </pc:spChg>
        <pc:spChg chg="add del">
          <ac:chgData name="David Williamson" userId="a73da8032f1697b1" providerId="LiveId" clId="{E21E2BE5-1B71-450D-850E-9D41C19356ED}" dt="2024-03-28T18:16:39.244" v="39" actId="26606"/>
          <ac:spMkLst>
            <pc:docMk/>
            <pc:sldMk cId="415382894" sldId="271"/>
            <ac:spMk id="16" creationId="{A101E513-AF74-4E9D-A31F-99664250722D}"/>
          </ac:spMkLst>
        </pc:spChg>
        <pc:spChg chg="add">
          <ac:chgData name="David Williamson" userId="a73da8032f1697b1" providerId="LiveId" clId="{E21E2BE5-1B71-450D-850E-9D41C19356ED}" dt="2024-03-28T18:16:39.244" v="39" actId="26606"/>
          <ac:spMkLst>
            <pc:docMk/>
            <pc:sldMk cId="415382894" sldId="271"/>
            <ac:spMk id="21" creationId="{72411438-92A5-42B0-9C54-EA4FB32ACB5E}"/>
          </ac:spMkLst>
        </pc:spChg>
        <pc:spChg chg="add">
          <ac:chgData name="David Williamson" userId="a73da8032f1697b1" providerId="LiveId" clId="{E21E2BE5-1B71-450D-850E-9D41C19356ED}" dt="2024-03-28T18:16:39.244" v="39" actId="26606"/>
          <ac:spMkLst>
            <pc:docMk/>
            <pc:sldMk cId="415382894" sldId="271"/>
            <ac:spMk id="23" creationId="{5FCC6E86-7C37-4FD2-AF0B-C9BDDBC2B044}"/>
          </ac:spMkLst>
        </pc:spChg>
        <pc:spChg chg="add">
          <ac:chgData name="David Williamson" userId="a73da8032f1697b1" providerId="LiveId" clId="{E21E2BE5-1B71-450D-850E-9D41C19356ED}" dt="2024-03-28T18:16:39.244" v="39" actId="26606"/>
          <ac:spMkLst>
            <pc:docMk/>
            <pc:sldMk cId="415382894" sldId="271"/>
            <ac:spMk id="25" creationId="{454A98CF-5529-4F3E-A692-2CF1D51F36F9}"/>
          </ac:spMkLst>
        </pc:spChg>
        <pc:spChg chg="add">
          <ac:chgData name="David Williamson" userId="a73da8032f1697b1" providerId="LiveId" clId="{E21E2BE5-1B71-450D-850E-9D41C19356ED}" dt="2024-03-28T18:16:39.244" v="39" actId="26606"/>
          <ac:spMkLst>
            <pc:docMk/>
            <pc:sldMk cId="415382894" sldId="271"/>
            <ac:spMk id="27" creationId="{38C2FC07-A260-43C5-ABA2-A9DD5D5A839D}"/>
          </ac:spMkLst>
        </pc:spChg>
        <pc:picChg chg="add mod">
          <ac:chgData name="David Williamson" userId="a73da8032f1697b1" providerId="LiveId" clId="{E21E2BE5-1B71-450D-850E-9D41C19356ED}" dt="2024-03-28T18:16:56.447" v="46" actId="1076"/>
          <ac:picMkLst>
            <pc:docMk/>
            <pc:sldMk cId="415382894" sldId="271"/>
            <ac:picMk id="5" creationId="{ED1B1E2A-7259-358F-3C67-B3A93BF0A43D}"/>
          </ac:picMkLst>
        </pc:picChg>
        <pc:picChg chg="add del">
          <ac:chgData name="David Williamson" userId="a73da8032f1697b1" providerId="LiveId" clId="{E21E2BE5-1B71-450D-850E-9D41C19356ED}" dt="2024-03-28T18:24:13.959" v="77" actId="478"/>
          <ac:picMkLst>
            <pc:docMk/>
            <pc:sldMk cId="415382894" sldId="271"/>
            <ac:picMk id="7" creationId="{ADB60DEA-AF90-BDBE-74E6-539B7487BBFD}"/>
          </ac:picMkLst>
        </pc:picChg>
        <pc:cxnChg chg="add del">
          <ac:chgData name="David Williamson" userId="a73da8032f1697b1" providerId="LiveId" clId="{E21E2BE5-1B71-450D-850E-9D41C19356ED}" dt="2024-03-28T18:16:39.244" v="39" actId="26606"/>
          <ac:cxnSpMkLst>
            <pc:docMk/>
            <pc:sldMk cId="415382894" sldId="271"/>
            <ac:cxnSpMk id="14" creationId="{61A0812C-8DCE-4CA2-904B-A5A5C12CA4F3}"/>
          </ac:cxnSpMkLst>
        </pc:cxnChg>
      </pc:sldChg>
      <pc:sldChg chg="addSp delSp modSp new mod ord setBg setClrOvrMap">
        <pc:chgData name="David Williamson" userId="a73da8032f1697b1" providerId="LiveId" clId="{E21E2BE5-1B71-450D-850E-9D41C19356ED}" dt="2024-03-28T18:34:46.804" v="254" actId="20577"/>
        <pc:sldMkLst>
          <pc:docMk/>
          <pc:sldMk cId="2233182813" sldId="272"/>
        </pc:sldMkLst>
        <pc:spChg chg="add del mod ord">
          <ac:chgData name="David Williamson" userId="a73da8032f1697b1" providerId="LiveId" clId="{E21E2BE5-1B71-450D-850E-9D41C19356ED}" dt="2024-03-28T18:34:46.804" v="254" actId="20577"/>
          <ac:spMkLst>
            <pc:docMk/>
            <pc:sldMk cId="2233182813" sldId="272"/>
            <ac:spMk id="2" creationId="{E4DAE666-F07E-7216-1CDD-3DE17C719747}"/>
          </ac:spMkLst>
        </pc:spChg>
        <pc:spChg chg="add del mod ord">
          <ac:chgData name="David Williamson" userId="a73da8032f1697b1" providerId="LiveId" clId="{E21E2BE5-1B71-450D-850E-9D41C19356ED}" dt="2024-03-28T18:25:29.097" v="110" actId="21"/>
          <ac:spMkLst>
            <pc:docMk/>
            <pc:sldMk cId="2233182813" sldId="272"/>
            <ac:spMk id="3" creationId="{CE4A2C33-5F10-F2F7-400D-2C791D03D067}"/>
          </ac:spMkLst>
        </pc:spChg>
        <pc:spChg chg="add del">
          <ac:chgData name="David Williamson" userId="a73da8032f1697b1" providerId="LiveId" clId="{E21E2BE5-1B71-450D-850E-9D41C19356ED}" dt="2024-03-28T18:26:19.706" v="121" actId="26606"/>
          <ac:spMkLst>
            <pc:docMk/>
            <pc:sldMk cId="2233182813" sldId="272"/>
            <ac:spMk id="10" creationId="{C5176844-69C3-4F79-BE38-EA5BDDF4FEA4}"/>
          </ac:spMkLst>
        </pc:spChg>
        <pc:spChg chg="add del">
          <ac:chgData name="David Williamson" userId="a73da8032f1697b1" providerId="LiveId" clId="{E21E2BE5-1B71-450D-850E-9D41C19356ED}" dt="2024-03-28T18:26:19.706" v="121" actId="26606"/>
          <ac:spMkLst>
            <pc:docMk/>
            <pc:sldMk cId="2233182813" sldId="272"/>
            <ac:spMk id="12" creationId="{A101E513-AF74-4E9D-A31F-99664250722D}"/>
          </ac:spMkLst>
        </pc:spChg>
        <pc:spChg chg="add del">
          <ac:chgData name="David Williamson" userId="a73da8032f1697b1" providerId="LiveId" clId="{E21E2BE5-1B71-450D-850E-9D41C19356ED}" dt="2024-03-28T18:25:11.378" v="82" actId="26606"/>
          <ac:spMkLst>
            <pc:docMk/>
            <pc:sldMk cId="2233182813" sldId="272"/>
            <ac:spMk id="13" creationId="{72411438-92A5-42B0-9C54-EA4FB32ACB5E}"/>
          </ac:spMkLst>
        </pc:spChg>
        <pc:spChg chg="add del">
          <ac:chgData name="David Williamson" userId="a73da8032f1697b1" providerId="LiveId" clId="{E21E2BE5-1B71-450D-850E-9D41C19356ED}" dt="2024-03-28T18:26:14.097" v="118" actId="26606"/>
          <ac:spMkLst>
            <pc:docMk/>
            <pc:sldMk cId="2233182813" sldId="272"/>
            <ac:spMk id="14" creationId="{DD4C4B28-6B4B-4445-8535-F516D74E4AA9}"/>
          </ac:spMkLst>
        </pc:spChg>
        <pc:spChg chg="add del">
          <ac:chgData name="David Williamson" userId="a73da8032f1697b1" providerId="LiveId" clId="{E21E2BE5-1B71-450D-850E-9D41C19356ED}" dt="2024-03-28T18:25:11.378" v="82" actId="26606"/>
          <ac:spMkLst>
            <pc:docMk/>
            <pc:sldMk cId="2233182813" sldId="272"/>
            <ac:spMk id="15" creationId="{5FCC6E86-7C37-4FD2-AF0B-C9BDDBC2B044}"/>
          </ac:spMkLst>
        </pc:spChg>
        <pc:spChg chg="add del">
          <ac:chgData name="David Williamson" userId="a73da8032f1697b1" providerId="LiveId" clId="{E21E2BE5-1B71-450D-850E-9D41C19356ED}" dt="2024-03-28T18:25:11.378" v="82" actId="26606"/>
          <ac:spMkLst>
            <pc:docMk/>
            <pc:sldMk cId="2233182813" sldId="272"/>
            <ac:spMk id="17" creationId="{38C2FC07-A260-43C5-ABA2-A9DD5D5A839D}"/>
          </ac:spMkLst>
        </pc:spChg>
        <pc:spChg chg="add del">
          <ac:chgData name="David Williamson" userId="a73da8032f1697b1" providerId="LiveId" clId="{E21E2BE5-1B71-450D-850E-9D41C19356ED}" dt="2024-03-28T18:26:14.097" v="118" actId="26606"/>
          <ac:spMkLst>
            <pc:docMk/>
            <pc:sldMk cId="2233182813" sldId="272"/>
            <ac:spMk id="21" creationId="{55B419A7-F817-4767-8CCB-FB0E189C4ACD}"/>
          </ac:spMkLst>
        </pc:spChg>
        <pc:spChg chg="add del">
          <ac:chgData name="David Williamson" userId="a73da8032f1697b1" providerId="LiveId" clId="{E21E2BE5-1B71-450D-850E-9D41C19356ED}" dt="2024-03-28T18:26:14.097" v="118" actId="26606"/>
          <ac:spMkLst>
            <pc:docMk/>
            <pc:sldMk cId="2233182813" sldId="272"/>
            <ac:spMk id="23" creationId="{7AF9319C-2D9B-4868-AEAE-37298EA0F4B9}"/>
          </ac:spMkLst>
        </pc:spChg>
        <pc:spChg chg="add del">
          <ac:chgData name="David Williamson" userId="a73da8032f1697b1" providerId="LiveId" clId="{E21E2BE5-1B71-450D-850E-9D41C19356ED}" dt="2024-03-28T18:26:14.097" v="118" actId="26606"/>
          <ac:spMkLst>
            <pc:docMk/>
            <pc:sldMk cId="2233182813" sldId="272"/>
            <ac:spMk id="25" creationId="{ADA271CD-3011-4A05-B4A3-80F1794684F2}"/>
          </ac:spMkLst>
        </pc:spChg>
        <pc:spChg chg="add del">
          <ac:chgData name="David Williamson" userId="a73da8032f1697b1" providerId="LiveId" clId="{E21E2BE5-1B71-450D-850E-9D41C19356ED}" dt="2024-03-28T18:26:19.706" v="120" actId="26606"/>
          <ac:spMkLst>
            <pc:docMk/>
            <pc:sldMk cId="2233182813" sldId="272"/>
            <ac:spMk id="27" creationId="{DD4C4B28-6B4B-4445-8535-F516D74E4AA9}"/>
          </ac:spMkLst>
        </pc:spChg>
        <pc:spChg chg="add del">
          <ac:chgData name="David Williamson" userId="a73da8032f1697b1" providerId="LiveId" clId="{E21E2BE5-1B71-450D-850E-9D41C19356ED}" dt="2024-03-28T18:26:19.706" v="120" actId="26606"/>
          <ac:spMkLst>
            <pc:docMk/>
            <pc:sldMk cId="2233182813" sldId="272"/>
            <ac:spMk id="29" creationId="{55B419A7-F817-4767-8CCB-FB0E189C4ACD}"/>
          </ac:spMkLst>
        </pc:spChg>
        <pc:spChg chg="add del">
          <ac:chgData name="David Williamson" userId="a73da8032f1697b1" providerId="LiveId" clId="{E21E2BE5-1B71-450D-850E-9D41C19356ED}" dt="2024-03-28T18:26:19.706" v="120" actId="26606"/>
          <ac:spMkLst>
            <pc:docMk/>
            <pc:sldMk cId="2233182813" sldId="272"/>
            <ac:spMk id="30" creationId="{7021D92D-08FF-45A6-9109-AC9462C7E8E3}"/>
          </ac:spMkLst>
        </pc:spChg>
        <pc:spChg chg="add del">
          <ac:chgData name="David Williamson" userId="a73da8032f1697b1" providerId="LiveId" clId="{E21E2BE5-1B71-450D-850E-9D41C19356ED}" dt="2024-03-28T18:26:19.706" v="120" actId="26606"/>
          <ac:spMkLst>
            <pc:docMk/>
            <pc:sldMk cId="2233182813" sldId="272"/>
            <ac:spMk id="31" creationId="{CD14F0CE-4A68-4F5C-AC85-FF283F9242FA}"/>
          </ac:spMkLst>
        </pc:spChg>
        <pc:spChg chg="add">
          <ac:chgData name="David Williamson" userId="a73da8032f1697b1" providerId="LiveId" clId="{E21E2BE5-1B71-450D-850E-9D41C19356ED}" dt="2024-03-28T18:26:19.706" v="121" actId="26606"/>
          <ac:spMkLst>
            <pc:docMk/>
            <pc:sldMk cId="2233182813" sldId="272"/>
            <ac:spMk id="33" creationId="{DD4C4B28-6B4B-4445-8535-F516D74E4AA9}"/>
          </ac:spMkLst>
        </pc:spChg>
        <pc:spChg chg="add">
          <ac:chgData name="David Williamson" userId="a73da8032f1697b1" providerId="LiveId" clId="{E21E2BE5-1B71-450D-850E-9D41C19356ED}" dt="2024-03-28T18:26:19.706" v="121" actId="26606"/>
          <ac:spMkLst>
            <pc:docMk/>
            <pc:sldMk cId="2233182813" sldId="272"/>
            <ac:spMk id="35" creationId="{55B419A7-F817-4767-8CCB-FB0E189C4ACD}"/>
          </ac:spMkLst>
        </pc:spChg>
        <pc:spChg chg="add">
          <ac:chgData name="David Williamson" userId="a73da8032f1697b1" providerId="LiveId" clId="{E21E2BE5-1B71-450D-850E-9D41C19356ED}" dt="2024-03-28T18:26:19.706" v="121" actId="26606"/>
          <ac:spMkLst>
            <pc:docMk/>
            <pc:sldMk cId="2233182813" sldId="272"/>
            <ac:spMk id="36" creationId="{2B76CDF1-6A1E-445E-91B6-686D6C9178FF}"/>
          </ac:spMkLst>
        </pc:spChg>
        <pc:spChg chg="add">
          <ac:chgData name="David Williamson" userId="a73da8032f1697b1" providerId="LiveId" clId="{E21E2BE5-1B71-450D-850E-9D41C19356ED}" dt="2024-03-28T18:26:19.706" v="121" actId="26606"/>
          <ac:spMkLst>
            <pc:docMk/>
            <pc:sldMk cId="2233182813" sldId="272"/>
            <ac:spMk id="38" creationId="{7021D92D-08FF-45A6-9109-AC9462C7E8E3}"/>
          </ac:spMkLst>
        </pc:spChg>
        <pc:picChg chg="add mod">
          <ac:chgData name="David Williamson" userId="a73da8032f1697b1" providerId="LiveId" clId="{E21E2BE5-1B71-450D-850E-9D41C19356ED}" dt="2024-03-28T18:22:44.368" v="56"/>
          <ac:picMkLst>
            <pc:docMk/>
            <pc:sldMk cId="2233182813" sldId="272"/>
            <ac:picMk id="5" creationId="{B582F554-43CD-9B94-F068-E3556B178168}"/>
          </ac:picMkLst>
        </pc:picChg>
        <pc:picChg chg="add mod">
          <ac:chgData name="David Williamson" userId="a73da8032f1697b1" providerId="LiveId" clId="{E21E2BE5-1B71-450D-850E-9D41C19356ED}" dt="2024-03-28T18:22:51.113" v="61"/>
          <ac:picMkLst>
            <pc:docMk/>
            <pc:sldMk cId="2233182813" sldId="272"/>
            <ac:picMk id="7" creationId="{64D420DF-F7A9-7ECB-B8F3-782E21C0D45B}"/>
          </ac:picMkLst>
        </pc:picChg>
        <pc:picChg chg="add mod">
          <ac:chgData name="David Williamson" userId="a73da8032f1697b1" providerId="LiveId" clId="{E21E2BE5-1B71-450D-850E-9D41C19356ED}" dt="2024-03-28T18:27:18.300" v="140" actId="1076"/>
          <ac:picMkLst>
            <pc:docMk/>
            <pc:sldMk cId="2233182813" sldId="272"/>
            <ac:picMk id="8" creationId="{27C35C74-5016-0B85-0926-3992F504F76A}"/>
          </ac:picMkLst>
        </pc:picChg>
        <pc:cxnChg chg="add del">
          <ac:chgData name="David Williamson" userId="a73da8032f1697b1" providerId="LiveId" clId="{E21E2BE5-1B71-450D-850E-9D41C19356ED}" dt="2024-03-28T18:26:19.706" v="121" actId="26606"/>
          <ac:cxnSpMkLst>
            <pc:docMk/>
            <pc:sldMk cId="2233182813" sldId="272"/>
            <ac:cxnSpMk id="11" creationId="{61A0812C-8DCE-4CA2-904B-A5A5C12CA4F3}"/>
          </ac:cxnSpMkLst>
        </pc:cxnChg>
        <pc:cxnChg chg="add del">
          <ac:chgData name="David Williamson" userId="a73da8032f1697b1" providerId="LiveId" clId="{E21E2BE5-1B71-450D-850E-9D41C19356ED}" dt="2024-03-28T18:26:14.097" v="118" actId="26606"/>
          <ac:cxnSpMkLst>
            <pc:docMk/>
            <pc:sldMk cId="2233182813" sldId="272"/>
            <ac:cxnSpMk id="19" creationId="{0CB1C732-7193-4253-8746-850D090A6B4E}"/>
          </ac:cxnSpMkLst>
        </pc:cxnChg>
        <pc:cxnChg chg="add del">
          <ac:chgData name="David Williamson" userId="a73da8032f1697b1" providerId="LiveId" clId="{E21E2BE5-1B71-450D-850E-9D41C19356ED}" dt="2024-03-28T18:26:19.706" v="120" actId="26606"/>
          <ac:cxnSpMkLst>
            <pc:docMk/>
            <pc:sldMk cId="2233182813" sldId="272"/>
            <ac:cxnSpMk id="28" creationId="{0CB1C732-7193-4253-8746-850D090A6B4E}"/>
          </ac:cxnSpMkLst>
        </pc:cxnChg>
        <pc:cxnChg chg="add">
          <ac:chgData name="David Williamson" userId="a73da8032f1697b1" providerId="LiveId" clId="{E21E2BE5-1B71-450D-850E-9D41C19356ED}" dt="2024-03-28T18:26:19.706" v="121" actId="26606"/>
          <ac:cxnSpMkLst>
            <pc:docMk/>
            <pc:sldMk cId="2233182813" sldId="272"/>
            <ac:cxnSpMk id="34" creationId="{0CB1C732-7193-4253-8746-850D090A6B4E}"/>
          </ac:cxnSpMkLst>
        </pc:cxnChg>
        <pc:cxnChg chg="add">
          <ac:chgData name="David Williamson" userId="a73da8032f1697b1" providerId="LiveId" clId="{E21E2BE5-1B71-450D-850E-9D41C19356ED}" dt="2024-03-28T18:26:19.706" v="121" actId="26606"/>
          <ac:cxnSpMkLst>
            <pc:docMk/>
            <pc:sldMk cId="2233182813" sldId="272"/>
            <ac:cxnSpMk id="37" creationId="{17726E8A-324C-4684-96F2-AFDDFB2F1441}"/>
          </ac:cxnSpMkLst>
        </pc:cxnChg>
      </pc:sldChg>
      <pc:sldChg chg="addSp delSp modSp add mod ord setBg">
        <pc:chgData name="David Williamson" userId="a73da8032f1697b1" providerId="LiveId" clId="{E21E2BE5-1B71-450D-850E-9D41C19356ED}" dt="2024-03-28T18:36:47.726" v="321"/>
        <pc:sldMkLst>
          <pc:docMk/>
          <pc:sldMk cId="0" sldId="273"/>
        </pc:sldMkLst>
        <pc:spChg chg="add del">
          <ac:chgData name="David Williamson" userId="a73da8032f1697b1" providerId="LiveId" clId="{E21E2BE5-1B71-450D-850E-9D41C19356ED}" dt="2024-03-28T18:23:29.104" v="68" actId="26606"/>
          <ac:spMkLst>
            <pc:docMk/>
            <pc:sldMk cId="0" sldId="273"/>
            <ac:spMk id="8" creationId="{72411438-92A5-42B0-9C54-EA4FB32ACB5E}"/>
          </ac:spMkLst>
        </pc:spChg>
        <pc:spChg chg="add del">
          <ac:chgData name="David Williamson" userId="a73da8032f1697b1" providerId="LiveId" clId="{E21E2BE5-1B71-450D-850E-9D41C19356ED}" dt="2024-03-28T18:23:29.104" v="68" actId="26606"/>
          <ac:spMkLst>
            <pc:docMk/>
            <pc:sldMk cId="0" sldId="273"/>
            <ac:spMk id="10" creationId="{5FCC6E86-7C37-4FD2-AF0B-C9BDDBC2B044}"/>
          </ac:spMkLst>
        </pc:spChg>
        <pc:spChg chg="add del">
          <ac:chgData name="David Williamson" userId="a73da8032f1697b1" providerId="LiveId" clId="{E21E2BE5-1B71-450D-850E-9D41C19356ED}" dt="2024-03-28T18:23:29.104" v="68" actId="26606"/>
          <ac:spMkLst>
            <pc:docMk/>
            <pc:sldMk cId="0" sldId="273"/>
            <ac:spMk id="12" creationId="{38C2FC07-A260-43C5-ABA2-A9DD5D5A839D}"/>
          </ac:spMkLst>
        </pc:spChg>
        <pc:spChg chg="add del">
          <ac:chgData name="David Williamson" userId="a73da8032f1697b1" providerId="LiveId" clId="{E21E2BE5-1B71-450D-850E-9D41C19356ED}" dt="2024-03-28T18:23:31.495" v="70" actId="26606"/>
          <ac:spMkLst>
            <pc:docMk/>
            <pc:sldMk cId="0" sldId="273"/>
            <ac:spMk id="15" creationId="{72411438-92A5-42B0-9C54-EA4FB32ACB5E}"/>
          </ac:spMkLst>
        </pc:spChg>
        <pc:spChg chg="add del">
          <ac:chgData name="David Williamson" userId="a73da8032f1697b1" providerId="LiveId" clId="{E21E2BE5-1B71-450D-850E-9D41C19356ED}" dt="2024-03-28T18:23:31.495" v="70" actId="26606"/>
          <ac:spMkLst>
            <pc:docMk/>
            <pc:sldMk cId="0" sldId="273"/>
            <ac:spMk id="16" creationId="{73EE46CA-12A6-4A17-947D-6393F7BB53BC}"/>
          </ac:spMkLst>
        </pc:spChg>
        <pc:spChg chg="add del">
          <ac:chgData name="David Williamson" userId="a73da8032f1697b1" providerId="LiveId" clId="{E21E2BE5-1B71-450D-850E-9D41C19356ED}" dt="2024-03-28T18:23:31.495" v="70" actId="26606"/>
          <ac:spMkLst>
            <pc:docMk/>
            <pc:sldMk cId="0" sldId="273"/>
            <ac:spMk id="17" creationId="{5FCC6E86-7C37-4FD2-AF0B-C9BDDBC2B044}"/>
          </ac:spMkLst>
        </pc:spChg>
        <pc:spChg chg="add del">
          <ac:chgData name="David Williamson" userId="a73da8032f1697b1" providerId="LiveId" clId="{E21E2BE5-1B71-450D-850E-9D41C19356ED}" dt="2024-03-28T18:23:31.495" v="70" actId="26606"/>
          <ac:spMkLst>
            <pc:docMk/>
            <pc:sldMk cId="0" sldId="273"/>
            <ac:spMk id="18" creationId="{ED89566B-2106-45B5-A929-69C7B9554448}"/>
          </ac:spMkLst>
        </pc:spChg>
        <pc:spChg chg="add del">
          <ac:chgData name="David Williamson" userId="a73da8032f1697b1" providerId="LiveId" clId="{E21E2BE5-1B71-450D-850E-9D41C19356ED}" dt="2024-03-28T18:23:32.839" v="72" actId="26606"/>
          <ac:spMkLst>
            <pc:docMk/>
            <pc:sldMk cId="0" sldId="273"/>
            <ac:spMk id="20" creationId="{72411438-92A5-42B0-9C54-EA4FB32ACB5E}"/>
          </ac:spMkLst>
        </pc:spChg>
        <pc:spChg chg="add del">
          <ac:chgData name="David Williamson" userId="a73da8032f1697b1" providerId="LiveId" clId="{E21E2BE5-1B71-450D-850E-9D41C19356ED}" dt="2024-03-28T18:23:32.839" v="72" actId="26606"/>
          <ac:spMkLst>
            <pc:docMk/>
            <pc:sldMk cId="0" sldId="273"/>
            <ac:spMk id="21" creationId="{5FCC6E86-7C37-4FD2-AF0B-C9BDDBC2B044}"/>
          </ac:spMkLst>
        </pc:spChg>
        <pc:spChg chg="add del">
          <ac:chgData name="David Williamson" userId="a73da8032f1697b1" providerId="LiveId" clId="{E21E2BE5-1B71-450D-850E-9D41C19356ED}" dt="2024-03-28T18:23:32.839" v="72" actId="26606"/>
          <ac:spMkLst>
            <pc:docMk/>
            <pc:sldMk cId="0" sldId="273"/>
            <ac:spMk id="22" creationId="{38C2FC07-A260-43C5-ABA2-A9DD5D5A839D}"/>
          </ac:spMkLst>
        </pc:spChg>
        <pc:spChg chg="add del">
          <ac:chgData name="David Williamson" userId="a73da8032f1697b1" providerId="LiveId" clId="{E21E2BE5-1B71-450D-850E-9D41C19356ED}" dt="2024-03-28T18:23:40.792" v="75" actId="26606"/>
          <ac:spMkLst>
            <pc:docMk/>
            <pc:sldMk cId="0" sldId="273"/>
            <ac:spMk id="24" creationId="{72411438-92A5-42B0-9C54-EA4FB32ACB5E}"/>
          </ac:spMkLst>
        </pc:spChg>
        <pc:spChg chg="add del">
          <ac:chgData name="David Williamson" userId="a73da8032f1697b1" providerId="LiveId" clId="{E21E2BE5-1B71-450D-850E-9D41C19356ED}" dt="2024-03-28T18:23:40.792" v="75" actId="26606"/>
          <ac:spMkLst>
            <pc:docMk/>
            <pc:sldMk cId="0" sldId="273"/>
            <ac:spMk id="25" creationId="{5FCC6E86-7C37-4FD2-AF0B-C9BDDBC2B044}"/>
          </ac:spMkLst>
        </pc:spChg>
        <pc:spChg chg="add del">
          <ac:chgData name="David Williamson" userId="a73da8032f1697b1" providerId="LiveId" clId="{E21E2BE5-1B71-450D-850E-9D41C19356ED}" dt="2024-03-28T18:23:40.792" v="75" actId="26606"/>
          <ac:spMkLst>
            <pc:docMk/>
            <pc:sldMk cId="0" sldId="273"/>
            <ac:spMk id="26" creationId="{38C2FC07-A260-43C5-ABA2-A9DD5D5A839D}"/>
          </ac:spMkLst>
        </pc:spChg>
        <pc:spChg chg="add">
          <ac:chgData name="David Williamson" userId="a73da8032f1697b1" providerId="LiveId" clId="{E21E2BE5-1B71-450D-850E-9D41C19356ED}" dt="2024-03-28T18:23:40.792" v="75" actId="26606"/>
          <ac:spMkLst>
            <pc:docMk/>
            <pc:sldMk cId="0" sldId="273"/>
            <ac:spMk id="31" creationId="{72411438-92A5-42B0-9C54-EA4FB32ACB5E}"/>
          </ac:spMkLst>
        </pc:spChg>
        <pc:spChg chg="add">
          <ac:chgData name="David Williamson" userId="a73da8032f1697b1" providerId="LiveId" clId="{E21E2BE5-1B71-450D-850E-9D41C19356ED}" dt="2024-03-28T18:23:40.792" v="75" actId="26606"/>
          <ac:spMkLst>
            <pc:docMk/>
            <pc:sldMk cId="0" sldId="273"/>
            <ac:spMk id="33" creationId="{5FCC6E86-7C37-4FD2-AF0B-C9BDDBC2B044}"/>
          </ac:spMkLst>
        </pc:spChg>
        <pc:spChg chg="add">
          <ac:chgData name="David Williamson" userId="a73da8032f1697b1" providerId="LiveId" clId="{E21E2BE5-1B71-450D-850E-9D41C19356ED}" dt="2024-03-28T18:23:40.792" v="75" actId="26606"/>
          <ac:spMkLst>
            <pc:docMk/>
            <pc:sldMk cId="0" sldId="273"/>
            <ac:spMk id="35" creationId="{38C2FC07-A260-43C5-ABA2-A9DD5D5A839D}"/>
          </ac:spMkLst>
        </pc:spChg>
        <pc:picChg chg="add mod">
          <ac:chgData name="David Williamson" userId="a73da8032f1697b1" providerId="LiveId" clId="{E21E2BE5-1B71-450D-850E-9D41C19356ED}" dt="2024-03-28T18:23:40.792" v="75" actId="26606"/>
          <ac:picMkLst>
            <pc:docMk/>
            <pc:sldMk cId="0" sldId="273"/>
            <ac:picMk id="3" creationId="{83DBC934-8865-A27C-E17C-A3E982A71D8C}"/>
          </ac:picMkLst>
        </pc:picChg>
        <pc:cxnChg chg="add del">
          <ac:chgData name="David Williamson" userId="a73da8032f1697b1" providerId="LiveId" clId="{E21E2BE5-1B71-450D-850E-9D41C19356ED}" dt="2024-03-28T18:23:31.495" v="70" actId="26606"/>
          <ac:cxnSpMkLst>
            <pc:docMk/>
            <pc:sldMk cId="0" sldId="273"/>
            <ac:cxnSpMk id="14" creationId="{7475FE6E-6FF0-42EB-B0A8-117D063568F8}"/>
          </ac:cxnSpMkLst>
        </pc:cxnChg>
      </pc:sldChg>
      <pc:sldChg chg="addSp delSp modSp new mod ord setBg">
        <pc:chgData name="David Williamson" userId="a73da8032f1697b1" providerId="LiveId" clId="{E21E2BE5-1B71-450D-850E-9D41C19356ED}" dt="2024-03-28T18:55:23.600" v="562" actId="313"/>
        <pc:sldMkLst>
          <pc:docMk/>
          <pc:sldMk cId="3158029097" sldId="274"/>
        </pc:sldMkLst>
        <pc:spChg chg="del">
          <ac:chgData name="David Williamson" userId="a73da8032f1697b1" providerId="LiveId" clId="{E21E2BE5-1B71-450D-850E-9D41C19356ED}" dt="2024-03-28T18:29:07.358" v="150" actId="21"/>
          <ac:spMkLst>
            <pc:docMk/>
            <pc:sldMk cId="3158029097" sldId="274"/>
            <ac:spMk id="2" creationId="{526E73B3-C4FD-3A1A-A5B0-C70D5750D0A5}"/>
          </ac:spMkLst>
        </pc:spChg>
        <pc:spChg chg="mod">
          <ac:chgData name="David Williamson" userId="a73da8032f1697b1" providerId="LiveId" clId="{E21E2BE5-1B71-450D-850E-9D41C19356ED}" dt="2024-03-28T18:55:23.600" v="562" actId="313"/>
          <ac:spMkLst>
            <pc:docMk/>
            <pc:sldMk cId="3158029097" sldId="274"/>
            <ac:spMk id="3" creationId="{D4BFD627-C9D0-713F-029F-7D6752201313}"/>
          </ac:spMkLst>
        </pc:spChg>
        <pc:spChg chg="add mod">
          <ac:chgData name="David Williamson" userId="a73da8032f1697b1" providerId="LiveId" clId="{E21E2BE5-1B71-450D-850E-9D41C19356ED}" dt="2024-03-28T18:55:11.772" v="557" actId="1076"/>
          <ac:spMkLst>
            <pc:docMk/>
            <pc:sldMk cId="3158029097" sldId="274"/>
            <ac:spMk id="6" creationId="{AD83A1B5-0BF7-A4A9-6AD3-8DFA8D441E84}"/>
          </ac:spMkLst>
        </pc:spChg>
        <pc:spChg chg="add">
          <ac:chgData name="David Williamson" userId="a73da8032f1697b1" providerId="LiveId" clId="{E21E2BE5-1B71-450D-850E-9D41C19356ED}" dt="2024-03-28T18:30:02.271" v="162" actId="26606"/>
          <ac:spMkLst>
            <pc:docMk/>
            <pc:sldMk cId="3158029097" sldId="274"/>
            <ac:spMk id="10" creationId="{55B419A7-F817-4767-8CCB-FB0E189C4ACD}"/>
          </ac:spMkLst>
        </pc:spChg>
        <pc:spChg chg="add">
          <ac:chgData name="David Williamson" userId="a73da8032f1697b1" providerId="LiveId" clId="{E21E2BE5-1B71-450D-850E-9D41C19356ED}" dt="2024-03-28T18:30:02.271" v="162" actId="26606"/>
          <ac:spMkLst>
            <pc:docMk/>
            <pc:sldMk cId="3158029097" sldId="274"/>
            <ac:spMk id="12" creationId="{ADA271CD-3011-4A05-B4A3-80F1794684F2}"/>
          </ac:spMkLst>
        </pc:spChg>
        <pc:picChg chg="add mod">
          <ac:chgData name="David Williamson" userId="a73da8032f1697b1" providerId="LiveId" clId="{E21E2BE5-1B71-450D-850E-9D41C19356ED}" dt="2024-03-28T18:55:13.682" v="558" actId="1076"/>
          <ac:picMkLst>
            <pc:docMk/>
            <pc:sldMk cId="3158029097" sldId="274"/>
            <ac:picMk id="5" creationId="{9F993ABD-3AED-FEFC-E4EB-C40AE92313E1}"/>
          </ac:picMkLst>
        </pc:picChg>
      </pc:sldChg>
      <pc:sldChg chg="add del setBg">
        <pc:chgData name="David Williamson" userId="a73da8032f1697b1" providerId="LiveId" clId="{E21E2BE5-1B71-450D-850E-9D41C19356ED}" dt="2024-03-28T18:23:00.035" v="64"/>
        <pc:sldMkLst>
          <pc:docMk/>
          <pc:sldMk cId="3158029097" sldId="274"/>
        </pc:sldMkLst>
      </pc:sldChg>
      <pc:sldChg chg="addSp delSp modSp new mod setBg">
        <pc:chgData name="David Williamson" userId="a73da8032f1697b1" providerId="LiveId" clId="{E21E2BE5-1B71-450D-850E-9D41C19356ED}" dt="2024-03-28T18:44:31.228" v="520"/>
        <pc:sldMkLst>
          <pc:docMk/>
          <pc:sldMk cId="965665546" sldId="275"/>
        </pc:sldMkLst>
        <pc:spChg chg="mod">
          <ac:chgData name="David Williamson" userId="a73da8032f1697b1" providerId="LiveId" clId="{E21E2BE5-1B71-450D-850E-9D41C19356ED}" dt="2024-03-28T18:44:16.821" v="518"/>
          <ac:spMkLst>
            <pc:docMk/>
            <pc:sldMk cId="965665546" sldId="275"/>
            <ac:spMk id="2" creationId="{5B01E805-75FB-A4BB-97DE-CE63BE4028C5}"/>
          </ac:spMkLst>
        </pc:spChg>
        <pc:spChg chg="del">
          <ac:chgData name="David Williamson" userId="a73da8032f1697b1" providerId="LiveId" clId="{E21E2BE5-1B71-450D-850E-9D41C19356ED}" dt="2024-03-28T18:42:35.492" v="496" actId="21"/>
          <ac:spMkLst>
            <pc:docMk/>
            <pc:sldMk cId="965665546" sldId="275"/>
            <ac:spMk id="3" creationId="{468D3F53-FC01-86EB-817D-7CE48D7AA275}"/>
          </ac:spMkLst>
        </pc:spChg>
        <pc:picChg chg="add mod">
          <ac:chgData name="David Williamson" userId="a73da8032f1697b1" providerId="LiveId" clId="{E21E2BE5-1B71-450D-850E-9D41C19356ED}" dt="2024-03-28T18:44:20.243" v="519" actId="1076"/>
          <ac:picMkLst>
            <pc:docMk/>
            <pc:sldMk cId="965665546" sldId="275"/>
            <ac:picMk id="5" creationId="{39293CC7-F930-7951-91E1-6797D510A56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516E0-1302-40E6-9361-D2E16BB9D80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C6E719B-A9F7-4B48-87FA-CCC794742354}">
      <dgm:prSet/>
      <dgm:spPr/>
      <dgm:t>
        <a:bodyPr/>
        <a:lstStyle/>
        <a:p>
          <a:r>
            <a:rPr lang="en-US"/>
            <a:t>Matthew 27:45-56</a:t>
          </a:r>
        </a:p>
      </dgm:t>
    </dgm:pt>
    <dgm:pt modelId="{3F2275B0-102F-4391-9F4F-9B6EEB522ED1}" type="parTrans" cxnId="{1C50C0A9-C9A6-40F0-A953-0E8A5DBB4483}">
      <dgm:prSet/>
      <dgm:spPr/>
      <dgm:t>
        <a:bodyPr/>
        <a:lstStyle/>
        <a:p>
          <a:endParaRPr lang="en-US"/>
        </a:p>
      </dgm:t>
    </dgm:pt>
    <dgm:pt modelId="{E0646B9C-4F16-414B-905D-A3261B69D291}" type="sibTrans" cxnId="{1C50C0A9-C9A6-40F0-A953-0E8A5DBB4483}">
      <dgm:prSet/>
      <dgm:spPr/>
      <dgm:t>
        <a:bodyPr/>
        <a:lstStyle/>
        <a:p>
          <a:endParaRPr lang="en-US"/>
        </a:p>
      </dgm:t>
    </dgm:pt>
    <dgm:pt modelId="{146880F9-B6AF-4357-9BB3-9132929D9CE7}">
      <dgm:prSet/>
      <dgm:spPr/>
      <dgm:t>
        <a:bodyPr/>
        <a:lstStyle/>
        <a:p>
          <a:r>
            <a:rPr lang="en-US"/>
            <a:t>Mark 15:21-32</a:t>
          </a:r>
        </a:p>
      </dgm:t>
    </dgm:pt>
    <dgm:pt modelId="{3E87BC8F-D234-45BA-82C2-42EBEA870644}" type="parTrans" cxnId="{0C99FFC5-3EF2-4963-8016-2BC4E54E05E2}">
      <dgm:prSet/>
      <dgm:spPr/>
      <dgm:t>
        <a:bodyPr/>
        <a:lstStyle/>
        <a:p>
          <a:endParaRPr lang="en-US"/>
        </a:p>
      </dgm:t>
    </dgm:pt>
    <dgm:pt modelId="{E2386AA5-5E4B-45C6-B378-53AF84DC85C0}" type="sibTrans" cxnId="{0C99FFC5-3EF2-4963-8016-2BC4E54E05E2}">
      <dgm:prSet/>
      <dgm:spPr/>
      <dgm:t>
        <a:bodyPr/>
        <a:lstStyle/>
        <a:p>
          <a:endParaRPr lang="en-US"/>
        </a:p>
      </dgm:t>
    </dgm:pt>
    <dgm:pt modelId="{B957EEDF-29C1-4517-914A-245FE5BE3D60}">
      <dgm:prSet/>
      <dgm:spPr/>
      <dgm:t>
        <a:bodyPr/>
        <a:lstStyle/>
        <a:p>
          <a:r>
            <a:rPr lang="en-US"/>
            <a:t>Luke 23:44-49</a:t>
          </a:r>
        </a:p>
      </dgm:t>
    </dgm:pt>
    <dgm:pt modelId="{75F24643-12AC-4895-A3D9-1AABE930554B}" type="parTrans" cxnId="{5CDEBFAB-4249-4A71-BECB-C73AF915E2E8}">
      <dgm:prSet/>
      <dgm:spPr/>
      <dgm:t>
        <a:bodyPr/>
        <a:lstStyle/>
        <a:p>
          <a:endParaRPr lang="en-US"/>
        </a:p>
      </dgm:t>
    </dgm:pt>
    <dgm:pt modelId="{8866E5A0-EDC6-4C2D-975C-B761FEDA311B}" type="sibTrans" cxnId="{5CDEBFAB-4249-4A71-BECB-C73AF915E2E8}">
      <dgm:prSet/>
      <dgm:spPr/>
      <dgm:t>
        <a:bodyPr/>
        <a:lstStyle/>
        <a:p>
          <a:endParaRPr lang="en-US"/>
        </a:p>
      </dgm:t>
    </dgm:pt>
    <dgm:pt modelId="{45752198-38CC-4BE0-92BA-4C14DB9AB918}">
      <dgm:prSet/>
      <dgm:spPr/>
      <dgm:t>
        <a:bodyPr/>
        <a:lstStyle/>
        <a:p>
          <a:r>
            <a:rPr lang="en-US"/>
            <a:t>John 19:28-37</a:t>
          </a:r>
        </a:p>
      </dgm:t>
    </dgm:pt>
    <dgm:pt modelId="{63C2A07E-E9DC-4ADE-B4A6-3204F885776A}" type="parTrans" cxnId="{5E97D038-11B0-4DB4-BBF5-8176CEF020F5}">
      <dgm:prSet/>
      <dgm:spPr/>
      <dgm:t>
        <a:bodyPr/>
        <a:lstStyle/>
        <a:p>
          <a:endParaRPr lang="en-US"/>
        </a:p>
      </dgm:t>
    </dgm:pt>
    <dgm:pt modelId="{7C138A5B-D044-4D19-8206-0A5B4B96D1B6}" type="sibTrans" cxnId="{5E97D038-11B0-4DB4-BBF5-8176CEF020F5}">
      <dgm:prSet/>
      <dgm:spPr/>
      <dgm:t>
        <a:bodyPr/>
        <a:lstStyle/>
        <a:p>
          <a:endParaRPr lang="en-US"/>
        </a:p>
      </dgm:t>
    </dgm:pt>
    <dgm:pt modelId="{FB6B1E78-CBF2-4201-B4D3-A76BC6700A3A}">
      <dgm:prSet/>
      <dgm:spPr/>
      <dgm:t>
        <a:bodyPr/>
        <a:lstStyle/>
        <a:p>
          <a:r>
            <a:rPr lang="en-US" dirty="0"/>
            <a:t>Matthew 27:57-65</a:t>
          </a:r>
        </a:p>
      </dgm:t>
    </dgm:pt>
    <dgm:pt modelId="{FD938F4E-2FAE-443D-8FC3-32734410F655}" type="parTrans" cxnId="{52FDCE08-C4D8-42A7-9DC8-AAF53441B6BC}">
      <dgm:prSet/>
      <dgm:spPr/>
      <dgm:t>
        <a:bodyPr/>
        <a:lstStyle/>
        <a:p>
          <a:endParaRPr lang="en-US"/>
        </a:p>
      </dgm:t>
    </dgm:pt>
    <dgm:pt modelId="{FBC8FCF7-EE7E-496E-891C-13D4EA55873B}" type="sibTrans" cxnId="{52FDCE08-C4D8-42A7-9DC8-AAF53441B6BC}">
      <dgm:prSet/>
      <dgm:spPr/>
      <dgm:t>
        <a:bodyPr/>
        <a:lstStyle/>
        <a:p>
          <a:endParaRPr lang="en-US"/>
        </a:p>
      </dgm:t>
    </dgm:pt>
    <dgm:pt modelId="{E08733C5-5034-4D43-B007-632EE5A0FF8F}">
      <dgm:prSet/>
      <dgm:spPr/>
      <dgm:t>
        <a:bodyPr/>
        <a:lstStyle/>
        <a:p>
          <a:r>
            <a:rPr lang="en-US"/>
            <a:t>Mark 15:33-47</a:t>
          </a:r>
        </a:p>
      </dgm:t>
    </dgm:pt>
    <dgm:pt modelId="{B4F1398A-93A5-4F06-82B8-D909F7AE3FFC}" type="parTrans" cxnId="{4F89BBD2-981F-4FA0-AD35-882B8EE79CE8}">
      <dgm:prSet/>
      <dgm:spPr/>
      <dgm:t>
        <a:bodyPr/>
        <a:lstStyle/>
        <a:p>
          <a:endParaRPr lang="en-US"/>
        </a:p>
      </dgm:t>
    </dgm:pt>
    <dgm:pt modelId="{2BC48D80-A555-4F9C-9DAB-8FCC43A2A47C}" type="sibTrans" cxnId="{4F89BBD2-981F-4FA0-AD35-882B8EE79CE8}">
      <dgm:prSet/>
      <dgm:spPr/>
      <dgm:t>
        <a:bodyPr/>
        <a:lstStyle/>
        <a:p>
          <a:endParaRPr lang="en-US"/>
        </a:p>
      </dgm:t>
    </dgm:pt>
    <dgm:pt modelId="{E32F84DA-BE44-40C7-8C7F-045CCC9B0656}">
      <dgm:prSet/>
      <dgm:spPr/>
      <dgm:t>
        <a:bodyPr/>
        <a:lstStyle/>
        <a:p>
          <a:r>
            <a:rPr lang="en-US"/>
            <a:t>Luke 23:50-56</a:t>
          </a:r>
        </a:p>
      </dgm:t>
    </dgm:pt>
    <dgm:pt modelId="{6104756F-90D3-46AC-A33F-484E8F057BD2}" type="parTrans" cxnId="{AF81EEA9-DA9C-4018-ABA2-EB28B35063C0}">
      <dgm:prSet/>
      <dgm:spPr/>
      <dgm:t>
        <a:bodyPr/>
        <a:lstStyle/>
        <a:p>
          <a:endParaRPr lang="en-US"/>
        </a:p>
      </dgm:t>
    </dgm:pt>
    <dgm:pt modelId="{EB349C6E-A442-4073-AE85-C2A0BD9D272B}" type="sibTrans" cxnId="{AF81EEA9-DA9C-4018-ABA2-EB28B35063C0}">
      <dgm:prSet/>
      <dgm:spPr/>
      <dgm:t>
        <a:bodyPr/>
        <a:lstStyle/>
        <a:p>
          <a:endParaRPr lang="en-US"/>
        </a:p>
      </dgm:t>
    </dgm:pt>
    <dgm:pt modelId="{FF17F64E-2FF5-4F8F-B120-FA03B4C73B5C}">
      <dgm:prSet/>
      <dgm:spPr/>
      <dgm:t>
        <a:bodyPr/>
        <a:lstStyle/>
        <a:p>
          <a:r>
            <a:rPr lang="en-US"/>
            <a:t>John 19:38-42</a:t>
          </a:r>
        </a:p>
      </dgm:t>
    </dgm:pt>
    <dgm:pt modelId="{47DF74AE-BED6-45D0-B8AF-E2F13A5A6C7C}" type="parTrans" cxnId="{0B1B5EA0-2D6B-478A-99C4-40856FF1CB68}">
      <dgm:prSet/>
      <dgm:spPr/>
      <dgm:t>
        <a:bodyPr/>
        <a:lstStyle/>
        <a:p>
          <a:endParaRPr lang="en-US"/>
        </a:p>
      </dgm:t>
    </dgm:pt>
    <dgm:pt modelId="{D84F35F9-9FA2-4AC9-A3C1-42BBEB933848}" type="sibTrans" cxnId="{0B1B5EA0-2D6B-478A-99C4-40856FF1CB68}">
      <dgm:prSet/>
      <dgm:spPr/>
      <dgm:t>
        <a:bodyPr/>
        <a:lstStyle/>
        <a:p>
          <a:endParaRPr lang="en-US"/>
        </a:p>
      </dgm:t>
    </dgm:pt>
    <dgm:pt modelId="{037F5ECA-CB53-454A-865D-A786A86E46FD}" type="pres">
      <dgm:prSet presAssocID="{C30516E0-1302-40E6-9361-D2E16BB9D80B}" presName="diagram" presStyleCnt="0">
        <dgm:presLayoutVars>
          <dgm:dir/>
          <dgm:resizeHandles val="exact"/>
        </dgm:presLayoutVars>
      </dgm:prSet>
      <dgm:spPr/>
    </dgm:pt>
    <dgm:pt modelId="{191E2696-2EFC-48B8-8DED-2EDE1DB43DFF}" type="pres">
      <dgm:prSet presAssocID="{CC6E719B-A9F7-4B48-87FA-CCC794742354}" presName="node" presStyleLbl="node1" presStyleIdx="0" presStyleCnt="8">
        <dgm:presLayoutVars>
          <dgm:bulletEnabled val="1"/>
        </dgm:presLayoutVars>
      </dgm:prSet>
      <dgm:spPr/>
    </dgm:pt>
    <dgm:pt modelId="{4ADE0B27-8927-4F76-AFDB-7DB85086A21A}" type="pres">
      <dgm:prSet presAssocID="{E0646B9C-4F16-414B-905D-A3261B69D291}" presName="sibTrans" presStyleCnt="0"/>
      <dgm:spPr/>
    </dgm:pt>
    <dgm:pt modelId="{BB9858A0-0D0B-4CD6-A058-FD581180F598}" type="pres">
      <dgm:prSet presAssocID="{146880F9-B6AF-4357-9BB3-9132929D9CE7}" presName="node" presStyleLbl="node1" presStyleIdx="1" presStyleCnt="8">
        <dgm:presLayoutVars>
          <dgm:bulletEnabled val="1"/>
        </dgm:presLayoutVars>
      </dgm:prSet>
      <dgm:spPr/>
    </dgm:pt>
    <dgm:pt modelId="{2C8779C7-7B29-4F9A-8E40-AE26AFE2DD57}" type="pres">
      <dgm:prSet presAssocID="{E2386AA5-5E4B-45C6-B378-53AF84DC85C0}" presName="sibTrans" presStyleCnt="0"/>
      <dgm:spPr/>
    </dgm:pt>
    <dgm:pt modelId="{EA92BC1D-8B84-4D36-A5D3-9D008BAF1383}" type="pres">
      <dgm:prSet presAssocID="{B957EEDF-29C1-4517-914A-245FE5BE3D60}" presName="node" presStyleLbl="node1" presStyleIdx="2" presStyleCnt="8">
        <dgm:presLayoutVars>
          <dgm:bulletEnabled val="1"/>
        </dgm:presLayoutVars>
      </dgm:prSet>
      <dgm:spPr/>
    </dgm:pt>
    <dgm:pt modelId="{745835BA-E8C7-4998-89F0-1D94A35EF1AA}" type="pres">
      <dgm:prSet presAssocID="{8866E5A0-EDC6-4C2D-975C-B761FEDA311B}" presName="sibTrans" presStyleCnt="0"/>
      <dgm:spPr/>
    </dgm:pt>
    <dgm:pt modelId="{91088FE9-57E3-4D47-B37E-B8575A69FACE}" type="pres">
      <dgm:prSet presAssocID="{45752198-38CC-4BE0-92BA-4C14DB9AB918}" presName="node" presStyleLbl="node1" presStyleIdx="3" presStyleCnt="8">
        <dgm:presLayoutVars>
          <dgm:bulletEnabled val="1"/>
        </dgm:presLayoutVars>
      </dgm:prSet>
      <dgm:spPr/>
    </dgm:pt>
    <dgm:pt modelId="{36CDCA49-5571-45D3-8B29-E843A5E94A1D}" type="pres">
      <dgm:prSet presAssocID="{7C138A5B-D044-4D19-8206-0A5B4B96D1B6}" presName="sibTrans" presStyleCnt="0"/>
      <dgm:spPr/>
    </dgm:pt>
    <dgm:pt modelId="{45477739-7375-477E-864F-B833112D6728}" type="pres">
      <dgm:prSet presAssocID="{FB6B1E78-CBF2-4201-B4D3-A76BC6700A3A}" presName="node" presStyleLbl="node1" presStyleIdx="4" presStyleCnt="8">
        <dgm:presLayoutVars>
          <dgm:bulletEnabled val="1"/>
        </dgm:presLayoutVars>
      </dgm:prSet>
      <dgm:spPr/>
    </dgm:pt>
    <dgm:pt modelId="{C4A079DA-B751-4C1E-A0BC-F6638E7AD205}" type="pres">
      <dgm:prSet presAssocID="{FBC8FCF7-EE7E-496E-891C-13D4EA55873B}" presName="sibTrans" presStyleCnt="0"/>
      <dgm:spPr/>
    </dgm:pt>
    <dgm:pt modelId="{5647468D-E3A8-48EE-86AF-92A5F36B8CAA}" type="pres">
      <dgm:prSet presAssocID="{E08733C5-5034-4D43-B007-632EE5A0FF8F}" presName="node" presStyleLbl="node1" presStyleIdx="5" presStyleCnt="8">
        <dgm:presLayoutVars>
          <dgm:bulletEnabled val="1"/>
        </dgm:presLayoutVars>
      </dgm:prSet>
      <dgm:spPr/>
    </dgm:pt>
    <dgm:pt modelId="{82E6E538-54D7-455A-B622-D60AE7395ACB}" type="pres">
      <dgm:prSet presAssocID="{2BC48D80-A555-4F9C-9DAB-8FCC43A2A47C}" presName="sibTrans" presStyleCnt="0"/>
      <dgm:spPr/>
    </dgm:pt>
    <dgm:pt modelId="{C345C890-FC10-4E23-AC25-6742E069094D}" type="pres">
      <dgm:prSet presAssocID="{E32F84DA-BE44-40C7-8C7F-045CCC9B0656}" presName="node" presStyleLbl="node1" presStyleIdx="6" presStyleCnt="8">
        <dgm:presLayoutVars>
          <dgm:bulletEnabled val="1"/>
        </dgm:presLayoutVars>
      </dgm:prSet>
      <dgm:spPr/>
    </dgm:pt>
    <dgm:pt modelId="{E26BFF3D-51B1-41A4-ACEB-F32EDFAD11E5}" type="pres">
      <dgm:prSet presAssocID="{EB349C6E-A442-4073-AE85-C2A0BD9D272B}" presName="sibTrans" presStyleCnt="0"/>
      <dgm:spPr/>
    </dgm:pt>
    <dgm:pt modelId="{BD659A02-15BB-44A4-BEEC-3B8BE5D0FBF8}" type="pres">
      <dgm:prSet presAssocID="{FF17F64E-2FF5-4F8F-B120-FA03B4C73B5C}" presName="node" presStyleLbl="node1" presStyleIdx="7" presStyleCnt="8">
        <dgm:presLayoutVars>
          <dgm:bulletEnabled val="1"/>
        </dgm:presLayoutVars>
      </dgm:prSet>
      <dgm:spPr/>
    </dgm:pt>
  </dgm:ptLst>
  <dgm:cxnLst>
    <dgm:cxn modelId="{0B20B901-7C7B-4732-8147-F35B8D362BFB}" type="presOf" srcId="{FB6B1E78-CBF2-4201-B4D3-A76BC6700A3A}" destId="{45477739-7375-477E-864F-B833112D6728}" srcOrd="0" destOrd="0" presId="urn:microsoft.com/office/officeart/2005/8/layout/default"/>
    <dgm:cxn modelId="{52FDCE08-C4D8-42A7-9DC8-AAF53441B6BC}" srcId="{C30516E0-1302-40E6-9361-D2E16BB9D80B}" destId="{FB6B1E78-CBF2-4201-B4D3-A76BC6700A3A}" srcOrd="4" destOrd="0" parTransId="{FD938F4E-2FAE-443D-8FC3-32734410F655}" sibTransId="{FBC8FCF7-EE7E-496E-891C-13D4EA55873B}"/>
    <dgm:cxn modelId="{F1F4591B-1186-4D97-8F9A-8EA03DF83DF3}" type="presOf" srcId="{B957EEDF-29C1-4517-914A-245FE5BE3D60}" destId="{EA92BC1D-8B84-4D36-A5D3-9D008BAF1383}" srcOrd="0" destOrd="0" presId="urn:microsoft.com/office/officeart/2005/8/layout/default"/>
    <dgm:cxn modelId="{1261C128-53D9-4AFF-8D54-4EECA4C17781}" type="presOf" srcId="{E08733C5-5034-4D43-B007-632EE5A0FF8F}" destId="{5647468D-E3A8-48EE-86AF-92A5F36B8CAA}" srcOrd="0" destOrd="0" presId="urn:microsoft.com/office/officeart/2005/8/layout/default"/>
    <dgm:cxn modelId="{5E97D038-11B0-4DB4-BBF5-8176CEF020F5}" srcId="{C30516E0-1302-40E6-9361-D2E16BB9D80B}" destId="{45752198-38CC-4BE0-92BA-4C14DB9AB918}" srcOrd="3" destOrd="0" parTransId="{63C2A07E-E9DC-4ADE-B4A6-3204F885776A}" sibTransId="{7C138A5B-D044-4D19-8206-0A5B4B96D1B6}"/>
    <dgm:cxn modelId="{86970451-91B0-40F6-B9DE-81BD1512F60A}" type="presOf" srcId="{146880F9-B6AF-4357-9BB3-9132929D9CE7}" destId="{BB9858A0-0D0B-4CD6-A058-FD581180F598}" srcOrd="0" destOrd="0" presId="urn:microsoft.com/office/officeart/2005/8/layout/default"/>
    <dgm:cxn modelId="{E8541A54-DDF3-451C-AA0B-B2A212DC3958}" type="presOf" srcId="{FF17F64E-2FF5-4F8F-B120-FA03B4C73B5C}" destId="{BD659A02-15BB-44A4-BEEC-3B8BE5D0FBF8}" srcOrd="0" destOrd="0" presId="urn:microsoft.com/office/officeart/2005/8/layout/default"/>
    <dgm:cxn modelId="{F3954392-33A3-466F-A054-CF548932056C}" type="presOf" srcId="{E32F84DA-BE44-40C7-8C7F-045CCC9B0656}" destId="{C345C890-FC10-4E23-AC25-6742E069094D}" srcOrd="0" destOrd="0" presId="urn:microsoft.com/office/officeart/2005/8/layout/default"/>
    <dgm:cxn modelId="{0B1B5EA0-2D6B-478A-99C4-40856FF1CB68}" srcId="{C30516E0-1302-40E6-9361-D2E16BB9D80B}" destId="{FF17F64E-2FF5-4F8F-B120-FA03B4C73B5C}" srcOrd="7" destOrd="0" parTransId="{47DF74AE-BED6-45D0-B8AF-E2F13A5A6C7C}" sibTransId="{D84F35F9-9FA2-4AC9-A3C1-42BBEB933848}"/>
    <dgm:cxn modelId="{1C50C0A9-C9A6-40F0-A953-0E8A5DBB4483}" srcId="{C30516E0-1302-40E6-9361-D2E16BB9D80B}" destId="{CC6E719B-A9F7-4B48-87FA-CCC794742354}" srcOrd="0" destOrd="0" parTransId="{3F2275B0-102F-4391-9F4F-9B6EEB522ED1}" sibTransId="{E0646B9C-4F16-414B-905D-A3261B69D291}"/>
    <dgm:cxn modelId="{AF81EEA9-DA9C-4018-ABA2-EB28B35063C0}" srcId="{C30516E0-1302-40E6-9361-D2E16BB9D80B}" destId="{E32F84DA-BE44-40C7-8C7F-045CCC9B0656}" srcOrd="6" destOrd="0" parTransId="{6104756F-90D3-46AC-A33F-484E8F057BD2}" sibTransId="{EB349C6E-A442-4073-AE85-C2A0BD9D272B}"/>
    <dgm:cxn modelId="{5CDEBFAB-4249-4A71-BECB-C73AF915E2E8}" srcId="{C30516E0-1302-40E6-9361-D2E16BB9D80B}" destId="{B957EEDF-29C1-4517-914A-245FE5BE3D60}" srcOrd="2" destOrd="0" parTransId="{75F24643-12AC-4895-A3D9-1AABE930554B}" sibTransId="{8866E5A0-EDC6-4C2D-975C-B761FEDA311B}"/>
    <dgm:cxn modelId="{76D742C1-53E9-4F0B-BC17-1272CAB472B8}" type="presOf" srcId="{CC6E719B-A9F7-4B48-87FA-CCC794742354}" destId="{191E2696-2EFC-48B8-8DED-2EDE1DB43DFF}" srcOrd="0" destOrd="0" presId="urn:microsoft.com/office/officeart/2005/8/layout/default"/>
    <dgm:cxn modelId="{0C99FFC5-3EF2-4963-8016-2BC4E54E05E2}" srcId="{C30516E0-1302-40E6-9361-D2E16BB9D80B}" destId="{146880F9-B6AF-4357-9BB3-9132929D9CE7}" srcOrd="1" destOrd="0" parTransId="{3E87BC8F-D234-45BA-82C2-42EBEA870644}" sibTransId="{E2386AA5-5E4B-45C6-B378-53AF84DC85C0}"/>
    <dgm:cxn modelId="{4F89BBD2-981F-4FA0-AD35-882B8EE79CE8}" srcId="{C30516E0-1302-40E6-9361-D2E16BB9D80B}" destId="{E08733C5-5034-4D43-B007-632EE5A0FF8F}" srcOrd="5" destOrd="0" parTransId="{B4F1398A-93A5-4F06-82B8-D909F7AE3FFC}" sibTransId="{2BC48D80-A555-4F9C-9DAB-8FCC43A2A47C}"/>
    <dgm:cxn modelId="{8F43ACDE-46A2-4D31-B9D1-F74FCF60A69D}" type="presOf" srcId="{C30516E0-1302-40E6-9361-D2E16BB9D80B}" destId="{037F5ECA-CB53-454A-865D-A786A86E46FD}" srcOrd="0" destOrd="0" presId="urn:microsoft.com/office/officeart/2005/8/layout/default"/>
    <dgm:cxn modelId="{B57BB0FD-A80B-48CE-9532-F2A251654CCC}" type="presOf" srcId="{45752198-38CC-4BE0-92BA-4C14DB9AB918}" destId="{91088FE9-57E3-4D47-B37E-B8575A69FACE}" srcOrd="0" destOrd="0" presId="urn:microsoft.com/office/officeart/2005/8/layout/default"/>
    <dgm:cxn modelId="{59647487-F755-4B5F-995D-5E47C07CC999}" type="presParOf" srcId="{037F5ECA-CB53-454A-865D-A786A86E46FD}" destId="{191E2696-2EFC-48B8-8DED-2EDE1DB43DFF}" srcOrd="0" destOrd="0" presId="urn:microsoft.com/office/officeart/2005/8/layout/default"/>
    <dgm:cxn modelId="{D803EA85-F6B7-4881-919E-3EDB9A21B309}" type="presParOf" srcId="{037F5ECA-CB53-454A-865D-A786A86E46FD}" destId="{4ADE0B27-8927-4F76-AFDB-7DB85086A21A}" srcOrd="1" destOrd="0" presId="urn:microsoft.com/office/officeart/2005/8/layout/default"/>
    <dgm:cxn modelId="{7EC833C9-4CB9-48D1-9E6E-5EB8C7715467}" type="presParOf" srcId="{037F5ECA-CB53-454A-865D-A786A86E46FD}" destId="{BB9858A0-0D0B-4CD6-A058-FD581180F598}" srcOrd="2" destOrd="0" presId="urn:microsoft.com/office/officeart/2005/8/layout/default"/>
    <dgm:cxn modelId="{39B2A7DA-7917-427E-998B-48D238FDBE2E}" type="presParOf" srcId="{037F5ECA-CB53-454A-865D-A786A86E46FD}" destId="{2C8779C7-7B29-4F9A-8E40-AE26AFE2DD57}" srcOrd="3" destOrd="0" presId="urn:microsoft.com/office/officeart/2005/8/layout/default"/>
    <dgm:cxn modelId="{C1D4EBE8-669C-4AC9-A82B-EA2C630DCEBB}" type="presParOf" srcId="{037F5ECA-CB53-454A-865D-A786A86E46FD}" destId="{EA92BC1D-8B84-4D36-A5D3-9D008BAF1383}" srcOrd="4" destOrd="0" presId="urn:microsoft.com/office/officeart/2005/8/layout/default"/>
    <dgm:cxn modelId="{ACF08973-5FBA-4D20-9C25-B26FB04577BC}" type="presParOf" srcId="{037F5ECA-CB53-454A-865D-A786A86E46FD}" destId="{745835BA-E8C7-4998-89F0-1D94A35EF1AA}" srcOrd="5" destOrd="0" presId="urn:microsoft.com/office/officeart/2005/8/layout/default"/>
    <dgm:cxn modelId="{1B7F60DC-F639-4AD6-8FA0-5531EF70F9A4}" type="presParOf" srcId="{037F5ECA-CB53-454A-865D-A786A86E46FD}" destId="{91088FE9-57E3-4D47-B37E-B8575A69FACE}" srcOrd="6" destOrd="0" presId="urn:microsoft.com/office/officeart/2005/8/layout/default"/>
    <dgm:cxn modelId="{84A80CA6-378C-426A-BEAE-0BD623508CD6}" type="presParOf" srcId="{037F5ECA-CB53-454A-865D-A786A86E46FD}" destId="{36CDCA49-5571-45D3-8B29-E843A5E94A1D}" srcOrd="7" destOrd="0" presId="urn:microsoft.com/office/officeart/2005/8/layout/default"/>
    <dgm:cxn modelId="{9E9D71C2-BACF-46D4-A23C-8CEAC671048F}" type="presParOf" srcId="{037F5ECA-CB53-454A-865D-A786A86E46FD}" destId="{45477739-7375-477E-864F-B833112D6728}" srcOrd="8" destOrd="0" presId="urn:microsoft.com/office/officeart/2005/8/layout/default"/>
    <dgm:cxn modelId="{ACEDA7D8-4CA9-43D2-A000-366BB8A6662E}" type="presParOf" srcId="{037F5ECA-CB53-454A-865D-A786A86E46FD}" destId="{C4A079DA-B751-4C1E-A0BC-F6638E7AD205}" srcOrd="9" destOrd="0" presId="urn:microsoft.com/office/officeart/2005/8/layout/default"/>
    <dgm:cxn modelId="{4B73981C-F845-4F01-9EA9-A6527336A838}" type="presParOf" srcId="{037F5ECA-CB53-454A-865D-A786A86E46FD}" destId="{5647468D-E3A8-48EE-86AF-92A5F36B8CAA}" srcOrd="10" destOrd="0" presId="urn:microsoft.com/office/officeart/2005/8/layout/default"/>
    <dgm:cxn modelId="{D56ABC9F-1741-4D52-9AD1-4ECB1A65504E}" type="presParOf" srcId="{037F5ECA-CB53-454A-865D-A786A86E46FD}" destId="{82E6E538-54D7-455A-B622-D60AE7395ACB}" srcOrd="11" destOrd="0" presId="urn:microsoft.com/office/officeart/2005/8/layout/default"/>
    <dgm:cxn modelId="{F36CC38E-46C2-4E0D-BE0E-475291BCB9BE}" type="presParOf" srcId="{037F5ECA-CB53-454A-865D-A786A86E46FD}" destId="{C345C890-FC10-4E23-AC25-6742E069094D}" srcOrd="12" destOrd="0" presId="urn:microsoft.com/office/officeart/2005/8/layout/default"/>
    <dgm:cxn modelId="{7CDCA114-490D-459D-AF97-84E20DD1B2D1}" type="presParOf" srcId="{037F5ECA-CB53-454A-865D-A786A86E46FD}" destId="{E26BFF3D-51B1-41A4-ACEB-F32EDFAD11E5}" srcOrd="13" destOrd="0" presId="urn:microsoft.com/office/officeart/2005/8/layout/default"/>
    <dgm:cxn modelId="{3E40A936-1F1D-4495-BB53-8BB31596E7A4}" type="presParOf" srcId="{037F5ECA-CB53-454A-865D-A786A86E46FD}" destId="{BD659A02-15BB-44A4-BEEC-3B8BE5D0FBF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516E0-1302-40E6-9361-D2E16BB9D80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6E719B-A9F7-4B48-87FA-CCC794742354}">
      <dgm:prSet/>
      <dgm:spPr/>
      <dgm:t>
        <a:bodyPr/>
        <a:lstStyle/>
        <a:p>
          <a:r>
            <a:rPr lang="en-US" dirty="0"/>
            <a:t>Matthew 28:1-18</a:t>
          </a:r>
        </a:p>
      </dgm:t>
    </dgm:pt>
    <dgm:pt modelId="{3F2275B0-102F-4391-9F4F-9B6EEB522ED1}" type="parTrans" cxnId="{1C50C0A9-C9A6-40F0-A953-0E8A5DBB4483}">
      <dgm:prSet/>
      <dgm:spPr/>
      <dgm:t>
        <a:bodyPr/>
        <a:lstStyle/>
        <a:p>
          <a:endParaRPr lang="en-US"/>
        </a:p>
      </dgm:t>
    </dgm:pt>
    <dgm:pt modelId="{E0646B9C-4F16-414B-905D-A3261B69D291}" type="sibTrans" cxnId="{1C50C0A9-C9A6-40F0-A953-0E8A5DBB4483}">
      <dgm:prSet/>
      <dgm:spPr/>
      <dgm:t>
        <a:bodyPr/>
        <a:lstStyle/>
        <a:p>
          <a:endParaRPr lang="en-US"/>
        </a:p>
      </dgm:t>
    </dgm:pt>
    <dgm:pt modelId="{146880F9-B6AF-4357-9BB3-9132929D9CE7}">
      <dgm:prSet/>
      <dgm:spPr/>
      <dgm:t>
        <a:bodyPr/>
        <a:lstStyle/>
        <a:p>
          <a:r>
            <a:rPr lang="en-US" dirty="0"/>
            <a:t>Mark 16:1-8</a:t>
          </a:r>
        </a:p>
      </dgm:t>
    </dgm:pt>
    <dgm:pt modelId="{3E87BC8F-D234-45BA-82C2-42EBEA870644}" type="parTrans" cxnId="{0C99FFC5-3EF2-4963-8016-2BC4E54E05E2}">
      <dgm:prSet/>
      <dgm:spPr/>
      <dgm:t>
        <a:bodyPr/>
        <a:lstStyle/>
        <a:p>
          <a:endParaRPr lang="en-US"/>
        </a:p>
      </dgm:t>
    </dgm:pt>
    <dgm:pt modelId="{E2386AA5-5E4B-45C6-B378-53AF84DC85C0}" type="sibTrans" cxnId="{0C99FFC5-3EF2-4963-8016-2BC4E54E05E2}">
      <dgm:prSet/>
      <dgm:spPr/>
      <dgm:t>
        <a:bodyPr/>
        <a:lstStyle/>
        <a:p>
          <a:endParaRPr lang="en-US"/>
        </a:p>
      </dgm:t>
    </dgm:pt>
    <dgm:pt modelId="{B957EEDF-29C1-4517-914A-245FE5BE3D60}">
      <dgm:prSet/>
      <dgm:spPr/>
      <dgm:t>
        <a:bodyPr/>
        <a:lstStyle/>
        <a:p>
          <a:r>
            <a:rPr lang="en-US" dirty="0"/>
            <a:t>Luke 24:1-12</a:t>
          </a:r>
        </a:p>
      </dgm:t>
    </dgm:pt>
    <dgm:pt modelId="{75F24643-12AC-4895-A3D9-1AABE930554B}" type="parTrans" cxnId="{5CDEBFAB-4249-4A71-BECB-C73AF915E2E8}">
      <dgm:prSet/>
      <dgm:spPr/>
      <dgm:t>
        <a:bodyPr/>
        <a:lstStyle/>
        <a:p>
          <a:endParaRPr lang="en-US"/>
        </a:p>
      </dgm:t>
    </dgm:pt>
    <dgm:pt modelId="{8866E5A0-EDC6-4C2D-975C-B761FEDA311B}" type="sibTrans" cxnId="{5CDEBFAB-4249-4A71-BECB-C73AF915E2E8}">
      <dgm:prSet/>
      <dgm:spPr/>
      <dgm:t>
        <a:bodyPr/>
        <a:lstStyle/>
        <a:p>
          <a:endParaRPr lang="en-US"/>
        </a:p>
      </dgm:t>
    </dgm:pt>
    <dgm:pt modelId="{45752198-38CC-4BE0-92BA-4C14DB9AB918}">
      <dgm:prSet/>
      <dgm:spPr/>
      <dgm:t>
        <a:bodyPr/>
        <a:lstStyle/>
        <a:p>
          <a:r>
            <a:rPr lang="en-US" dirty="0"/>
            <a:t>John 20:1-9</a:t>
          </a:r>
        </a:p>
      </dgm:t>
    </dgm:pt>
    <dgm:pt modelId="{63C2A07E-E9DC-4ADE-B4A6-3204F885776A}" type="parTrans" cxnId="{5E97D038-11B0-4DB4-BBF5-8176CEF020F5}">
      <dgm:prSet/>
      <dgm:spPr/>
      <dgm:t>
        <a:bodyPr/>
        <a:lstStyle/>
        <a:p>
          <a:endParaRPr lang="en-US"/>
        </a:p>
      </dgm:t>
    </dgm:pt>
    <dgm:pt modelId="{7C138A5B-D044-4D19-8206-0A5B4B96D1B6}" type="sibTrans" cxnId="{5E97D038-11B0-4DB4-BBF5-8176CEF020F5}">
      <dgm:prSet/>
      <dgm:spPr/>
      <dgm:t>
        <a:bodyPr/>
        <a:lstStyle/>
        <a:p>
          <a:endParaRPr lang="en-US"/>
        </a:p>
      </dgm:t>
    </dgm:pt>
    <dgm:pt modelId="{FB6B1E78-CBF2-4201-B4D3-A76BC6700A3A}">
      <dgm:prSet/>
      <dgm:spPr/>
      <dgm:t>
        <a:bodyPr/>
        <a:lstStyle/>
        <a:p>
          <a:r>
            <a:rPr lang="en-US" dirty="0"/>
            <a:t>Matthew 28:9-10,   16-20</a:t>
          </a:r>
        </a:p>
      </dgm:t>
    </dgm:pt>
    <dgm:pt modelId="{FD938F4E-2FAE-443D-8FC3-32734410F655}" type="parTrans" cxnId="{52FDCE08-C4D8-42A7-9DC8-AAF53441B6BC}">
      <dgm:prSet/>
      <dgm:spPr/>
      <dgm:t>
        <a:bodyPr/>
        <a:lstStyle/>
        <a:p>
          <a:endParaRPr lang="en-US"/>
        </a:p>
      </dgm:t>
    </dgm:pt>
    <dgm:pt modelId="{FBC8FCF7-EE7E-496E-891C-13D4EA55873B}" type="sibTrans" cxnId="{52FDCE08-C4D8-42A7-9DC8-AAF53441B6BC}">
      <dgm:prSet/>
      <dgm:spPr/>
      <dgm:t>
        <a:bodyPr/>
        <a:lstStyle/>
        <a:p>
          <a:endParaRPr lang="en-US"/>
        </a:p>
      </dgm:t>
    </dgm:pt>
    <dgm:pt modelId="{E08733C5-5034-4D43-B007-632EE5A0FF8F}">
      <dgm:prSet/>
      <dgm:spPr/>
      <dgm:t>
        <a:bodyPr/>
        <a:lstStyle/>
        <a:p>
          <a:r>
            <a:rPr lang="en-US" dirty="0"/>
            <a:t>Mark 16:9-18*</a:t>
          </a:r>
        </a:p>
      </dgm:t>
    </dgm:pt>
    <dgm:pt modelId="{B4F1398A-93A5-4F06-82B8-D909F7AE3FFC}" type="parTrans" cxnId="{4F89BBD2-981F-4FA0-AD35-882B8EE79CE8}">
      <dgm:prSet/>
      <dgm:spPr/>
      <dgm:t>
        <a:bodyPr/>
        <a:lstStyle/>
        <a:p>
          <a:endParaRPr lang="en-US"/>
        </a:p>
      </dgm:t>
    </dgm:pt>
    <dgm:pt modelId="{2BC48D80-A555-4F9C-9DAB-8FCC43A2A47C}" type="sibTrans" cxnId="{4F89BBD2-981F-4FA0-AD35-882B8EE79CE8}">
      <dgm:prSet/>
      <dgm:spPr/>
      <dgm:t>
        <a:bodyPr/>
        <a:lstStyle/>
        <a:p>
          <a:endParaRPr lang="en-US"/>
        </a:p>
      </dgm:t>
    </dgm:pt>
    <dgm:pt modelId="{E32F84DA-BE44-40C7-8C7F-045CCC9B0656}">
      <dgm:prSet/>
      <dgm:spPr/>
      <dgm:t>
        <a:bodyPr/>
        <a:lstStyle/>
        <a:p>
          <a:r>
            <a:rPr lang="en-US" dirty="0"/>
            <a:t>Luke 24:13-49</a:t>
          </a:r>
        </a:p>
      </dgm:t>
    </dgm:pt>
    <dgm:pt modelId="{6104756F-90D3-46AC-A33F-484E8F057BD2}" type="parTrans" cxnId="{AF81EEA9-DA9C-4018-ABA2-EB28B35063C0}">
      <dgm:prSet/>
      <dgm:spPr/>
      <dgm:t>
        <a:bodyPr/>
        <a:lstStyle/>
        <a:p>
          <a:endParaRPr lang="en-US"/>
        </a:p>
      </dgm:t>
    </dgm:pt>
    <dgm:pt modelId="{EB349C6E-A442-4073-AE85-C2A0BD9D272B}" type="sibTrans" cxnId="{AF81EEA9-DA9C-4018-ABA2-EB28B35063C0}">
      <dgm:prSet/>
      <dgm:spPr/>
      <dgm:t>
        <a:bodyPr/>
        <a:lstStyle/>
        <a:p>
          <a:endParaRPr lang="en-US"/>
        </a:p>
      </dgm:t>
    </dgm:pt>
    <dgm:pt modelId="{FF17F64E-2FF5-4F8F-B120-FA03B4C73B5C}">
      <dgm:prSet/>
      <dgm:spPr/>
      <dgm:t>
        <a:bodyPr/>
        <a:lstStyle/>
        <a:p>
          <a:r>
            <a:rPr lang="en-US" dirty="0"/>
            <a:t>John 20:10-25</a:t>
          </a:r>
        </a:p>
      </dgm:t>
    </dgm:pt>
    <dgm:pt modelId="{47DF74AE-BED6-45D0-B8AF-E2F13A5A6C7C}" type="parTrans" cxnId="{0B1B5EA0-2D6B-478A-99C4-40856FF1CB68}">
      <dgm:prSet/>
      <dgm:spPr/>
      <dgm:t>
        <a:bodyPr/>
        <a:lstStyle/>
        <a:p>
          <a:endParaRPr lang="en-US"/>
        </a:p>
      </dgm:t>
    </dgm:pt>
    <dgm:pt modelId="{D84F35F9-9FA2-4AC9-A3C1-42BBEB933848}" type="sibTrans" cxnId="{0B1B5EA0-2D6B-478A-99C4-40856FF1CB68}">
      <dgm:prSet/>
      <dgm:spPr/>
      <dgm:t>
        <a:bodyPr/>
        <a:lstStyle/>
        <a:p>
          <a:endParaRPr lang="en-US"/>
        </a:p>
      </dgm:t>
    </dgm:pt>
    <dgm:pt modelId="{037F5ECA-CB53-454A-865D-A786A86E46FD}" type="pres">
      <dgm:prSet presAssocID="{C30516E0-1302-40E6-9361-D2E16BB9D80B}" presName="diagram" presStyleCnt="0">
        <dgm:presLayoutVars>
          <dgm:dir/>
          <dgm:resizeHandles val="exact"/>
        </dgm:presLayoutVars>
      </dgm:prSet>
      <dgm:spPr/>
    </dgm:pt>
    <dgm:pt modelId="{191E2696-2EFC-48B8-8DED-2EDE1DB43DFF}" type="pres">
      <dgm:prSet presAssocID="{CC6E719B-A9F7-4B48-87FA-CCC794742354}" presName="node" presStyleLbl="node1" presStyleIdx="0" presStyleCnt="8">
        <dgm:presLayoutVars>
          <dgm:bulletEnabled val="1"/>
        </dgm:presLayoutVars>
      </dgm:prSet>
      <dgm:spPr/>
    </dgm:pt>
    <dgm:pt modelId="{4ADE0B27-8927-4F76-AFDB-7DB85086A21A}" type="pres">
      <dgm:prSet presAssocID="{E0646B9C-4F16-414B-905D-A3261B69D291}" presName="sibTrans" presStyleCnt="0"/>
      <dgm:spPr/>
    </dgm:pt>
    <dgm:pt modelId="{BB9858A0-0D0B-4CD6-A058-FD581180F598}" type="pres">
      <dgm:prSet presAssocID="{146880F9-B6AF-4357-9BB3-9132929D9CE7}" presName="node" presStyleLbl="node1" presStyleIdx="1" presStyleCnt="8">
        <dgm:presLayoutVars>
          <dgm:bulletEnabled val="1"/>
        </dgm:presLayoutVars>
      </dgm:prSet>
      <dgm:spPr/>
    </dgm:pt>
    <dgm:pt modelId="{2C8779C7-7B29-4F9A-8E40-AE26AFE2DD57}" type="pres">
      <dgm:prSet presAssocID="{E2386AA5-5E4B-45C6-B378-53AF84DC85C0}" presName="sibTrans" presStyleCnt="0"/>
      <dgm:spPr/>
    </dgm:pt>
    <dgm:pt modelId="{EA92BC1D-8B84-4D36-A5D3-9D008BAF1383}" type="pres">
      <dgm:prSet presAssocID="{B957EEDF-29C1-4517-914A-245FE5BE3D60}" presName="node" presStyleLbl="node1" presStyleIdx="2" presStyleCnt="8">
        <dgm:presLayoutVars>
          <dgm:bulletEnabled val="1"/>
        </dgm:presLayoutVars>
      </dgm:prSet>
      <dgm:spPr/>
    </dgm:pt>
    <dgm:pt modelId="{745835BA-E8C7-4998-89F0-1D94A35EF1AA}" type="pres">
      <dgm:prSet presAssocID="{8866E5A0-EDC6-4C2D-975C-B761FEDA311B}" presName="sibTrans" presStyleCnt="0"/>
      <dgm:spPr/>
    </dgm:pt>
    <dgm:pt modelId="{91088FE9-57E3-4D47-B37E-B8575A69FACE}" type="pres">
      <dgm:prSet presAssocID="{45752198-38CC-4BE0-92BA-4C14DB9AB918}" presName="node" presStyleLbl="node1" presStyleIdx="3" presStyleCnt="8">
        <dgm:presLayoutVars>
          <dgm:bulletEnabled val="1"/>
        </dgm:presLayoutVars>
      </dgm:prSet>
      <dgm:spPr/>
    </dgm:pt>
    <dgm:pt modelId="{36CDCA49-5571-45D3-8B29-E843A5E94A1D}" type="pres">
      <dgm:prSet presAssocID="{7C138A5B-D044-4D19-8206-0A5B4B96D1B6}" presName="sibTrans" presStyleCnt="0"/>
      <dgm:spPr/>
    </dgm:pt>
    <dgm:pt modelId="{45477739-7375-477E-864F-B833112D6728}" type="pres">
      <dgm:prSet presAssocID="{FB6B1E78-CBF2-4201-B4D3-A76BC6700A3A}" presName="node" presStyleLbl="node1" presStyleIdx="4" presStyleCnt="8">
        <dgm:presLayoutVars>
          <dgm:bulletEnabled val="1"/>
        </dgm:presLayoutVars>
      </dgm:prSet>
      <dgm:spPr/>
    </dgm:pt>
    <dgm:pt modelId="{C4A079DA-B751-4C1E-A0BC-F6638E7AD205}" type="pres">
      <dgm:prSet presAssocID="{FBC8FCF7-EE7E-496E-891C-13D4EA55873B}" presName="sibTrans" presStyleCnt="0"/>
      <dgm:spPr/>
    </dgm:pt>
    <dgm:pt modelId="{5647468D-E3A8-48EE-86AF-92A5F36B8CAA}" type="pres">
      <dgm:prSet presAssocID="{E08733C5-5034-4D43-B007-632EE5A0FF8F}" presName="node" presStyleLbl="node1" presStyleIdx="5" presStyleCnt="8">
        <dgm:presLayoutVars>
          <dgm:bulletEnabled val="1"/>
        </dgm:presLayoutVars>
      </dgm:prSet>
      <dgm:spPr/>
    </dgm:pt>
    <dgm:pt modelId="{82E6E538-54D7-455A-B622-D60AE7395ACB}" type="pres">
      <dgm:prSet presAssocID="{2BC48D80-A555-4F9C-9DAB-8FCC43A2A47C}" presName="sibTrans" presStyleCnt="0"/>
      <dgm:spPr/>
    </dgm:pt>
    <dgm:pt modelId="{C345C890-FC10-4E23-AC25-6742E069094D}" type="pres">
      <dgm:prSet presAssocID="{E32F84DA-BE44-40C7-8C7F-045CCC9B0656}" presName="node" presStyleLbl="node1" presStyleIdx="6" presStyleCnt="8">
        <dgm:presLayoutVars>
          <dgm:bulletEnabled val="1"/>
        </dgm:presLayoutVars>
      </dgm:prSet>
      <dgm:spPr/>
    </dgm:pt>
    <dgm:pt modelId="{E26BFF3D-51B1-41A4-ACEB-F32EDFAD11E5}" type="pres">
      <dgm:prSet presAssocID="{EB349C6E-A442-4073-AE85-C2A0BD9D272B}" presName="sibTrans" presStyleCnt="0"/>
      <dgm:spPr/>
    </dgm:pt>
    <dgm:pt modelId="{BD659A02-15BB-44A4-BEEC-3B8BE5D0FBF8}" type="pres">
      <dgm:prSet presAssocID="{FF17F64E-2FF5-4F8F-B120-FA03B4C73B5C}" presName="node" presStyleLbl="node1" presStyleIdx="7" presStyleCnt="8">
        <dgm:presLayoutVars>
          <dgm:bulletEnabled val="1"/>
        </dgm:presLayoutVars>
      </dgm:prSet>
      <dgm:spPr/>
    </dgm:pt>
  </dgm:ptLst>
  <dgm:cxnLst>
    <dgm:cxn modelId="{0B20B901-7C7B-4732-8147-F35B8D362BFB}" type="presOf" srcId="{FB6B1E78-CBF2-4201-B4D3-A76BC6700A3A}" destId="{45477739-7375-477E-864F-B833112D6728}" srcOrd="0" destOrd="0" presId="urn:microsoft.com/office/officeart/2005/8/layout/default"/>
    <dgm:cxn modelId="{52FDCE08-C4D8-42A7-9DC8-AAF53441B6BC}" srcId="{C30516E0-1302-40E6-9361-D2E16BB9D80B}" destId="{FB6B1E78-CBF2-4201-B4D3-A76BC6700A3A}" srcOrd="4" destOrd="0" parTransId="{FD938F4E-2FAE-443D-8FC3-32734410F655}" sibTransId="{FBC8FCF7-EE7E-496E-891C-13D4EA55873B}"/>
    <dgm:cxn modelId="{F1F4591B-1186-4D97-8F9A-8EA03DF83DF3}" type="presOf" srcId="{B957EEDF-29C1-4517-914A-245FE5BE3D60}" destId="{EA92BC1D-8B84-4D36-A5D3-9D008BAF1383}" srcOrd="0" destOrd="0" presId="urn:microsoft.com/office/officeart/2005/8/layout/default"/>
    <dgm:cxn modelId="{1261C128-53D9-4AFF-8D54-4EECA4C17781}" type="presOf" srcId="{E08733C5-5034-4D43-B007-632EE5A0FF8F}" destId="{5647468D-E3A8-48EE-86AF-92A5F36B8CAA}" srcOrd="0" destOrd="0" presId="urn:microsoft.com/office/officeart/2005/8/layout/default"/>
    <dgm:cxn modelId="{5E97D038-11B0-4DB4-BBF5-8176CEF020F5}" srcId="{C30516E0-1302-40E6-9361-D2E16BB9D80B}" destId="{45752198-38CC-4BE0-92BA-4C14DB9AB918}" srcOrd="3" destOrd="0" parTransId="{63C2A07E-E9DC-4ADE-B4A6-3204F885776A}" sibTransId="{7C138A5B-D044-4D19-8206-0A5B4B96D1B6}"/>
    <dgm:cxn modelId="{86970451-91B0-40F6-B9DE-81BD1512F60A}" type="presOf" srcId="{146880F9-B6AF-4357-9BB3-9132929D9CE7}" destId="{BB9858A0-0D0B-4CD6-A058-FD581180F598}" srcOrd="0" destOrd="0" presId="urn:microsoft.com/office/officeart/2005/8/layout/default"/>
    <dgm:cxn modelId="{E8541A54-DDF3-451C-AA0B-B2A212DC3958}" type="presOf" srcId="{FF17F64E-2FF5-4F8F-B120-FA03B4C73B5C}" destId="{BD659A02-15BB-44A4-BEEC-3B8BE5D0FBF8}" srcOrd="0" destOrd="0" presId="urn:microsoft.com/office/officeart/2005/8/layout/default"/>
    <dgm:cxn modelId="{F3954392-33A3-466F-A054-CF548932056C}" type="presOf" srcId="{E32F84DA-BE44-40C7-8C7F-045CCC9B0656}" destId="{C345C890-FC10-4E23-AC25-6742E069094D}" srcOrd="0" destOrd="0" presId="urn:microsoft.com/office/officeart/2005/8/layout/default"/>
    <dgm:cxn modelId="{0B1B5EA0-2D6B-478A-99C4-40856FF1CB68}" srcId="{C30516E0-1302-40E6-9361-D2E16BB9D80B}" destId="{FF17F64E-2FF5-4F8F-B120-FA03B4C73B5C}" srcOrd="7" destOrd="0" parTransId="{47DF74AE-BED6-45D0-B8AF-E2F13A5A6C7C}" sibTransId="{D84F35F9-9FA2-4AC9-A3C1-42BBEB933848}"/>
    <dgm:cxn modelId="{1C50C0A9-C9A6-40F0-A953-0E8A5DBB4483}" srcId="{C30516E0-1302-40E6-9361-D2E16BB9D80B}" destId="{CC6E719B-A9F7-4B48-87FA-CCC794742354}" srcOrd="0" destOrd="0" parTransId="{3F2275B0-102F-4391-9F4F-9B6EEB522ED1}" sibTransId="{E0646B9C-4F16-414B-905D-A3261B69D291}"/>
    <dgm:cxn modelId="{AF81EEA9-DA9C-4018-ABA2-EB28B35063C0}" srcId="{C30516E0-1302-40E6-9361-D2E16BB9D80B}" destId="{E32F84DA-BE44-40C7-8C7F-045CCC9B0656}" srcOrd="6" destOrd="0" parTransId="{6104756F-90D3-46AC-A33F-484E8F057BD2}" sibTransId="{EB349C6E-A442-4073-AE85-C2A0BD9D272B}"/>
    <dgm:cxn modelId="{5CDEBFAB-4249-4A71-BECB-C73AF915E2E8}" srcId="{C30516E0-1302-40E6-9361-D2E16BB9D80B}" destId="{B957EEDF-29C1-4517-914A-245FE5BE3D60}" srcOrd="2" destOrd="0" parTransId="{75F24643-12AC-4895-A3D9-1AABE930554B}" sibTransId="{8866E5A0-EDC6-4C2D-975C-B761FEDA311B}"/>
    <dgm:cxn modelId="{76D742C1-53E9-4F0B-BC17-1272CAB472B8}" type="presOf" srcId="{CC6E719B-A9F7-4B48-87FA-CCC794742354}" destId="{191E2696-2EFC-48B8-8DED-2EDE1DB43DFF}" srcOrd="0" destOrd="0" presId="urn:microsoft.com/office/officeart/2005/8/layout/default"/>
    <dgm:cxn modelId="{0C99FFC5-3EF2-4963-8016-2BC4E54E05E2}" srcId="{C30516E0-1302-40E6-9361-D2E16BB9D80B}" destId="{146880F9-B6AF-4357-9BB3-9132929D9CE7}" srcOrd="1" destOrd="0" parTransId="{3E87BC8F-D234-45BA-82C2-42EBEA870644}" sibTransId="{E2386AA5-5E4B-45C6-B378-53AF84DC85C0}"/>
    <dgm:cxn modelId="{4F89BBD2-981F-4FA0-AD35-882B8EE79CE8}" srcId="{C30516E0-1302-40E6-9361-D2E16BB9D80B}" destId="{E08733C5-5034-4D43-B007-632EE5A0FF8F}" srcOrd="5" destOrd="0" parTransId="{B4F1398A-93A5-4F06-82B8-D909F7AE3FFC}" sibTransId="{2BC48D80-A555-4F9C-9DAB-8FCC43A2A47C}"/>
    <dgm:cxn modelId="{8F43ACDE-46A2-4D31-B9D1-F74FCF60A69D}" type="presOf" srcId="{C30516E0-1302-40E6-9361-D2E16BB9D80B}" destId="{037F5ECA-CB53-454A-865D-A786A86E46FD}" srcOrd="0" destOrd="0" presId="urn:microsoft.com/office/officeart/2005/8/layout/default"/>
    <dgm:cxn modelId="{B57BB0FD-A80B-48CE-9532-F2A251654CCC}" type="presOf" srcId="{45752198-38CC-4BE0-92BA-4C14DB9AB918}" destId="{91088FE9-57E3-4D47-B37E-B8575A69FACE}" srcOrd="0" destOrd="0" presId="urn:microsoft.com/office/officeart/2005/8/layout/default"/>
    <dgm:cxn modelId="{59647487-F755-4B5F-995D-5E47C07CC999}" type="presParOf" srcId="{037F5ECA-CB53-454A-865D-A786A86E46FD}" destId="{191E2696-2EFC-48B8-8DED-2EDE1DB43DFF}" srcOrd="0" destOrd="0" presId="urn:microsoft.com/office/officeart/2005/8/layout/default"/>
    <dgm:cxn modelId="{D803EA85-F6B7-4881-919E-3EDB9A21B309}" type="presParOf" srcId="{037F5ECA-CB53-454A-865D-A786A86E46FD}" destId="{4ADE0B27-8927-4F76-AFDB-7DB85086A21A}" srcOrd="1" destOrd="0" presId="urn:microsoft.com/office/officeart/2005/8/layout/default"/>
    <dgm:cxn modelId="{7EC833C9-4CB9-48D1-9E6E-5EB8C7715467}" type="presParOf" srcId="{037F5ECA-CB53-454A-865D-A786A86E46FD}" destId="{BB9858A0-0D0B-4CD6-A058-FD581180F598}" srcOrd="2" destOrd="0" presId="urn:microsoft.com/office/officeart/2005/8/layout/default"/>
    <dgm:cxn modelId="{39B2A7DA-7917-427E-998B-48D238FDBE2E}" type="presParOf" srcId="{037F5ECA-CB53-454A-865D-A786A86E46FD}" destId="{2C8779C7-7B29-4F9A-8E40-AE26AFE2DD57}" srcOrd="3" destOrd="0" presId="urn:microsoft.com/office/officeart/2005/8/layout/default"/>
    <dgm:cxn modelId="{C1D4EBE8-669C-4AC9-A82B-EA2C630DCEBB}" type="presParOf" srcId="{037F5ECA-CB53-454A-865D-A786A86E46FD}" destId="{EA92BC1D-8B84-4D36-A5D3-9D008BAF1383}" srcOrd="4" destOrd="0" presId="urn:microsoft.com/office/officeart/2005/8/layout/default"/>
    <dgm:cxn modelId="{ACF08973-5FBA-4D20-9C25-B26FB04577BC}" type="presParOf" srcId="{037F5ECA-CB53-454A-865D-A786A86E46FD}" destId="{745835BA-E8C7-4998-89F0-1D94A35EF1AA}" srcOrd="5" destOrd="0" presId="urn:microsoft.com/office/officeart/2005/8/layout/default"/>
    <dgm:cxn modelId="{1B7F60DC-F639-4AD6-8FA0-5531EF70F9A4}" type="presParOf" srcId="{037F5ECA-CB53-454A-865D-A786A86E46FD}" destId="{91088FE9-57E3-4D47-B37E-B8575A69FACE}" srcOrd="6" destOrd="0" presId="urn:microsoft.com/office/officeart/2005/8/layout/default"/>
    <dgm:cxn modelId="{84A80CA6-378C-426A-BEAE-0BD623508CD6}" type="presParOf" srcId="{037F5ECA-CB53-454A-865D-A786A86E46FD}" destId="{36CDCA49-5571-45D3-8B29-E843A5E94A1D}" srcOrd="7" destOrd="0" presId="urn:microsoft.com/office/officeart/2005/8/layout/default"/>
    <dgm:cxn modelId="{9E9D71C2-BACF-46D4-A23C-8CEAC671048F}" type="presParOf" srcId="{037F5ECA-CB53-454A-865D-A786A86E46FD}" destId="{45477739-7375-477E-864F-B833112D6728}" srcOrd="8" destOrd="0" presId="urn:microsoft.com/office/officeart/2005/8/layout/default"/>
    <dgm:cxn modelId="{ACEDA7D8-4CA9-43D2-A000-366BB8A6662E}" type="presParOf" srcId="{037F5ECA-CB53-454A-865D-A786A86E46FD}" destId="{C4A079DA-B751-4C1E-A0BC-F6638E7AD205}" srcOrd="9" destOrd="0" presId="urn:microsoft.com/office/officeart/2005/8/layout/default"/>
    <dgm:cxn modelId="{4B73981C-F845-4F01-9EA9-A6527336A838}" type="presParOf" srcId="{037F5ECA-CB53-454A-865D-A786A86E46FD}" destId="{5647468D-E3A8-48EE-86AF-92A5F36B8CAA}" srcOrd="10" destOrd="0" presId="urn:microsoft.com/office/officeart/2005/8/layout/default"/>
    <dgm:cxn modelId="{D56ABC9F-1741-4D52-9AD1-4ECB1A65504E}" type="presParOf" srcId="{037F5ECA-CB53-454A-865D-A786A86E46FD}" destId="{82E6E538-54D7-455A-B622-D60AE7395ACB}" srcOrd="11" destOrd="0" presId="urn:microsoft.com/office/officeart/2005/8/layout/default"/>
    <dgm:cxn modelId="{F36CC38E-46C2-4E0D-BE0E-475291BCB9BE}" type="presParOf" srcId="{037F5ECA-CB53-454A-865D-A786A86E46FD}" destId="{C345C890-FC10-4E23-AC25-6742E069094D}" srcOrd="12" destOrd="0" presId="urn:microsoft.com/office/officeart/2005/8/layout/default"/>
    <dgm:cxn modelId="{7CDCA114-490D-459D-AF97-84E20DD1B2D1}" type="presParOf" srcId="{037F5ECA-CB53-454A-865D-A786A86E46FD}" destId="{E26BFF3D-51B1-41A4-ACEB-F32EDFAD11E5}" srcOrd="13" destOrd="0" presId="urn:microsoft.com/office/officeart/2005/8/layout/default"/>
    <dgm:cxn modelId="{3E40A936-1F1D-4495-BB53-8BB31596E7A4}" type="presParOf" srcId="{037F5ECA-CB53-454A-865D-A786A86E46FD}" destId="{BD659A02-15BB-44A4-BEEC-3B8BE5D0FBF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0516E0-1302-40E6-9361-D2E16BB9D80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6E719B-A9F7-4B48-87FA-CCC794742354}">
      <dgm:prSet/>
      <dgm:spPr/>
      <dgm:t>
        <a:bodyPr/>
        <a:lstStyle/>
        <a:p>
          <a:r>
            <a:rPr lang="en-US" dirty="0"/>
            <a:t>Matthew </a:t>
          </a:r>
        </a:p>
        <a:p>
          <a:r>
            <a:rPr lang="en-US" dirty="0"/>
            <a:t>- Not Covered</a:t>
          </a:r>
        </a:p>
      </dgm:t>
    </dgm:pt>
    <dgm:pt modelId="{3F2275B0-102F-4391-9F4F-9B6EEB522ED1}" type="parTrans" cxnId="{1C50C0A9-C9A6-40F0-A953-0E8A5DBB4483}">
      <dgm:prSet/>
      <dgm:spPr/>
      <dgm:t>
        <a:bodyPr/>
        <a:lstStyle/>
        <a:p>
          <a:endParaRPr lang="en-US"/>
        </a:p>
      </dgm:t>
    </dgm:pt>
    <dgm:pt modelId="{E0646B9C-4F16-414B-905D-A3261B69D291}" type="sibTrans" cxnId="{1C50C0A9-C9A6-40F0-A953-0E8A5DBB4483}">
      <dgm:prSet/>
      <dgm:spPr/>
      <dgm:t>
        <a:bodyPr/>
        <a:lstStyle/>
        <a:p>
          <a:endParaRPr lang="en-US"/>
        </a:p>
      </dgm:t>
    </dgm:pt>
    <dgm:pt modelId="{146880F9-B6AF-4357-9BB3-9132929D9CE7}">
      <dgm:prSet/>
      <dgm:spPr/>
      <dgm:t>
        <a:bodyPr/>
        <a:lstStyle/>
        <a:p>
          <a:r>
            <a:rPr lang="en-US" dirty="0"/>
            <a:t>Mark 16:19-20</a:t>
          </a:r>
        </a:p>
        <a:p>
          <a:r>
            <a:rPr lang="en-US" dirty="0"/>
            <a:t>- Disputed</a:t>
          </a:r>
        </a:p>
      </dgm:t>
    </dgm:pt>
    <dgm:pt modelId="{3E87BC8F-D234-45BA-82C2-42EBEA870644}" type="parTrans" cxnId="{0C99FFC5-3EF2-4963-8016-2BC4E54E05E2}">
      <dgm:prSet/>
      <dgm:spPr/>
      <dgm:t>
        <a:bodyPr/>
        <a:lstStyle/>
        <a:p>
          <a:endParaRPr lang="en-US"/>
        </a:p>
      </dgm:t>
    </dgm:pt>
    <dgm:pt modelId="{E2386AA5-5E4B-45C6-B378-53AF84DC85C0}" type="sibTrans" cxnId="{0C99FFC5-3EF2-4963-8016-2BC4E54E05E2}">
      <dgm:prSet/>
      <dgm:spPr/>
      <dgm:t>
        <a:bodyPr/>
        <a:lstStyle/>
        <a:p>
          <a:endParaRPr lang="en-US"/>
        </a:p>
      </dgm:t>
    </dgm:pt>
    <dgm:pt modelId="{B957EEDF-29C1-4517-914A-245FE5BE3D60}">
      <dgm:prSet/>
      <dgm:spPr/>
      <dgm:t>
        <a:bodyPr/>
        <a:lstStyle/>
        <a:p>
          <a:r>
            <a:rPr lang="en-US" dirty="0"/>
            <a:t>Luke 24:50-53</a:t>
          </a:r>
        </a:p>
      </dgm:t>
    </dgm:pt>
    <dgm:pt modelId="{75F24643-12AC-4895-A3D9-1AABE930554B}" type="parTrans" cxnId="{5CDEBFAB-4249-4A71-BECB-C73AF915E2E8}">
      <dgm:prSet/>
      <dgm:spPr/>
      <dgm:t>
        <a:bodyPr/>
        <a:lstStyle/>
        <a:p>
          <a:endParaRPr lang="en-US"/>
        </a:p>
      </dgm:t>
    </dgm:pt>
    <dgm:pt modelId="{8866E5A0-EDC6-4C2D-975C-B761FEDA311B}" type="sibTrans" cxnId="{5CDEBFAB-4249-4A71-BECB-C73AF915E2E8}">
      <dgm:prSet/>
      <dgm:spPr/>
      <dgm:t>
        <a:bodyPr/>
        <a:lstStyle/>
        <a:p>
          <a:endParaRPr lang="en-US"/>
        </a:p>
      </dgm:t>
    </dgm:pt>
    <dgm:pt modelId="{45752198-38CC-4BE0-92BA-4C14DB9AB918}">
      <dgm:prSet/>
      <dgm:spPr/>
      <dgm:t>
        <a:bodyPr/>
        <a:lstStyle/>
        <a:p>
          <a:r>
            <a:rPr lang="en-US" dirty="0"/>
            <a:t>Acts 1:1-11</a:t>
          </a:r>
        </a:p>
      </dgm:t>
    </dgm:pt>
    <dgm:pt modelId="{63C2A07E-E9DC-4ADE-B4A6-3204F885776A}" type="parTrans" cxnId="{5E97D038-11B0-4DB4-BBF5-8176CEF020F5}">
      <dgm:prSet/>
      <dgm:spPr/>
      <dgm:t>
        <a:bodyPr/>
        <a:lstStyle/>
        <a:p>
          <a:endParaRPr lang="en-US"/>
        </a:p>
      </dgm:t>
    </dgm:pt>
    <dgm:pt modelId="{7C138A5B-D044-4D19-8206-0A5B4B96D1B6}" type="sibTrans" cxnId="{5E97D038-11B0-4DB4-BBF5-8176CEF020F5}">
      <dgm:prSet/>
      <dgm:spPr/>
      <dgm:t>
        <a:bodyPr/>
        <a:lstStyle/>
        <a:p>
          <a:endParaRPr lang="en-US"/>
        </a:p>
      </dgm:t>
    </dgm:pt>
    <dgm:pt modelId="{E32F84DA-BE44-40C7-8C7F-045CCC9B0656}">
      <dgm:prSet/>
      <dgm:spPr/>
      <dgm:t>
        <a:bodyPr/>
        <a:lstStyle/>
        <a:p>
          <a:r>
            <a:rPr lang="en-US" dirty="0"/>
            <a:t>John </a:t>
          </a:r>
        </a:p>
        <a:p>
          <a:r>
            <a:rPr lang="en-US" dirty="0"/>
            <a:t>- Not Covered</a:t>
          </a:r>
        </a:p>
      </dgm:t>
    </dgm:pt>
    <dgm:pt modelId="{6104756F-90D3-46AC-A33F-484E8F057BD2}" type="parTrans" cxnId="{AF81EEA9-DA9C-4018-ABA2-EB28B35063C0}">
      <dgm:prSet/>
      <dgm:spPr/>
      <dgm:t>
        <a:bodyPr/>
        <a:lstStyle/>
        <a:p>
          <a:endParaRPr lang="en-US"/>
        </a:p>
      </dgm:t>
    </dgm:pt>
    <dgm:pt modelId="{EB349C6E-A442-4073-AE85-C2A0BD9D272B}" type="sibTrans" cxnId="{AF81EEA9-DA9C-4018-ABA2-EB28B35063C0}">
      <dgm:prSet/>
      <dgm:spPr/>
      <dgm:t>
        <a:bodyPr/>
        <a:lstStyle/>
        <a:p>
          <a:endParaRPr lang="en-US"/>
        </a:p>
      </dgm:t>
    </dgm:pt>
    <dgm:pt modelId="{037F5ECA-CB53-454A-865D-A786A86E46FD}" type="pres">
      <dgm:prSet presAssocID="{C30516E0-1302-40E6-9361-D2E16BB9D80B}" presName="diagram" presStyleCnt="0">
        <dgm:presLayoutVars>
          <dgm:dir/>
          <dgm:resizeHandles val="exact"/>
        </dgm:presLayoutVars>
      </dgm:prSet>
      <dgm:spPr/>
    </dgm:pt>
    <dgm:pt modelId="{191E2696-2EFC-48B8-8DED-2EDE1DB43DFF}" type="pres">
      <dgm:prSet presAssocID="{CC6E719B-A9F7-4B48-87FA-CCC794742354}" presName="node" presStyleLbl="node1" presStyleIdx="0" presStyleCnt="5">
        <dgm:presLayoutVars>
          <dgm:bulletEnabled val="1"/>
        </dgm:presLayoutVars>
      </dgm:prSet>
      <dgm:spPr/>
    </dgm:pt>
    <dgm:pt modelId="{4ADE0B27-8927-4F76-AFDB-7DB85086A21A}" type="pres">
      <dgm:prSet presAssocID="{E0646B9C-4F16-414B-905D-A3261B69D291}" presName="sibTrans" presStyleCnt="0"/>
      <dgm:spPr/>
    </dgm:pt>
    <dgm:pt modelId="{BB9858A0-0D0B-4CD6-A058-FD581180F598}" type="pres">
      <dgm:prSet presAssocID="{146880F9-B6AF-4357-9BB3-9132929D9CE7}" presName="node" presStyleLbl="node1" presStyleIdx="1" presStyleCnt="5">
        <dgm:presLayoutVars>
          <dgm:bulletEnabled val="1"/>
        </dgm:presLayoutVars>
      </dgm:prSet>
      <dgm:spPr/>
    </dgm:pt>
    <dgm:pt modelId="{2C8779C7-7B29-4F9A-8E40-AE26AFE2DD57}" type="pres">
      <dgm:prSet presAssocID="{E2386AA5-5E4B-45C6-B378-53AF84DC85C0}" presName="sibTrans" presStyleCnt="0"/>
      <dgm:spPr/>
    </dgm:pt>
    <dgm:pt modelId="{EA92BC1D-8B84-4D36-A5D3-9D008BAF1383}" type="pres">
      <dgm:prSet presAssocID="{B957EEDF-29C1-4517-914A-245FE5BE3D60}" presName="node" presStyleLbl="node1" presStyleIdx="2" presStyleCnt="5">
        <dgm:presLayoutVars>
          <dgm:bulletEnabled val="1"/>
        </dgm:presLayoutVars>
      </dgm:prSet>
      <dgm:spPr/>
    </dgm:pt>
    <dgm:pt modelId="{745835BA-E8C7-4998-89F0-1D94A35EF1AA}" type="pres">
      <dgm:prSet presAssocID="{8866E5A0-EDC6-4C2D-975C-B761FEDA311B}" presName="sibTrans" presStyleCnt="0"/>
      <dgm:spPr/>
    </dgm:pt>
    <dgm:pt modelId="{91088FE9-57E3-4D47-B37E-B8575A69FACE}" type="pres">
      <dgm:prSet presAssocID="{45752198-38CC-4BE0-92BA-4C14DB9AB918}" presName="node" presStyleLbl="node1" presStyleIdx="3" presStyleCnt="5">
        <dgm:presLayoutVars>
          <dgm:bulletEnabled val="1"/>
        </dgm:presLayoutVars>
      </dgm:prSet>
      <dgm:spPr/>
    </dgm:pt>
    <dgm:pt modelId="{36CDCA49-5571-45D3-8B29-E843A5E94A1D}" type="pres">
      <dgm:prSet presAssocID="{7C138A5B-D044-4D19-8206-0A5B4B96D1B6}" presName="sibTrans" presStyleCnt="0"/>
      <dgm:spPr/>
    </dgm:pt>
    <dgm:pt modelId="{C345C890-FC10-4E23-AC25-6742E069094D}" type="pres">
      <dgm:prSet presAssocID="{E32F84DA-BE44-40C7-8C7F-045CCC9B0656}" presName="node" presStyleLbl="node1" presStyleIdx="4" presStyleCnt="5">
        <dgm:presLayoutVars>
          <dgm:bulletEnabled val="1"/>
        </dgm:presLayoutVars>
      </dgm:prSet>
      <dgm:spPr/>
    </dgm:pt>
  </dgm:ptLst>
  <dgm:cxnLst>
    <dgm:cxn modelId="{F1F4591B-1186-4D97-8F9A-8EA03DF83DF3}" type="presOf" srcId="{B957EEDF-29C1-4517-914A-245FE5BE3D60}" destId="{EA92BC1D-8B84-4D36-A5D3-9D008BAF1383}" srcOrd="0" destOrd="0" presId="urn:microsoft.com/office/officeart/2005/8/layout/default"/>
    <dgm:cxn modelId="{5E97D038-11B0-4DB4-BBF5-8176CEF020F5}" srcId="{C30516E0-1302-40E6-9361-D2E16BB9D80B}" destId="{45752198-38CC-4BE0-92BA-4C14DB9AB918}" srcOrd="3" destOrd="0" parTransId="{63C2A07E-E9DC-4ADE-B4A6-3204F885776A}" sibTransId="{7C138A5B-D044-4D19-8206-0A5B4B96D1B6}"/>
    <dgm:cxn modelId="{86970451-91B0-40F6-B9DE-81BD1512F60A}" type="presOf" srcId="{146880F9-B6AF-4357-9BB3-9132929D9CE7}" destId="{BB9858A0-0D0B-4CD6-A058-FD581180F598}" srcOrd="0" destOrd="0" presId="urn:microsoft.com/office/officeart/2005/8/layout/default"/>
    <dgm:cxn modelId="{F3954392-33A3-466F-A054-CF548932056C}" type="presOf" srcId="{E32F84DA-BE44-40C7-8C7F-045CCC9B0656}" destId="{C345C890-FC10-4E23-AC25-6742E069094D}" srcOrd="0" destOrd="0" presId="urn:microsoft.com/office/officeart/2005/8/layout/default"/>
    <dgm:cxn modelId="{1C50C0A9-C9A6-40F0-A953-0E8A5DBB4483}" srcId="{C30516E0-1302-40E6-9361-D2E16BB9D80B}" destId="{CC6E719B-A9F7-4B48-87FA-CCC794742354}" srcOrd="0" destOrd="0" parTransId="{3F2275B0-102F-4391-9F4F-9B6EEB522ED1}" sibTransId="{E0646B9C-4F16-414B-905D-A3261B69D291}"/>
    <dgm:cxn modelId="{AF81EEA9-DA9C-4018-ABA2-EB28B35063C0}" srcId="{C30516E0-1302-40E6-9361-D2E16BB9D80B}" destId="{E32F84DA-BE44-40C7-8C7F-045CCC9B0656}" srcOrd="4" destOrd="0" parTransId="{6104756F-90D3-46AC-A33F-484E8F057BD2}" sibTransId="{EB349C6E-A442-4073-AE85-C2A0BD9D272B}"/>
    <dgm:cxn modelId="{5CDEBFAB-4249-4A71-BECB-C73AF915E2E8}" srcId="{C30516E0-1302-40E6-9361-D2E16BB9D80B}" destId="{B957EEDF-29C1-4517-914A-245FE5BE3D60}" srcOrd="2" destOrd="0" parTransId="{75F24643-12AC-4895-A3D9-1AABE930554B}" sibTransId="{8866E5A0-EDC6-4C2D-975C-B761FEDA311B}"/>
    <dgm:cxn modelId="{76D742C1-53E9-4F0B-BC17-1272CAB472B8}" type="presOf" srcId="{CC6E719B-A9F7-4B48-87FA-CCC794742354}" destId="{191E2696-2EFC-48B8-8DED-2EDE1DB43DFF}" srcOrd="0" destOrd="0" presId="urn:microsoft.com/office/officeart/2005/8/layout/default"/>
    <dgm:cxn modelId="{0C99FFC5-3EF2-4963-8016-2BC4E54E05E2}" srcId="{C30516E0-1302-40E6-9361-D2E16BB9D80B}" destId="{146880F9-B6AF-4357-9BB3-9132929D9CE7}" srcOrd="1" destOrd="0" parTransId="{3E87BC8F-D234-45BA-82C2-42EBEA870644}" sibTransId="{E2386AA5-5E4B-45C6-B378-53AF84DC85C0}"/>
    <dgm:cxn modelId="{8F43ACDE-46A2-4D31-B9D1-F74FCF60A69D}" type="presOf" srcId="{C30516E0-1302-40E6-9361-D2E16BB9D80B}" destId="{037F5ECA-CB53-454A-865D-A786A86E46FD}" srcOrd="0" destOrd="0" presId="urn:microsoft.com/office/officeart/2005/8/layout/default"/>
    <dgm:cxn modelId="{B57BB0FD-A80B-48CE-9532-F2A251654CCC}" type="presOf" srcId="{45752198-38CC-4BE0-92BA-4C14DB9AB918}" destId="{91088FE9-57E3-4D47-B37E-B8575A69FACE}" srcOrd="0" destOrd="0" presId="urn:microsoft.com/office/officeart/2005/8/layout/default"/>
    <dgm:cxn modelId="{59647487-F755-4B5F-995D-5E47C07CC999}" type="presParOf" srcId="{037F5ECA-CB53-454A-865D-A786A86E46FD}" destId="{191E2696-2EFC-48B8-8DED-2EDE1DB43DFF}" srcOrd="0" destOrd="0" presId="urn:microsoft.com/office/officeart/2005/8/layout/default"/>
    <dgm:cxn modelId="{D803EA85-F6B7-4881-919E-3EDB9A21B309}" type="presParOf" srcId="{037F5ECA-CB53-454A-865D-A786A86E46FD}" destId="{4ADE0B27-8927-4F76-AFDB-7DB85086A21A}" srcOrd="1" destOrd="0" presId="urn:microsoft.com/office/officeart/2005/8/layout/default"/>
    <dgm:cxn modelId="{7EC833C9-4CB9-48D1-9E6E-5EB8C7715467}" type="presParOf" srcId="{037F5ECA-CB53-454A-865D-A786A86E46FD}" destId="{BB9858A0-0D0B-4CD6-A058-FD581180F598}" srcOrd="2" destOrd="0" presId="urn:microsoft.com/office/officeart/2005/8/layout/default"/>
    <dgm:cxn modelId="{39B2A7DA-7917-427E-998B-48D238FDBE2E}" type="presParOf" srcId="{037F5ECA-CB53-454A-865D-A786A86E46FD}" destId="{2C8779C7-7B29-4F9A-8E40-AE26AFE2DD57}" srcOrd="3" destOrd="0" presId="urn:microsoft.com/office/officeart/2005/8/layout/default"/>
    <dgm:cxn modelId="{C1D4EBE8-669C-4AC9-A82B-EA2C630DCEBB}" type="presParOf" srcId="{037F5ECA-CB53-454A-865D-A786A86E46FD}" destId="{EA92BC1D-8B84-4D36-A5D3-9D008BAF1383}" srcOrd="4" destOrd="0" presId="urn:microsoft.com/office/officeart/2005/8/layout/default"/>
    <dgm:cxn modelId="{ACF08973-5FBA-4D20-9C25-B26FB04577BC}" type="presParOf" srcId="{037F5ECA-CB53-454A-865D-A786A86E46FD}" destId="{745835BA-E8C7-4998-89F0-1D94A35EF1AA}" srcOrd="5" destOrd="0" presId="urn:microsoft.com/office/officeart/2005/8/layout/default"/>
    <dgm:cxn modelId="{1B7F60DC-F639-4AD6-8FA0-5531EF70F9A4}" type="presParOf" srcId="{037F5ECA-CB53-454A-865D-A786A86E46FD}" destId="{91088FE9-57E3-4D47-B37E-B8575A69FACE}" srcOrd="6" destOrd="0" presId="urn:microsoft.com/office/officeart/2005/8/layout/default"/>
    <dgm:cxn modelId="{84A80CA6-378C-426A-BEAE-0BD623508CD6}" type="presParOf" srcId="{037F5ECA-CB53-454A-865D-A786A86E46FD}" destId="{36CDCA49-5571-45D3-8B29-E843A5E94A1D}" srcOrd="7" destOrd="0" presId="urn:microsoft.com/office/officeart/2005/8/layout/default"/>
    <dgm:cxn modelId="{F36CC38E-46C2-4E0D-BE0E-475291BCB9BE}" type="presParOf" srcId="{037F5ECA-CB53-454A-865D-A786A86E46FD}" destId="{C345C890-FC10-4E23-AC25-6742E069094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E2696-2EFC-48B8-8DED-2EDE1DB43DFF}">
      <dsp:nvSpPr>
        <dsp:cNvPr id="0" name=""/>
        <dsp:cNvSpPr/>
      </dsp:nvSpPr>
      <dsp:spPr>
        <a:xfrm>
          <a:off x="3032" y="713498"/>
          <a:ext cx="2405961" cy="14435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Matthew 27:45-56</a:t>
          </a:r>
        </a:p>
      </dsp:txBody>
      <dsp:txXfrm>
        <a:off x="3032" y="713498"/>
        <a:ext cx="2405961" cy="1443576"/>
      </dsp:txXfrm>
    </dsp:sp>
    <dsp:sp modelId="{BB9858A0-0D0B-4CD6-A058-FD581180F598}">
      <dsp:nvSpPr>
        <dsp:cNvPr id="0" name=""/>
        <dsp:cNvSpPr/>
      </dsp:nvSpPr>
      <dsp:spPr>
        <a:xfrm>
          <a:off x="2649589" y="713498"/>
          <a:ext cx="2405961" cy="14435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Mark 15:21-32</a:t>
          </a:r>
        </a:p>
      </dsp:txBody>
      <dsp:txXfrm>
        <a:off x="2649589" y="713498"/>
        <a:ext cx="2405961" cy="1443576"/>
      </dsp:txXfrm>
    </dsp:sp>
    <dsp:sp modelId="{EA92BC1D-8B84-4D36-A5D3-9D008BAF1383}">
      <dsp:nvSpPr>
        <dsp:cNvPr id="0" name=""/>
        <dsp:cNvSpPr/>
      </dsp:nvSpPr>
      <dsp:spPr>
        <a:xfrm>
          <a:off x="5296147" y="713498"/>
          <a:ext cx="2405961" cy="14435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Luke 23:44-49</a:t>
          </a:r>
        </a:p>
      </dsp:txBody>
      <dsp:txXfrm>
        <a:off x="5296147" y="713498"/>
        <a:ext cx="2405961" cy="1443576"/>
      </dsp:txXfrm>
    </dsp:sp>
    <dsp:sp modelId="{91088FE9-57E3-4D47-B37E-B8575A69FACE}">
      <dsp:nvSpPr>
        <dsp:cNvPr id="0" name=""/>
        <dsp:cNvSpPr/>
      </dsp:nvSpPr>
      <dsp:spPr>
        <a:xfrm>
          <a:off x="7942704" y="713498"/>
          <a:ext cx="2405961" cy="14435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John 19:28-37</a:t>
          </a:r>
        </a:p>
      </dsp:txBody>
      <dsp:txXfrm>
        <a:off x="7942704" y="713498"/>
        <a:ext cx="2405961" cy="1443576"/>
      </dsp:txXfrm>
    </dsp:sp>
    <dsp:sp modelId="{45477739-7375-477E-864F-B833112D6728}">
      <dsp:nvSpPr>
        <dsp:cNvPr id="0" name=""/>
        <dsp:cNvSpPr/>
      </dsp:nvSpPr>
      <dsp:spPr>
        <a:xfrm>
          <a:off x="3032" y="2397671"/>
          <a:ext cx="2405961" cy="14435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Matthew 27:57-65</a:t>
          </a:r>
        </a:p>
      </dsp:txBody>
      <dsp:txXfrm>
        <a:off x="3032" y="2397671"/>
        <a:ext cx="2405961" cy="1443576"/>
      </dsp:txXfrm>
    </dsp:sp>
    <dsp:sp modelId="{5647468D-E3A8-48EE-86AF-92A5F36B8CAA}">
      <dsp:nvSpPr>
        <dsp:cNvPr id="0" name=""/>
        <dsp:cNvSpPr/>
      </dsp:nvSpPr>
      <dsp:spPr>
        <a:xfrm>
          <a:off x="2649589" y="2397671"/>
          <a:ext cx="2405961" cy="14435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Mark 15:33-47</a:t>
          </a:r>
        </a:p>
      </dsp:txBody>
      <dsp:txXfrm>
        <a:off x="2649589" y="2397671"/>
        <a:ext cx="2405961" cy="1443576"/>
      </dsp:txXfrm>
    </dsp:sp>
    <dsp:sp modelId="{C345C890-FC10-4E23-AC25-6742E069094D}">
      <dsp:nvSpPr>
        <dsp:cNvPr id="0" name=""/>
        <dsp:cNvSpPr/>
      </dsp:nvSpPr>
      <dsp:spPr>
        <a:xfrm>
          <a:off x="5296147" y="2397671"/>
          <a:ext cx="2405961" cy="14435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Luke 23:50-56</a:t>
          </a:r>
        </a:p>
      </dsp:txBody>
      <dsp:txXfrm>
        <a:off x="5296147" y="2397671"/>
        <a:ext cx="2405961" cy="1443576"/>
      </dsp:txXfrm>
    </dsp:sp>
    <dsp:sp modelId="{BD659A02-15BB-44A4-BEEC-3B8BE5D0FBF8}">
      <dsp:nvSpPr>
        <dsp:cNvPr id="0" name=""/>
        <dsp:cNvSpPr/>
      </dsp:nvSpPr>
      <dsp:spPr>
        <a:xfrm>
          <a:off x="7942704" y="2397671"/>
          <a:ext cx="2405961" cy="14435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John 19:38-42</a:t>
          </a:r>
        </a:p>
      </dsp:txBody>
      <dsp:txXfrm>
        <a:off x="7942704" y="2397671"/>
        <a:ext cx="2405961" cy="1443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E2696-2EFC-48B8-8DED-2EDE1DB43DFF}">
      <dsp:nvSpPr>
        <dsp:cNvPr id="0" name=""/>
        <dsp:cNvSpPr/>
      </dsp:nvSpPr>
      <dsp:spPr>
        <a:xfrm>
          <a:off x="3032" y="433140"/>
          <a:ext cx="2405961" cy="14435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Matthew 28:1-18</a:t>
          </a:r>
        </a:p>
      </dsp:txBody>
      <dsp:txXfrm>
        <a:off x="3032" y="433140"/>
        <a:ext cx="2405961" cy="1443576"/>
      </dsp:txXfrm>
    </dsp:sp>
    <dsp:sp modelId="{BB9858A0-0D0B-4CD6-A058-FD581180F598}">
      <dsp:nvSpPr>
        <dsp:cNvPr id="0" name=""/>
        <dsp:cNvSpPr/>
      </dsp:nvSpPr>
      <dsp:spPr>
        <a:xfrm>
          <a:off x="2649589" y="433140"/>
          <a:ext cx="2405961" cy="14435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Mark 16:1-8</a:t>
          </a:r>
        </a:p>
      </dsp:txBody>
      <dsp:txXfrm>
        <a:off x="2649589" y="433140"/>
        <a:ext cx="2405961" cy="1443576"/>
      </dsp:txXfrm>
    </dsp:sp>
    <dsp:sp modelId="{EA92BC1D-8B84-4D36-A5D3-9D008BAF1383}">
      <dsp:nvSpPr>
        <dsp:cNvPr id="0" name=""/>
        <dsp:cNvSpPr/>
      </dsp:nvSpPr>
      <dsp:spPr>
        <a:xfrm>
          <a:off x="5296147" y="433140"/>
          <a:ext cx="2405961" cy="14435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Luke 24:1-12</a:t>
          </a:r>
        </a:p>
      </dsp:txBody>
      <dsp:txXfrm>
        <a:off x="5296147" y="433140"/>
        <a:ext cx="2405961" cy="1443576"/>
      </dsp:txXfrm>
    </dsp:sp>
    <dsp:sp modelId="{91088FE9-57E3-4D47-B37E-B8575A69FACE}">
      <dsp:nvSpPr>
        <dsp:cNvPr id="0" name=""/>
        <dsp:cNvSpPr/>
      </dsp:nvSpPr>
      <dsp:spPr>
        <a:xfrm>
          <a:off x="7942704" y="433140"/>
          <a:ext cx="2405961" cy="14435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John 20:1-9</a:t>
          </a:r>
        </a:p>
      </dsp:txBody>
      <dsp:txXfrm>
        <a:off x="7942704" y="433140"/>
        <a:ext cx="2405961" cy="1443576"/>
      </dsp:txXfrm>
    </dsp:sp>
    <dsp:sp modelId="{45477739-7375-477E-864F-B833112D6728}">
      <dsp:nvSpPr>
        <dsp:cNvPr id="0" name=""/>
        <dsp:cNvSpPr/>
      </dsp:nvSpPr>
      <dsp:spPr>
        <a:xfrm>
          <a:off x="3032" y="2117313"/>
          <a:ext cx="2405961" cy="14435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Matthew 28:9-10,   16-20</a:t>
          </a:r>
        </a:p>
      </dsp:txBody>
      <dsp:txXfrm>
        <a:off x="3032" y="2117313"/>
        <a:ext cx="2405961" cy="1443576"/>
      </dsp:txXfrm>
    </dsp:sp>
    <dsp:sp modelId="{5647468D-E3A8-48EE-86AF-92A5F36B8CAA}">
      <dsp:nvSpPr>
        <dsp:cNvPr id="0" name=""/>
        <dsp:cNvSpPr/>
      </dsp:nvSpPr>
      <dsp:spPr>
        <a:xfrm>
          <a:off x="2649589" y="2117313"/>
          <a:ext cx="2405961" cy="14435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Mark 16:9-18*</a:t>
          </a:r>
        </a:p>
      </dsp:txBody>
      <dsp:txXfrm>
        <a:off x="2649589" y="2117313"/>
        <a:ext cx="2405961" cy="1443576"/>
      </dsp:txXfrm>
    </dsp:sp>
    <dsp:sp modelId="{C345C890-FC10-4E23-AC25-6742E069094D}">
      <dsp:nvSpPr>
        <dsp:cNvPr id="0" name=""/>
        <dsp:cNvSpPr/>
      </dsp:nvSpPr>
      <dsp:spPr>
        <a:xfrm>
          <a:off x="5296147" y="2117313"/>
          <a:ext cx="2405961" cy="14435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Luke 24:13-49</a:t>
          </a:r>
        </a:p>
      </dsp:txBody>
      <dsp:txXfrm>
        <a:off x="5296147" y="2117313"/>
        <a:ext cx="2405961" cy="1443576"/>
      </dsp:txXfrm>
    </dsp:sp>
    <dsp:sp modelId="{BD659A02-15BB-44A4-BEEC-3B8BE5D0FBF8}">
      <dsp:nvSpPr>
        <dsp:cNvPr id="0" name=""/>
        <dsp:cNvSpPr/>
      </dsp:nvSpPr>
      <dsp:spPr>
        <a:xfrm>
          <a:off x="7942704" y="2117313"/>
          <a:ext cx="2405961" cy="14435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John 20:10-25</a:t>
          </a:r>
        </a:p>
      </dsp:txBody>
      <dsp:txXfrm>
        <a:off x="7942704" y="2117313"/>
        <a:ext cx="2405961" cy="1443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E2696-2EFC-48B8-8DED-2EDE1DB43DFF}">
      <dsp:nvSpPr>
        <dsp:cNvPr id="0" name=""/>
        <dsp:cNvSpPr/>
      </dsp:nvSpPr>
      <dsp:spPr>
        <a:xfrm>
          <a:off x="266879" y="2746"/>
          <a:ext cx="3068105" cy="18408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Matthew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- Not Covered</a:t>
          </a:r>
        </a:p>
      </dsp:txBody>
      <dsp:txXfrm>
        <a:off x="266879" y="2746"/>
        <a:ext cx="3068105" cy="1840863"/>
      </dsp:txXfrm>
    </dsp:sp>
    <dsp:sp modelId="{BB9858A0-0D0B-4CD6-A058-FD581180F598}">
      <dsp:nvSpPr>
        <dsp:cNvPr id="0" name=""/>
        <dsp:cNvSpPr/>
      </dsp:nvSpPr>
      <dsp:spPr>
        <a:xfrm>
          <a:off x="3641796" y="2746"/>
          <a:ext cx="3068105" cy="18408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Mark 16:19-20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- Disputed</a:t>
          </a:r>
        </a:p>
      </dsp:txBody>
      <dsp:txXfrm>
        <a:off x="3641796" y="2746"/>
        <a:ext cx="3068105" cy="1840863"/>
      </dsp:txXfrm>
    </dsp:sp>
    <dsp:sp modelId="{EA92BC1D-8B84-4D36-A5D3-9D008BAF1383}">
      <dsp:nvSpPr>
        <dsp:cNvPr id="0" name=""/>
        <dsp:cNvSpPr/>
      </dsp:nvSpPr>
      <dsp:spPr>
        <a:xfrm>
          <a:off x="7016712" y="2746"/>
          <a:ext cx="3068105" cy="18408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Luke 24:50-53</a:t>
          </a:r>
        </a:p>
      </dsp:txBody>
      <dsp:txXfrm>
        <a:off x="7016712" y="2746"/>
        <a:ext cx="3068105" cy="1840863"/>
      </dsp:txXfrm>
    </dsp:sp>
    <dsp:sp modelId="{91088FE9-57E3-4D47-B37E-B8575A69FACE}">
      <dsp:nvSpPr>
        <dsp:cNvPr id="0" name=""/>
        <dsp:cNvSpPr/>
      </dsp:nvSpPr>
      <dsp:spPr>
        <a:xfrm>
          <a:off x="1954337" y="2150420"/>
          <a:ext cx="3068105" cy="18408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Acts 1:1-11</a:t>
          </a:r>
        </a:p>
      </dsp:txBody>
      <dsp:txXfrm>
        <a:off x="1954337" y="2150420"/>
        <a:ext cx="3068105" cy="1840863"/>
      </dsp:txXfrm>
    </dsp:sp>
    <dsp:sp modelId="{C345C890-FC10-4E23-AC25-6742E069094D}">
      <dsp:nvSpPr>
        <dsp:cNvPr id="0" name=""/>
        <dsp:cNvSpPr/>
      </dsp:nvSpPr>
      <dsp:spPr>
        <a:xfrm>
          <a:off x="5329254" y="2150420"/>
          <a:ext cx="3068105" cy="18408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John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- Not Covered</a:t>
          </a:r>
        </a:p>
      </dsp:txBody>
      <dsp:txXfrm>
        <a:off x="5329254" y="2150420"/>
        <a:ext cx="3068105" cy="1840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3/31/2024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29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6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4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0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3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3/31/2024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86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3/31/2024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7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3/31/2024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5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8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3/31/2024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3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3/31/2024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1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3/31/2024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2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BC934-8865-A27C-E17C-A3E982A71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"/>
            <a:ext cx="12191998" cy="6857999"/>
          </a:xfrm>
          <a:prstGeom prst="rect">
            <a:avLst/>
          </a:prstGeom>
        </p:spPr>
      </p:pic>
      <p:sp>
        <p:nvSpPr>
          <p:cNvPr id="35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70CEF-B8D7-D7CA-62E5-D0DC681F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489636"/>
            <a:ext cx="10785979" cy="1326814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Ascension into Heaven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9683DFA-A55F-8ECE-405D-9370E4DCE5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572013"/>
              </p:ext>
            </p:extLst>
          </p:nvPr>
        </p:nvGraphicFramePr>
        <p:xfrm>
          <a:off x="1069675" y="2303858"/>
          <a:ext cx="10351698" cy="3994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08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A809-4144-F020-2FF5-B264607F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7" y="232614"/>
            <a:ext cx="8798943" cy="5094752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Q:  Who Goes to Heaven?</a:t>
            </a:r>
            <a:br>
              <a:rPr lang="en-US" sz="6600" b="1" dirty="0"/>
            </a:br>
            <a:br>
              <a:rPr lang="en-US" sz="4000" b="1" dirty="0"/>
            </a:br>
            <a:r>
              <a:rPr lang="en-US" sz="4000" dirty="0"/>
              <a:t>	</a:t>
            </a:r>
            <a:r>
              <a:rPr lang="en-US" sz="6600" b="1" u="sng" dirty="0"/>
              <a:t>A</a:t>
            </a:r>
            <a:r>
              <a:rPr lang="en-US" sz="6600" dirty="0"/>
              <a:t>ll “good” people</a:t>
            </a:r>
            <a:br>
              <a:rPr lang="en-US" sz="3100" dirty="0"/>
            </a:br>
            <a:br>
              <a:rPr lang="en-US" sz="4400" dirty="0"/>
            </a:br>
            <a:r>
              <a:rPr lang="en-US" sz="6600" dirty="0"/>
              <a:t>	</a:t>
            </a:r>
            <a:r>
              <a:rPr lang="en-US" sz="6600" b="1" u="sng" dirty="0"/>
              <a:t>B</a:t>
            </a:r>
            <a:r>
              <a:rPr lang="en-US" sz="6600" dirty="0"/>
              <a:t>orn Again Believers</a:t>
            </a:r>
            <a:br>
              <a:rPr lang="en-US" sz="4400" dirty="0"/>
            </a:br>
            <a:br>
              <a:rPr lang="en-US" sz="4400" dirty="0"/>
            </a:br>
            <a:r>
              <a:rPr lang="en-US" sz="6600" dirty="0"/>
              <a:t>	</a:t>
            </a:r>
            <a:r>
              <a:rPr lang="en-US" sz="6600" b="1" u="sng" dirty="0"/>
              <a:t>C</a:t>
            </a:r>
            <a:r>
              <a:rPr lang="en-US" sz="6600" dirty="0"/>
              <a:t>hurch Attenders</a:t>
            </a:r>
          </a:p>
        </p:txBody>
      </p:sp>
      <p:pic>
        <p:nvPicPr>
          <p:cNvPr id="6" name="Content Placeholder 5" descr="A close up of a toy&#10;&#10;Description automatically generated">
            <a:extLst>
              <a:ext uri="{FF2B5EF4-FFF2-40B4-BE49-F238E27FC236}">
                <a16:creationId xmlns:a16="http://schemas.microsoft.com/office/drawing/2014/main" id="{B746C9DB-A4F7-72B9-42F9-5C0AA2B76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45" y="1530634"/>
            <a:ext cx="3796732" cy="379673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8F946D-438E-8A78-3BE2-953746D003FC}"/>
              </a:ext>
            </a:extLst>
          </p:cNvPr>
          <p:cNvSpPr txBox="1"/>
          <p:nvPr/>
        </p:nvSpPr>
        <p:spPr>
          <a:xfrm>
            <a:off x="8095636" y="5564840"/>
            <a:ext cx="3796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 ABCs of Easter</a:t>
            </a:r>
          </a:p>
        </p:txBody>
      </p:sp>
    </p:spTree>
    <p:extLst>
      <p:ext uri="{BB962C8B-B14F-4D97-AF65-F5344CB8AC3E}">
        <p14:creationId xmlns:p14="http://schemas.microsoft.com/office/powerpoint/2010/main" val="123183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FD627-C9D0-713F-029F-7D6752201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747" y="531237"/>
            <a:ext cx="5195425" cy="3433016"/>
          </a:xfrm>
        </p:spPr>
        <p:txBody>
          <a:bodyPr anchor="t">
            <a:normAutofit/>
          </a:bodyPr>
          <a:lstStyle/>
          <a:p>
            <a:pPr algn="ctr"/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</a:t>
            </a:r>
          </a:p>
          <a:p>
            <a:pPr algn="ctr"/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</a:p>
          <a:p>
            <a:pPr algn="ctr"/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Thieves”</a:t>
            </a:r>
          </a:p>
        </p:txBody>
      </p:sp>
      <p:pic>
        <p:nvPicPr>
          <p:cNvPr id="5" name="Picture 4" descr="A sign with a cross and a stone on it&#10;&#10;Description automatically generated">
            <a:extLst>
              <a:ext uri="{FF2B5EF4-FFF2-40B4-BE49-F238E27FC236}">
                <a16:creationId xmlns:a16="http://schemas.microsoft.com/office/drawing/2014/main" id="{9F993ABD-3AED-FEFC-E4EB-C40AE9231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" r="-2" b="-2"/>
          <a:stretch/>
        </p:blipFill>
        <p:spPr>
          <a:xfrm>
            <a:off x="792567" y="751104"/>
            <a:ext cx="5546765" cy="5355791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3A1B5-0BF7-A4A9-6AD3-8DFA8D441E84}"/>
              </a:ext>
            </a:extLst>
          </p:cNvPr>
          <p:cNvSpPr txBox="1"/>
          <p:nvPr/>
        </p:nvSpPr>
        <p:spPr>
          <a:xfrm>
            <a:off x="7238559" y="4957155"/>
            <a:ext cx="439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23:32-43</a:t>
            </a:r>
          </a:p>
        </p:txBody>
      </p:sp>
    </p:spTree>
    <p:extLst>
      <p:ext uri="{BB962C8B-B14F-4D97-AF65-F5344CB8AC3E}">
        <p14:creationId xmlns:p14="http://schemas.microsoft.com/office/powerpoint/2010/main" val="315802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7C35C74-5016-0B85-0926-3992F504F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B76CDF1-6A1E-445E-91B6-686D6C917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60126" y="-1373875"/>
            <a:ext cx="6858000" cy="960574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AE666-F07E-7216-1CDD-3DE17C71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62" y="5629276"/>
            <a:ext cx="7760376" cy="81915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 and the offer is FREE!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8864" y="4291242"/>
            <a:ext cx="52120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8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56F80-B1C4-C560-7638-981CD800C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005" y="999179"/>
            <a:ext cx="4849882" cy="5198548"/>
          </a:xfrm>
        </p:spPr>
        <p:txBody>
          <a:bodyPr anchor="t">
            <a:normAutofit fontScale="92500" lnSpcReduction="10000"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</a:t>
            </a:r>
            <a:r>
              <a:rPr lang="en-US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5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5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s” </a:t>
            </a:r>
          </a:p>
          <a:p>
            <a:pPr algn="ctr"/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</a:p>
          <a:p>
            <a:pPr algn="ctr"/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</a:t>
            </a:r>
            <a:r>
              <a:rPr lang="en-US" sz="5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endParaRPr 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Faith was Tested,</a:t>
            </a:r>
          </a:p>
          <a:p>
            <a:pPr algn="ctr"/>
            <a:r>
              <a:rPr lang="en-US" sz="3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were</a:t>
            </a:r>
          </a:p>
          <a:p>
            <a:pPr algn="ctr"/>
            <a:r>
              <a:rPr lang="en-US" sz="3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Transformed by </a:t>
            </a:r>
          </a:p>
          <a:p>
            <a:pPr algn="ctr"/>
            <a:r>
              <a:rPr lang="en-US" sz="3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Truth!</a:t>
            </a:r>
          </a:p>
        </p:txBody>
      </p:sp>
      <p:sp>
        <p:nvSpPr>
          <p:cNvPr id="1046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AutoShape 4" descr="abc.webp (823×823)">
            <a:extLst>
              <a:ext uri="{FF2B5EF4-FFF2-40B4-BE49-F238E27FC236}">
                <a16:creationId xmlns:a16="http://schemas.microsoft.com/office/drawing/2014/main" id="{92048447-9909-E950-9628-AE4F2C7A45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6EED9395-C918-1DB1-ECF0-2A0799130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3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E805-75FB-A4BB-97DE-CE63BE40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276046"/>
            <a:ext cx="11809562" cy="4754880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 Boston Tea Party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Uruguay have to do with Easter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5" name="Picture 4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39293CC7-F930-7951-91E1-6797D510A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71" y="2399707"/>
            <a:ext cx="5833858" cy="4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6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7A4FC-9EA0-6A5A-8E8B-2D1B1D7A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28" y="389837"/>
            <a:ext cx="6301799" cy="1706649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Easter Narrative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Text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4C0DA7-F346-011F-C5CE-0E77C8EB9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r="2" b="2"/>
          <a:stretch/>
        </p:blipFill>
        <p:spPr bwMode="auto">
          <a:xfrm>
            <a:off x="615422" y="2486323"/>
            <a:ext cx="6301805" cy="39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61A0812C-8DCE-4CA2-904B-A5A5C12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8E1-A21D-5CDD-0008-78A14B8DC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053" y="1798059"/>
            <a:ext cx="4499946" cy="3288199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– Tell the story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4300" b="1" dirty="0">
                <a:solidFill>
                  <a:srgbClr val="FFFF00"/>
                </a:solidFill>
              </a:rPr>
              <a:t>E</a:t>
            </a:r>
            <a:r>
              <a:rPr lang="en-US" sz="2800" dirty="0">
                <a:solidFill>
                  <a:schemeClr val="tx1"/>
                </a:solidFill>
              </a:rPr>
              <a:t> – Explain the meaning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4300" b="1" dirty="0">
                <a:solidFill>
                  <a:srgbClr val="FFFF00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 – Apply the truth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06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5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A809-4144-F020-2FF5-B264607F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70" y="758825"/>
            <a:ext cx="5218981" cy="4754562"/>
          </a:xfrm>
        </p:spPr>
        <p:txBody>
          <a:bodyPr>
            <a:normAutofit/>
          </a:bodyPr>
          <a:lstStyle/>
          <a:p>
            <a:r>
              <a:rPr lang="en-US" sz="6600" dirty="0"/>
              <a:t>	Jesus was:</a:t>
            </a:r>
            <a:br>
              <a:rPr lang="en-US" sz="4000" dirty="0"/>
            </a:br>
            <a:br>
              <a:rPr lang="en-US" sz="4000" dirty="0"/>
            </a:br>
            <a:r>
              <a:rPr lang="en-US" sz="6600" dirty="0"/>
              <a:t>	</a:t>
            </a:r>
            <a:r>
              <a:rPr lang="en-US" sz="6600" b="1" u="sng" dirty="0"/>
              <a:t>A</a:t>
            </a:r>
            <a:r>
              <a:rPr lang="en-US" sz="6600" dirty="0"/>
              <a:t>ccused</a:t>
            </a:r>
            <a:br>
              <a:rPr lang="en-US" sz="6600" dirty="0"/>
            </a:br>
            <a:r>
              <a:rPr lang="en-US" sz="6600" dirty="0"/>
              <a:t>	</a:t>
            </a:r>
            <a:r>
              <a:rPr lang="en-US" sz="6600" b="1" u="sng" dirty="0"/>
              <a:t>B</a:t>
            </a:r>
            <a:r>
              <a:rPr lang="en-US" sz="6600" dirty="0"/>
              <a:t>eaten</a:t>
            </a:r>
            <a:br>
              <a:rPr lang="en-US" sz="6600" dirty="0"/>
            </a:br>
            <a:r>
              <a:rPr lang="en-US" sz="6600" dirty="0"/>
              <a:t>	</a:t>
            </a:r>
            <a:r>
              <a:rPr lang="en-US" sz="6600" b="1" u="sng" dirty="0"/>
              <a:t>C</a:t>
            </a:r>
            <a:r>
              <a:rPr lang="en-US" sz="6600" dirty="0"/>
              <a:t>rucified</a:t>
            </a:r>
          </a:p>
        </p:txBody>
      </p:sp>
      <p:pic>
        <p:nvPicPr>
          <p:cNvPr id="6" name="Content Placeholder 5" descr="A close up of a toy&#10;&#10;Description automatically generated">
            <a:extLst>
              <a:ext uri="{FF2B5EF4-FFF2-40B4-BE49-F238E27FC236}">
                <a16:creationId xmlns:a16="http://schemas.microsoft.com/office/drawing/2014/main" id="{B746C9DB-A4F7-72B9-42F9-5C0AA2B76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06" y="758825"/>
            <a:ext cx="4754563" cy="47545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FBE2D-E089-2FDA-7B57-557879B59E25}"/>
              </a:ext>
            </a:extLst>
          </p:cNvPr>
          <p:cNvSpPr txBox="1"/>
          <p:nvPr/>
        </p:nvSpPr>
        <p:spPr>
          <a:xfrm>
            <a:off x="5930106" y="5779699"/>
            <a:ext cx="475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ABCs of Easter</a:t>
            </a:r>
          </a:p>
        </p:txBody>
      </p:sp>
    </p:spTree>
    <p:extLst>
      <p:ext uri="{BB962C8B-B14F-4D97-AF65-F5344CB8AC3E}">
        <p14:creationId xmlns:p14="http://schemas.microsoft.com/office/powerpoint/2010/main" val="218555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4A98CF-5529-4F3E-A692-2CF1D51F3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825122" cy="6858000"/>
          </a:xfrm>
          <a:custGeom>
            <a:avLst/>
            <a:gdLst>
              <a:gd name="connsiteX0" fmla="*/ 0 w 10825122"/>
              <a:gd name="connsiteY0" fmla="*/ 0 h 6858000"/>
              <a:gd name="connsiteX1" fmla="*/ 9969784 w 10825122"/>
              <a:gd name="connsiteY1" fmla="*/ 0 h 6858000"/>
              <a:gd name="connsiteX2" fmla="*/ 10105415 w 10825122"/>
              <a:gd name="connsiteY2" fmla="*/ 264816 h 6858000"/>
              <a:gd name="connsiteX3" fmla="*/ 10825122 w 10825122"/>
              <a:gd name="connsiteY3" fmla="*/ 3429000 h 6858000"/>
              <a:gd name="connsiteX4" fmla="*/ 10105415 w 10825122"/>
              <a:gd name="connsiteY4" fmla="*/ 6593184 h 6858000"/>
              <a:gd name="connsiteX5" fmla="*/ 9969784 w 10825122"/>
              <a:gd name="connsiteY5" fmla="*/ 6858000 h 6858000"/>
              <a:gd name="connsiteX6" fmla="*/ 0 w 108251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5122" h="6858000">
                <a:moveTo>
                  <a:pt x="0" y="0"/>
                </a:moveTo>
                <a:lnTo>
                  <a:pt x="9969784" y="0"/>
                </a:lnTo>
                <a:lnTo>
                  <a:pt x="10105415" y="264816"/>
                </a:lnTo>
                <a:cubicBezTo>
                  <a:pt x="10566647" y="1222029"/>
                  <a:pt x="10825122" y="2295330"/>
                  <a:pt x="10825122" y="3429000"/>
                </a:cubicBezTo>
                <a:cubicBezTo>
                  <a:pt x="10825122" y="4562671"/>
                  <a:pt x="10566647" y="5635971"/>
                  <a:pt x="10105415" y="6593184"/>
                </a:cubicBezTo>
                <a:lnTo>
                  <a:pt x="99697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CCBE46-71C2-1E6D-DC30-00192C903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42" y="405441"/>
            <a:ext cx="10106327" cy="5684807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0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70CEF-B8D7-D7CA-62E5-D0DC681F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489636"/>
            <a:ext cx="10785979" cy="1326814"/>
          </a:xfrm>
        </p:spPr>
        <p:txBody>
          <a:bodyPr anchor="ctr">
            <a:norm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and Burial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9683DFA-A55F-8ECE-405D-9370E4DCE5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278920"/>
              </p:ext>
            </p:extLst>
          </p:nvPr>
        </p:nvGraphicFramePr>
        <p:xfrm>
          <a:off x="1311215" y="2035834"/>
          <a:ext cx="10351698" cy="455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577346B-6549-4CF9-2810-189360C2E905}"/>
              </a:ext>
            </a:extLst>
          </p:cNvPr>
          <p:cNvSpPr/>
          <p:nvPr/>
        </p:nvSpPr>
        <p:spPr>
          <a:xfrm>
            <a:off x="398918" y="3019948"/>
            <a:ext cx="7200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3181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4A98CF-5529-4F3E-A692-2CF1D51F3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825122" cy="6858000"/>
          </a:xfrm>
          <a:custGeom>
            <a:avLst/>
            <a:gdLst>
              <a:gd name="connsiteX0" fmla="*/ 0 w 10825122"/>
              <a:gd name="connsiteY0" fmla="*/ 0 h 6858000"/>
              <a:gd name="connsiteX1" fmla="*/ 9969784 w 10825122"/>
              <a:gd name="connsiteY1" fmla="*/ 0 h 6858000"/>
              <a:gd name="connsiteX2" fmla="*/ 10105415 w 10825122"/>
              <a:gd name="connsiteY2" fmla="*/ 264816 h 6858000"/>
              <a:gd name="connsiteX3" fmla="*/ 10825122 w 10825122"/>
              <a:gd name="connsiteY3" fmla="*/ 3429000 h 6858000"/>
              <a:gd name="connsiteX4" fmla="*/ 10105415 w 10825122"/>
              <a:gd name="connsiteY4" fmla="*/ 6593184 h 6858000"/>
              <a:gd name="connsiteX5" fmla="*/ 9969784 w 10825122"/>
              <a:gd name="connsiteY5" fmla="*/ 6858000 h 6858000"/>
              <a:gd name="connsiteX6" fmla="*/ 0 w 108251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5122" h="6858000">
                <a:moveTo>
                  <a:pt x="0" y="0"/>
                </a:moveTo>
                <a:lnTo>
                  <a:pt x="9969784" y="0"/>
                </a:lnTo>
                <a:lnTo>
                  <a:pt x="10105415" y="264816"/>
                </a:lnTo>
                <a:cubicBezTo>
                  <a:pt x="10566647" y="1222029"/>
                  <a:pt x="10825122" y="2295330"/>
                  <a:pt x="10825122" y="3429000"/>
                </a:cubicBezTo>
                <a:cubicBezTo>
                  <a:pt x="10825122" y="4562671"/>
                  <a:pt x="10566647" y="5635971"/>
                  <a:pt x="10105415" y="6593184"/>
                </a:cubicBezTo>
                <a:lnTo>
                  <a:pt x="99697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9E12A-B5FB-B889-FAA8-0FA573086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73" y="579481"/>
            <a:ext cx="9376740" cy="2715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by Crucifixion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–Medically 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29510-B20A-3A30-42C8-618D9D456854}"/>
              </a:ext>
            </a:extLst>
          </p:cNvPr>
          <p:cNvSpPr txBox="1"/>
          <p:nvPr/>
        </p:nvSpPr>
        <p:spPr>
          <a:xfrm>
            <a:off x="463499" y="4904872"/>
            <a:ext cx="9691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C. Truman Davis, University of Tennessee College of Medicine, Physician, Pastor, and Author of a book about medicine in the Bible.</a:t>
            </a:r>
          </a:p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Crucifixion of Jesus Christ”, March 1965. </a:t>
            </a:r>
          </a:p>
        </p:txBody>
      </p:sp>
    </p:spTree>
    <p:extLst>
      <p:ext uri="{BB962C8B-B14F-4D97-AF65-F5344CB8AC3E}">
        <p14:creationId xmlns:p14="http://schemas.microsoft.com/office/powerpoint/2010/main" val="3740151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70CEF-B8D7-D7CA-62E5-D0DC681F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489636"/>
            <a:ext cx="10785979" cy="1326814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Resurrection and Appearances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9683DFA-A55F-8ECE-405D-9370E4DCE5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323690"/>
              </p:ext>
            </p:extLst>
          </p:nvPr>
        </p:nvGraphicFramePr>
        <p:xfrm>
          <a:off x="1328468" y="1955969"/>
          <a:ext cx="10351698" cy="3994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577346B-6549-4CF9-2810-189360C2E905}"/>
              </a:ext>
            </a:extLst>
          </p:cNvPr>
          <p:cNvSpPr/>
          <p:nvPr/>
        </p:nvSpPr>
        <p:spPr>
          <a:xfrm>
            <a:off x="414147" y="2660322"/>
            <a:ext cx="6896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6E608-E718-3445-7348-00473B0D1CC5}"/>
              </a:ext>
            </a:extLst>
          </p:cNvPr>
          <p:cNvSpPr txBox="1"/>
          <p:nvPr/>
        </p:nvSpPr>
        <p:spPr>
          <a:xfrm>
            <a:off x="511834" y="5845144"/>
            <a:ext cx="1120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appearances are also covered by Paul in 1 Corinthians 15:3-8.</a:t>
            </a:r>
          </a:p>
        </p:txBody>
      </p:sp>
    </p:spTree>
    <p:extLst>
      <p:ext uri="{BB962C8B-B14F-4D97-AF65-F5344CB8AC3E}">
        <p14:creationId xmlns:p14="http://schemas.microsoft.com/office/powerpoint/2010/main" val="4132629602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179</TotalTime>
  <Words>244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Sitka Banner</vt:lpstr>
      <vt:lpstr>HeadlinesVTI</vt:lpstr>
      <vt:lpstr>PowerPoint Presentation</vt:lpstr>
      <vt:lpstr>PowerPoint Presentation</vt:lpstr>
      <vt:lpstr>What do The Boston Tea Party and Uruguay have to do with Easter?</vt:lpstr>
      <vt:lpstr>The Easter Narrative  is a Descriptive Text</vt:lpstr>
      <vt:lpstr> Jesus was:   Accused  Beaten  Crucified</vt:lpstr>
      <vt:lpstr>PowerPoint Presentation</vt:lpstr>
      <vt:lpstr>Death and Burial</vt:lpstr>
      <vt:lpstr>PowerPoint Presentation</vt:lpstr>
      <vt:lpstr>Resurrection and Appearances</vt:lpstr>
      <vt:lpstr>Ascension into Heaven</vt:lpstr>
      <vt:lpstr>Q:  Who Goes to Heaven?   All “good” people   Born Again Believers   Church Attenders</vt:lpstr>
      <vt:lpstr>PowerPoint Presentation</vt:lpstr>
      <vt:lpstr>… and the offer is FREE!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IS Risen!</dc:title>
  <dc:creator>David Williamson</dc:creator>
  <cp:lastModifiedBy>David Williamson</cp:lastModifiedBy>
  <cp:revision>1</cp:revision>
  <dcterms:created xsi:type="dcterms:W3CDTF">2024-03-28T16:14:57Z</dcterms:created>
  <dcterms:modified xsi:type="dcterms:W3CDTF">2024-03-31T10:37:32Z</dcterms:modified>
</cp:coreProperties>
</file>