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56" r:id="rId2"/>
    <p:sldId id="289" r:id="rId3"/>
    <p:sldId id="290" r:id="rId4"/>
    <p:sldId id="280" r:id="rId5"/>
    <p:sldId id="281" r:id="rId6"/>
    <p:sldId id="282" r:id="rId7"/>
    <p:sldId id="283" r:id="rId8"/>
    <p:sldId id="284" r:id="rId9"/>
    <p:sldId id="285" r:id="rId10"/>
    <p:sldId id="286" r:id="rId11"/>
    <p:sldId id="278" r:id="rId12"/>
    <p:sldId id="276" r:id="rId13"/>
    <p:sldId id="259" r:id="rId14"/>
    <p:sldId id="268" r:id="rId15"/>
    <p:sldId id="263" r:id="rId16"/>
    <p:sldId id="269" r:id="rId17"/>
    <p:sldId id="264" r:id="rId18"/>
    <p:sldId id="270" r:id="rId19"/>
    <p:sldId id="265" r:id="rId20"/>
    <p:sldId id="287" r:id="rId21"/>
    <p:sldId id="288" r:id="rId22"/>
    <p:sldId id="266" r:id="rId23"/>
    <p:sldId id="272" r:id="rId24"/>
    <p:sldId id="274" r:id="rId25"/>
    <p:sldId id="267" r:id="rId26"/>
    <p:sldId id="273" r:id="rId27"/>
    <p:sldId id="279" r:id="rId28"/>
    <p:sldId id="277" r:id="rId29"/>
  </p:sldIdLst>
  <p:sldSz cx="9144000" cy="5143500" type="screen16x9"/>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050C7-2BC0-45E1-991B-8D332211F929}" v="65" dt="2024-03-07T17:46:25.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245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illiamson" userId="a73da8032f1697b1" providerId="LiveId" clId="{79D050C7-2BC0-45E1-991B-8D332211F929}"/>
    <pc:docChg chg="undo custSel addSld delSld modSld sldOrd modNotesMaster">
      <pc:chgData name="David Williamson" userId="a73da8032f1697b1" providerId="LiveId" clId="{79D050C7-2BC0-45E1-991B-8D332211F929}" dt="2024-03-07T17:49:47.817" v="5570" actId="6549"/>
      <pc:docMkLst>
        <pc:docMk/>
      </pc:docMkLst>
      <pc:sldChg chg="addSp modSp mod modNotes">
        <pc:chgData name="David Williamson" userId="a73da8032f1697b1" providerId="LiveId" clId="{79D050C7-2BC0-45E1-991B-8D332211F929}" dt="2024-03-07T17:49:47.817" v="5570" actId="6549"/>
        <pc:sldMkLst>
          <pc:docMk/>
          <pc:sldMk cId="0" sldId="256"/>
        </pc:sldMkLst>
        <pc:spChg chg="add mod">
          <ac:chgData name="David Williamson" userId="a73da8032f1697b1" providerId="LiveId" clId="{79D050C7-2BC0-45E1-991B-8D332211F929}" dt="2024-03-07T17:49:47.817" v="5570" actId="6549"/>
          <ac:spMkLst>
            <pc:docMk/>
            <pc:sldMk cId="0" sldId="256"/>
            <ac:spMk id="2" creationId="{9759C478-B50D-076D-F4BB-82E6ED8D9525}"/>
          </ac:spMkLst>
        </pc:spChg>
        <pc:spChg chg="mod">
          <ac:chgData name="David Williamson" userId="a73da8032f1697b1" providerId="LiveId" clId="{79D050C7-2BC0-45E1-991B-8D332211F929}" dt="2024-03-07T17:48:38.112" v="5557" actId="1076"/>
          <ac:spMkLst>
            <pc:docMk/>
            <pc:sldMk cId="0" sldId="256"/>
            <ac:spMk id="55" creationId="{00000000-0000-0000-0000-000000000000}"/>
          </ac:spMkLst>
        </pc:spChg>
        <pc:picChg chg="mod">
          <ac:chgData name="David Williamson" userId="a73da8032f1697b1" providerId="LiveId" clId="{79D050C7-2BC0-45E1-991B-8D332211F929}" dt="2024-03-06T16:10:14.725" v="2813" actId="14100"/>
          <ac:picMkLst>
            <pc:docMk/>
            <pc:sldMk cId="0" sldId="256"/>
            <ac:picMk id="54" creationId="{00000000-0000-0000-0000-000000000000}"/>
          </ac:picMkLst>
        </pc:picChg>
      </pc:sldChg>
      <pc:sldChg chg="modSp del mod">
        <pc:chgData name="David Williamson" userId="a73da8032f1697b1" providerId="LiveId" clId="{79D050C7-2BC0-45E1-991B-8D332211F929}" dt="2024-03-05T19:03:31.562" v="542" actId="47"/>
        <pc:sldMkLst>
          <pc:docMk/>
          <pc:sldMk cId="0" sldId="257"/>
        </pc:sldMkLst>
        <pc:spChg chg="mod">
          <ac:chgData name="David Williamson" userId="a73da8032f1697b1" providerId="LiveId" clId="{79D050C7-2BC0-45E1-991B-8D332211F929}" dt="2024-03-05T18:52:28.185" v="62" actId="20577"/>
          <ac:spMkLst>
            <pc:docMk/>
            <pc:sldMk cId="0" sldId="257"/>
            <ac:spMk id="61" creationId="{00000000-0000-0000-0000-000000000000}"/>
          </ac:spMkLst>
        </pc:spChg>
      </pc:sldChg>
      <pc:sldChg chg="del">
        <pc:chgData name="David Williamson" userId="a73da8032f1697b1" providerId="LiveId" clId="{79D050C7-2BC0-45E1-991B-8D332211F929}" dt="2024-03-05T19:03:32.656" v="543" actId="47"/>
        <pc:sldMkLst>
          <pc:docMk/>
          <pc:sldMk cId="0" sldId="258"/>
        </pc:sldMkLst>
      </pc:sldChg>
      <pc:sldChg chg="modSp mod ord modNotes">
        <pc:chgData name="David Williamson" userId="a73da8032f1697b1" providerId="LiveId" clId="{79D050C7-2BC0-45E1-991B-8D332211F929}" dt="2024-03-07T17:44:44.800" v="5406" actId="20577"/>
        <pc:sldMkLst>
          <pc:docMk/>
          <pc:sldMk cId="0" sldId="259"/>
        </pc:sldMkLst>
        <pc:spChg chg="mod">
          <ac:chgData name="David Williamson" userId="a73da8032f1697b1" providerId="LiveId" clId="{79D050C7-2BC0-45E1-991B-8D332211F929}" dt="2024-03-07T17:44:44.800" v="5406" actId="20577"/>
          <ac:spMkLst>
            <pc:docMk/>
            <pc:sldMk cId="0" sldId="259"/>
            <ac:spMk id="74" creationId="{00000000-0000-0000-0000-000000000000}"/>
          </ac:spMkLst>
        </pc:spChg>
        <pc:picChg chg="mod">
          <ac:chgData name="David Williamson" userId="a73da8032f1697b1" providerId="LiveId" clId="{79D050C7-2BC0-45E1-991B-8D332211F929}" dt="2024-03-06T16:10:01.180" v="2812" actId="14100"/>
          <ac:picMkLst>
            <pc:docMk/>
            <pc:sldMk cId="0" sldId="259"/>
            <ac:picMk id="72" creationId="{00000000-0000-0000-0000-000000000000}"/>
          </ac:picMkLst>
        </pc:picChg>
      </pc:sldChg>
      <pc:sldChg chg="del">
        <pc:chgData name="David Williamson" userId="a73da8032f1697b1" providerId="LiveId" clId="{79D050C7-2BC0-45E1-991B-8D332211F929}" dt="2024-03-05T19:03:09.187" v="538" actId="47"/>
        <pc:sldMkLst>
          <pc:docMk/>
          <pc:sldMk cId="0" sldId="260"/>
        </pc:sldMkLst>
      </pc:sldChg>
      <pc:sldChg chg="del">
        <pc:chgData name="David Williamson" userId="a73da8032f1697b1" providerId="LiveId" clId="{79D050C7-2BC0-45E1-991B-8D332211F929}" dt="2024-03-05T19:03:10.281" v="539" actId="47"/>
        <pc:sldMkLst>
          <pc:docMk/>
          <pc:sldMk cId="0" sldId="261"/>
        </pc:sldMkLst>
      </pc:sldChg>
      <pc:sldChg chg="modSp del mod ord modNotes">
        <pc:chgData name="David Williamson" userId="a73da8032f1697b1" providerId="LiveId" clId="{79D050C7-2BC0-45E1-991B-8D332211F929}" dt="2024-03-06T14:14:13.437" v="1906" actId="47"/>
        <pc:sldMkLst>
          <pc:docMk/>
          <pc:sldMk cId="0" sldId="262"/>
        </pc:sldMkLst>
        <pc:spChg chg="mod">
          <ac:chgData name="David Williamson" userId="a73da8032f1697b1" providerId="LiveId" clId="{79D050C7-2BC0-45E1-991B-8D332211F929}" dt="2024-03-05T19:04:11.156" v="548" actId="20577"/>
          <ac:spMkLst>
            <pc:docMk/>
            <pc:sldMk cId="0" sldId="262"/>
            <ac:spMk id="95" creationId="{00000000-0000-0000-0000-000000000000}"/>
          </ac:spMkLst>
        </pc:spChg>
      </pc:sldChg>
      <pc:sldChg chg="addSp delSp modSp add mod modNotes">
        <pc:chgData name="David Williamson" userId="a73da8032f1697b1" providerId="LiveId" clId="{79D050C7-2BC0-45E1-991B-8D332211F929}" dt="2024-03-06T17:41:26.544" v="4762" actId="21"/>
        <pc:sldMkLst>
          <pc:docMk/>
          <pc:sldMk cId="1919273588" sldId="263"/>
        </pc:sldMkLst>
        <pc:spChg chg="add del mod">
          <ac:chgData name="David Williamson" userId="a73da8032f1697b1" providerId="LiveId" clId="{79D050C7-2BC0-45E1-991B-8D332211F929}" dt="2024-03-06T17:41:26.544" v="4762" actId="21"/>
          <ac:spMkLst>
            <pc:docMk/>
            <pc:sldMk cId="1919273588" sldId="263"/>
            <ac:spMk id="2" creationId="{6EDFA4D4-FFF7-8A36-F702-1F51BF1D46C3}"/>
          </ac:spMkLst>
        </pc:spChg>
        <pc:spChg chg="mod">
          <ac:chgData name="David Williamson" userId="a73da8032f1697b1" providerId="LiveId" clId="{79D050C7-2BC0-45E1-991B-8D332211F929}" dt="2024-03-06T16:45:24.235" v="3376" actId="14100"/>
          <ac:spMkLst>
            <pc:docMk/>
            <pc:sldMk cId="1919273588" sldId="263"/>
            <ac:spMk id="74" creationId="{9094E774-09D3-A42A-D1EC-CC4F037851D2}"/>
          </ac:spMkLst>
        </pc:spChg>
        <pc:picChg chg="mod">
          <ac:chgData name="David Williamson" userId="a73da8032f1697b1" providerId="LiveId" clId="{79D050C7-2BC0-45E1-991B-8D332211F929}" dt="2024-03-06T16:59:16.597" v="3849" actId="14100"/>
          <ac:picMkLst>
            <pc:docMk/>
            <pc:sldMk cId="1919273588" sldId="263"/>
            <ac:picMk id="72" creationId="{369234CF-E2B8-E384-6CB5-D540C43A8C6F}"/>
          </ac:picMkLst>
        </pc:picChg>
      </pc:sldChg>
      <pc:sldChg chg="modSp add mod modNotes">
        <pc:chgData name="David Williamson" userId="a73da8032f1697b1" providerId="LiveId" clId="{79D050C7-2BC0-45E1-991B-8D332211F929}" dt="2024-03-06T17:32:22.277" v="4749"/>
        <pc:sldMkLst>
          <pc:docMk/>
          <pc:sldMk cId="4271619283" sldId="264"/>
        </pc:sldMkLst>
        <pc:spChg chg="mod">
          <ac:chgData name="David Williamson" userId="a73da8032f1697b1" providerId="LiveId" clId="{79D050C7-2BC0-45E1-991B-8D332211F929}" dt="2024-03-05T19:05:24.156" v="558" actId="207"/>
          <ac:spMkLst>
            <pc:docMk/>
            <pc:sldMk cId="4271619283" sldId="264"/>
            <ac:spMk id="74" creationId="{EE781529-BFCA-BCEE-BA40-34D6086FF32B}"/>
          </ac:spMkLst>
        </pc:spChg>
        <pc:picChg chg="mod">
          <ac:chgData name="David Williamson" userId="a73da8032f1697b1" providerId="LiveId" clId="{79D050C7-2BC0-45E1-991B-8D332211F929}" dt="2024-03-06T16:11:40.685" v="2821" actId="14100"/>
          <ac:picMkLst>
            <pc:docMk/>
            <pc:sldMk cId="4271619283" sldId="264"/>
            <ac:picMk id="72" creationId="{7D30278E-BE89-60BC-6FE5-1AC759DA0C70}"/>
          </ac:picMkLst>
        </pc:picChg>
      </pc:sldChg>
      <pc:sldChg chg="addSp delSp modSp add mod modNotes">
        <pc:chgData name="David Williamson" userId="a73da8032f1697b1" providerId="LiveId" clId="{79D050C7-2BC0-45E1-991B-8D332211F929}" dt="2024-03-06T17:45:33.498" v="4810" actId="21"/>
        <pc:sldMkLst>
          <pc:docMk/>
          <pc:sldMk cId="4166157308" sldId="265"/>
        </pc:sldMkLst>
        <pc:spChg chg="add del mod">
          <ac:chgData name="David Williamson" userId="a73da8032f1697b1" providerId="LiveId" clId="{79D050C7-2BC0-45E1-991B-8D332211F929}" dt="2024-03-06T17:45:33.498" v="4810" actId="21"/>
          <ac:spMkLst>
            <pc:docMk/>
            <pc:sldMk cId="4166157308" sldId="265"/>
            <ac:spMk id="2" creationId="{C1DE117E-D40F-9CC7-526D-FFB954487625}"/>
          </ac:spMkLst>
        </pc:spChg>
        <pc:spChg chg="mod">
          <ac:chgData name="David Williamson" userId="a73da8032f1697b1" providerId="LiveId" clId="{79D050C7-2BC0-45E1-991B-8D332211F929}" dt="2024-03-05T19:05:28.296" v="559" actId="207"/>
          <ac:spMkLst>
            <pc:docMk/>
            <pc:sldMk cId="4166157308" sldId="265"/>
            <ac:spMk id="74" creationId="{D9E4361F-45A4-CAE7-69AA-3B040329C9FA}"/>
          </ac:spMkLst>
        </pc:spChg>
        <pc:picChg chg="mod">
          <ac:chgData name="David Williamson" userId="a73da8032f1697b1" providerId="LiveId" clId="{79D050C7-2BC0-45E1-991B-8D332211F929}" dt="2024-03-06T16:12:01.845" v="2823" actId="14100"/>
          <ac:picMkLst>
            <pc:docMk/>
            <pc:sldMk cId="4166157308" sldId="265"/>
            <ac:picMk id="72" creationId="{D27964CB-557D-1CEA-BC6D-2FAEE491FB72}"/>
          </ac:picMkLst>
        </pc:picChg>
      </pc:sldChg>
      <pc:sldChg chg="modSp add mod modNotes">
        <pc:chgData name="David Williamson" userId="a73da8032f1697b1" providerId="LiveId" clId="{79D050C7-2BC0-45E1-991B-8D332211F929}" dt="2024-03-06T17:32:22.277" v="4749"/>
        <pc:sldMkLst>
          <pc:docMk/>
          <pc:sldMk cId="4265574944" sldId="266"/>
        </pc:sldMkLst>
        <pc:spChg chg="mod">
          <ac:chgData name="David Williamson" userId="a73da8032f1697b1" providerId="LiveId" clId="{79D050C7-2BC0-45E1-991B-8D332211F929}" dt="2024-03-06T14:15:45.014" v="1922" actId="20577"/>
          <ac:spMkLst>
            <pc:docMk/>
            <pc:sldMk cId="4265574944" sldId="266"/>
            <ac:spMk id="74" creationId="{879E4756-CC96-00BE-46EE-B778232324CC}"/>
          </ac:spMkLst>
        </pc:spChg>
        <pc:picChg chg="mod">
          <ac:chgData name="David Williamson" userId="a73da8032f1697b1" providerId="LiveId" clId="{79D050C7-2BC0-45E1-991B-8D332211F929}" dt="2024-03-06T16:12:21.215" v="2825" actId="14100"/>
          <ac:picMkLst>
            <pc:docMk/>
            <pc:sldMk cId="4265574944" sldId="266"/>
            <ac:picMk id="72" creationId="{9F8CFFAD-F216-7A98-5D7A-7D7F0AC92A5D}"/>
          </ac:picMkLst>
        </pc:picChg>
      </pc:sldChg>
      <pc:sldChg chg="modSp add mod modNotes">
        <pc:chgData name="David Williamson" userId="a73da8032f1697b1" providerId="LiveId" clId="{79D050C7-2BC0-45E1-991B-8D332211F929}" dt="2024-03-07T17:45:39.826" v="5411" actId="20577"/>
        <pc:sldMkLst>
          <pc:docMk/>
          <pc:sldMk cId="1854891922" sldId="267"/>
        </pc:sldMkLst>
        <pc:spChg chg="mod">
          <ac:chgData name="David Williamson" userId="a73da8032f1697b1" providerId="LiveId" clId="{79D050C7-2BC0-45E1-991B-8D332211F929}" dt="2024-03-07T17:45:39.826" v="5411" actId="20577"/>
          <ac:spMkLst>
            <pc:docMk/>
            <pc:sldMk cId="1854891922" sldId="267"/>
            <ac:spMk id="74" creationId="{391A7204-BB23-E23E-DB75-E19032971ABC}"/>
          </ac:spMkLst>
        </pc:spChg>
        <pc:picChg chg="mod">
          <ac:chgData name="David Williamson" userId="a73da8032f1697b1" providerId="LiveId" clId="{79D050C7-2BC0-45E1-991B-8D332211F929}" dt="2024-03-06T16:13:36.072" v="2831" actId="14100"/>
          <ac:picMkLst>
            <pc:docMk/>
            <pc:sldMk cId="1854891922" sldId="267"/>
            <ac:picMk id="72" creationId="{DDC8AA1B-C74A-E407-5C94-F42AA39E8D66}"/>
          </ac:picMkLst>
        </pc:picChg>
      </pc:sldChg>
      <pc:sldChg chg="modSp add mod ord modNotes">
        <pc:chgData name="David Williamson" userId="a73da8032f1697b1" providerId="LiveId" clId="{79D050C7-2BC0-45E1-991B-8D332211F929}" dt="2024-03-06T17:40:18.163" v="4761" actId="123"/>
        <pc:sldMkLst>
          <pc:docMk/>
          <pc:sldMk cId="1783207188" sldId="268"/>
        </pc:sldMkLst>
        <pc:spChg chg="mod">
          <ac:chgData name="David Williamson" userId="a73da8032f1697b1" providerId="LiveId" clId="{79D050C7-2BC0-45E1-991B-8D332211F929}" dt="2024-03-06T17:40:18.163" v="4761" actId="123"/>
          <ac:spMkLst>
            <pc:docMk/>
            <pc:sldMk cId="1783207188" sldId="268"/>
            <ac:spMk id="95" creationId="{088830B9-B76E-814B-260C-76C06A7CF831}"/>
          </ac:spMkLst>
        </pc:spChg>
        <pc:picChg chg="mod">
          <ac:chgData name="David Williamson" userId="a73da8032f1697b1" providerId="LiveId" clId="{79D050C7-2BC0-45E1-991B-8D332211F929}" dt="2024-03-06T16:38:02.827" v="3191" actId="14100"/>
          <ac:picMkLst>
            <pc:docMk/>
            <pc:sldMk cId="1783207188" sldId="268"/>
            <ac:picMk id="93" creationId="{C0F9FDF4-4D8F-C924-CA7E-199C57A8D5A0}"/>
          </ac:picMkLst>
        </pc:picChg>
      </pc:sldChg>
      <pc:sldChg chg="addSp delSp modSp add mod ord modNotes">
        <pc:chgData name="David Williamson" userId="a73da8032f1697b1" providerId="LiveId" clId="{79D050C7-2BC0-45E1-991B-8D332211F929}" dt="2024-03-06T17:42:24.012" v="4772" actId="21"/>
        <pc:sldMkLst>
          <pc:docMk/>
          <pc:sldMk cId="2829884412" sldId="269"/>
        </pc:sldMkLst>
        <pc:spChg chg="add del mod">
          <ac:chgData name="David Williamson" userId="a73da8032f1697b1" providerId="LiveId" clId="{79D050C7-2BC0-45E1-991B-8D332211F929}" dt="2024-03-06T17:42:24.012" v="4772" actId="21"/>
          <ac:spMkLst>
            <pc:docMk/>
            <pc:sldMk cId="2829884412" sldId="269"/>
            <ac:spMk id="2" creationId="{5332E435-7AC8-C6B6-FF21-787F452C7751}"/>
          </ac:spMkLst>
        </pc:spChg>
        <pc:spChg chg="mod">
          <ac:chgData name="David Williamson" userId="a73da8032f1697b1" providerId="LiveId" clId="{79D050C7-2BC0-45E1-991B-8D332211F929}" dt="2024-03-06T17:42:17.524" v="4771" actId="403"/>
          <ac:spMkLst>
            <pc:docMk/>
            <pc:sldMk cId="2829884412" sldId="269"/>
            <ac:spMk id="95" creationId="{839A1180-7349-A7E6-49CA-4D092A7AF854}"/>
          </ac:spMkLst>
        </pc:spChg>
        <pc:picChg chg="mod">
          <ac:chgData name="David Williamson" userId="a73da8032f1697b1" providerId="LiveId" clId="{79D050C7-2BC0-45E1-991B-8D332211F929}" dt="2024-03-06T16:11:22.966" v="2819" actId="14100"/>
          <ac:picMkLst>
            <pc:docMk/>
            <pc:sldMk cId="2829884412" sldId="269"/>
            <ac:picMk id="93" creationId="{6537C877-C60E-A7C3-B015-C1EA3536FFF0}"/>
          </ac:picMkLst>
        </pc:picChg>
      </pc:sldChg>
      <pc:sldChg chg="addSp delSp modSp add mod ord modNotes">
        <pc:chgData name="David Williamson" userId="a73da8032f1697b1" providerId="LiveId" clId="{79D050C7-2BC0-45E1-991B-8D332211F929}" dt="2024-03-06T17:44:07.863" v="4803" actId="123"/>
        <pc:sldMkLst>
          <pc:docMk/>
          <pc:sldMk cId="3409819137" sldId="270"/>
        </pc:sldMkLst>
        <pc:spChg chg="add del mod">
          <ac:chgData name="David Williamson" userId="a73da8032f1697b1" providerId="LiveId" clId="{79D050C7-2BC0-45E1-991B-8D332211F929}" dt="2024-03-06T17:43:58.732" v="4799" actId="21"/>
          <ac:spMkLst>
            <pc:docMk/>
            <pc:sldMk cId="3409819137" sldId="270"/>
            <ac:spMk id="2" creationId="{86889B3B-6154-3DF1-6775-50D2D3BB1A3C}"/>
          </ac:spMkLst>
        </pc:spChg>
        <pc:spChg chg="mod">
          <ac:chgData name="David Williamson" userId="a73da8032f1697b1" providerId="LiveId" clId="{79D050C7-2BC0-45E1-991B-8D332211F929}" dt="2024-03-06T16:51:41.491" v="3679" actId="14100"/>
          <ac:spMkLst>
            <pc:docMk/>
            <pc:sldMk cId="3409819137" sldId="270"/>
            <ac:spMk id="94" creationId="{C2B019BF-F5B7-02AA-EB23-6220DCCF7CB5}"/>
          </ac:spMkLst>
        </pc:spChg>
        <pc:spChg chg="mod">
          <ac:chgData name="David Williamson" userId="a73da8032f1697b1" providerId="LiveId" clId="{79D050C7-2BC0-45E1-991B-8D332211F929}" dt="2024-03-06T17:44:07.863" v="4803" actId="123"/>
          <ac:spMkLst>
            <pc:docMk/>
            <pc:sldMk cId="3409819137" sldId="270"/>
            <ac:spMk id="95" creationId="{9CE1235A-53DD-0318-F8D2-92B9C7B3255D}"/>
          </ac:spMkLst>
        </pc:spChg>
        <pc:picChg chg="mod">
          <ac:chgData name="David Williamson" userId="a73da8032f1697b1" providerId="LiveId" clId="{79D050C7-2BC0-45E1-991B-8D332211F929}" dt="2024-03-06T16:51:36.791" v="3678" actId="14100"/>
          <ac:picMkLst>
            <pc:docMk/>
            <pc:sldMk cId="3409819137" sldId="270"/>
            <ac:picMk id="93" creationId="{D5B5DFCC-458D-AE4B-D17E-0ED31E9B51CB}"/>
          </ac:picMkLst>
        </pc:picChg>
      </pc:sldChg>
      <pc:sldChg chg="addSp modSp add del mod ord">
        <pc:chgData name="David Williamson" userId="a73da8032f1697b1" providerId="LiveId" clId="{79D050C7-2BC0-45E1-991B-8D332211F929}" dt="2024-03-06T17:13:03.305" v="4169" actId="2696"/>
        <pc:sldMkLst>
          <pc:docMk/>
          <pc:sldMk cId="3183583205" sldId="271"/>
        </pc:sldMkLst>
        <pc:spChg chg="add mod">
          <ac:chgData name="David Williamson" userId="a73da8032f1697b1" providerId="LiveId" clId="{79D050C7-2BC0-45E1-991B-8D332211F929}" dt="2024-03-06T17:05:58.990" v="4148" actId="20577"/>
          <ac:spMkLst>
            <pc:docMk/>
            <pc:sldMk cId="3183583205" sldId="271"/>
            <ac:spMk id="2" creationId="{A3954AA2-DDA1-AC95-55F1-A66EA2162950}"/>
          </ac:spMkLst>
        </pc:spChg>
        <pc:spChg chg="mod">
          <ac:chgData name="David Williamson" userId="a73da8032f1697b1" providerId="LiveId" clId="{79D050C7-2BC0-45E1-991B-8D332211F929}" dt="2024-03-06T17:03:58.200" v="4025" actId="14100"/>
          <ac:spMkLst>
            <pc:docMk/>
            <pc:sldMk cId="3183583205" sldId="271"/>
            <ac:spMk id="95" creationId="{85B1EBB0-8A88-CDEF-E99B-D9B944AE57CF}"/>
          </ac:spMkLst>
        </pc:spChg>
        <pc:picChg chg="mod">
          <ac:chgData name="David Williamson" userId="a73da8032f1697b1" providerId="LiveId" clId="{79D050C7-2BC0-45E1-991B-8D332211F929}" dt="2024-03-06T16:59:37.267" v="3852" actId="14100"/>
          <ac:picMkLst>
            <pc:docMk/>
            <pc:sldMk cId="3183583205" sldId="271"/>
            <ac:picMk id="93" creationId="{F5051548-49A2-0854-2517-13EC1D09B064}"/>
          </ac:picMkLst>
        </pc:picChg>
      </pc:sldChg>
      <pc:sldChg chg="modSp add mod ord modNotes">
        <pc:chgData name="David Williamson" userId="a73da8032f1697b1" providerId="LiveId" clId="{79D050C7-2BC0-45E1-991B-8D332211F929}" dt="2024-03-06T17:51:38.500" v="4828" actId="403"/>
        <pc:sldMkLst>
          <pc:docMk/>
          <pc:sldMk cId="1724676020" sldId="272"/>
        </pc:sldMkLst>
        <pc:spChg chg="mod">
          <ac:chgData name="David Williamson" userId="a73da8032f1697b1" providerId="LiveId" clId="{79D050C7-2BC0-45E1-991B-8D332211F929}" dt="2024-03-06T17:51:38.500" v="4828" actId="403"/>
          <ac:spMkLst>
            <pc:docMk/>
            <pc:sldMk cId="1724676020" sldId="272"/>
            <ac:spMk id="95" creationId="{F047D632-3D60-8A13-1FF5-40EC4D327E50}"/>
          </ac:spMkLst>
        </pc:spChg>
        <pc:picChg chg="mod">
          <ac:chgData name="David Williamson" userId="a73da8032f1697b1" providerId="LiveId" clId="{79D050C7-2BC0-45E1-991B-8D332211F929}" dt="2024-03-06T16:13:17.989" v="2830" actId="14100"/>
          <ac:picMkLst>
            <pc:docMk/>
            <pc:sldMk cId="1724676020" sldId="272"/>
            <ac:picMk id="93" creationId="{1AEF245D-D6C5-3428-8BA9-6211C5C5F174}"/>
          </ac:picMkLst>
        </pc:picChg>
      </pc:sldChg>
      <pc:sldChg chg="addSp delSp modSp add mod ord modNotes">
        <pc:chgData name="David Williamson" userId="a73da8032f1697b1" providerId="LiveId" clId="{79D050C7-2BC0-45E1-991B-8D332211F929}" dt="2024-03-06T17:53:37.030" v="4833" actId="6549"/>
        <pc:sldMkLst>
          <pc:docMk/>
          <pc:sldMk cId="858073118" sldId="273"/>
        </pc:sldMkLst>
        <pc:spChg chg="add del mod">
          <ac:chgData name="David Williamson" userId="a73da8032f1697b1" providerId="LiveId" clId="{79D050C7-2BC0-45E1-991B-8D332211F929}" dt="2024-03-06T17:53:33.475" v="4832" actId="21"/>
          <ac:spMkLst>
            <pc:docMk/>
            <pc:sldMk cId="858073118" sldId="273"/>
            <ac:spMk id="2" creationId="{6AE2F0A9-4E79-ED22-8DCD-2A209C223004}"/>
          </ac:spMkLst>
        </pc:spChg>
        <pc:spChg chg="mod">
          <ac:chgData name="David Williamson" userId="a73da8032f1697b1" providerId="LiveId" clId="{79D050C7-2BC0-45E1-991B-8D332211F929}" dt="2024-03-06T17:53:37.030" v="4833" actId="6549"/>
          <ac:spMkLst>
            <pc:docMk/>
            <pc:sldMk cId="858073118" sldId="273"/>
            <ac:spMk id="95" creationId="{039AAFA7-4007-FDBF-F63B-A106EB4E0D6F}"/>
          </ac:spMkLst>
        </pc:spChg>
        <pc:picChg chg="mod">
          <ac:chgData name="David Williamson" userId="a73da8032f1697b1" providerId="LiveId" clId="{79D050C7-2BC0-45E1-991B-8D332211F929}" dt="2024-03-06T16:13:54.557" v="2833" actId="14100"/>
          <ac:picMkLst>
            <pc:docMk/>
            <pc:sldMk cId="858073118" sldId="273"/>
            <ac:picMk id="93" creationId="{29FF03E3-9095-3D4C-8F99-BCF667E61E85}"/>
          </ac:picMkLst>
        </pc:picChg>
      </pc:sldChg>
      <pc:sldChg chg="modSp add mod modNotes">
        <pc:chgData name="David Williamson" userId="a73da8032f1697b1" providerId="LiveId" clId="{79D050C7-2BC0-45E1-991B-8D332211F929}" dt="2024-03-06T17:51:43.774" v="4829" actId="403"/>
        <pc:sldMkLst>
          <pc:docMk/>
          <pc:sldMk cId="2637431935" sldId="274"/>
        </pc:sldMkLst>
        <pc:spChg chg="mod">
          <ac:chgData name="David Williamson" userId="a73da8032f1697b1" providerId="LiveId" clId="{79D050C7-2BC0-45E1-991B-8D332211F929}" dt="2024-03-06T17:51:43.774" v="4829" actId="403"/>
          <ac:spMkLst>
            <pc:docMk/>
            <pc:sldMk cId="2637431935" sldId="274"/>
            <ac:spMk id="95" creationId="{9FE35D01-785D-8E53-F082-3741C6AE000B}"/>
          </ac:spMkLst>
        </pc:spChg>
        <pc:picChg chg="mod">
          <ac:chgData name="David Williamson" userId="a73da8032f1697b1" providerId="LiveId" clId="{79D050C7-2BC0-45E1-991B-8D332211F929}" dt="2024-03-06T16:13:03.871" v="2828" actId="14100"/>
          <ac:picMkLst>
            <pc:docMk/>
            <pc:sldMk cId="2637431935" sldId="274"/>
            <ac:picMk id="93" creationId="{23723878-4EA9-0F33-910F-D625C72628BC}"/>
          </ac:picMkLst>
        </pc:picChg>
      </pc:sldChg>
      <pc:sldChg chg="modSp new del mod ord">
        <pc:chgData name="David Williamson" userId="a73da8032f1697b1" providerId="LiveId" clId="{79D050C7-2BC0-45E1-991B-8D332211F929}" dt="2024-03-06T14:33:11.171" v="2558" actId="47"/>
        <pc:sldMkLst>
          <pc:docMk/>
          <pc:sldMk cId="3177723281" sldId="275"/>
        </pc:sldMkLst>
        <pc:spChg chg="mod">
          <ac:chgData name="David Williamson" userId="a73da8032f1697b1" providerId="LiveId" clId="{79D050C7-2BC0-45E1-991B-8D332211F929}" dt="2024-03-06T14:12:50.712" v="1796" actId="20577"/>
          <ac:spMkLst>
            <pc:docMk/>
            <pc:sldMk cId="3177723281" sldId="275"/>
            <ac:spMk id="2" creationId="{1B941DF5-0AD9-2496-172B-C04BBBC63DC2}"/>
          </ac:spMkLst>
        </pc:spChg>
      </pc:sldChg>
      <pc:sldChg chg="modSp add del mod ord">
        <pc:chgData name="David Williamson" userId="a73da8032f1697b1" providerId="LiveId" clId="{79D050C7-2BC0-45E1-991B-8D332211F929}" dt="2024-03-06T16:25:45.667" v="2953"/>
        <pc:sldMkLst>
          <pc:docMk/>
          <pc:sldMk cId="2382227756" sldId="276"/>
        </pc:sldMkLst>
        <pc:spChg chg="mod">
          <ac:chgData name="David Williamson" userId="a73da8032f1697b1" providerId="LiveId" clId="{79D050C7-2BC0-45E1-991B-8D332211F929}" dt="2024-03-06T14:32:50.577" v="2554" actId="115"/>
          <ac:spMkLst>
            <pc:docMk/>
            <pc:sldMk cId="2382227756" sldId="276"/>
            <ac:spMk id="2" creationId="{438AA7B9-8B8B-E79C-235C-BAB3C093008E}"/>
          </ac:spMkLst>
        </pc:spChg>
      </pc:sldChg>
      <pc:sldChg chg="modSp add del mod">
        <pc:chgData name="David Williamson" userId="a73da8032f1697b1" providerId="LiveId" clId="{79D050C7-2BC0-45E1-991B-8D332211F929}" dt="2024-03-06T14:14:07.946" v="1905" actId="2890"/>
        <pc:sldMkLst>
          <pc:docMk/>
          <pc:sldMk cId="4019637187" sldId="276"/>
        </pc:sldMkLst>
        <pc:spChg chg="mod">
          <ac:chgData name="David Williamson" userId="a73da8032f1697b1" providerId="LiveId" clId="{79D050C7-2BC0-45E1-991B-8D332211F929}" dt="2024-03-06T14:14:07.552" v="1904" actId="20577"/>
          <ac:spMkLst>
            <pc:docMk/>
            <pc:sldMk cId="4019637187" sldId="276"/>
            <ac:spMk id="95" creationId="{BF47B097-C9F9-3774-8585-273D9DCF8FB2}"/>
          </ac:spMkLst>
        </pc:spChg>
      </pc:sldChg>
      <pc:sldChg chg="modSp add mod ord modNotes">
        <pc:chgData name="David Williamson" userId="a73da8032f1697b1" providerId="LiveId" clId="{79D050C7-2BC0-45E1-991B-8D332211F929}" dt="2024-03-06T17:32:22.277" v="4749"/>
        <pc:sldMkLst>
          <pc:docMk/>
          <pc:sldMk cId="1436733611" sldId="277"/>
        </pc:sldMkLst>
        <pc:spChg chg="mod">
          <ac:chgData name="David Williamson" userId="a73da8032f1697b1" providerId="LiveId" clId="{79D050C7-2BC0-45E1-991B-8D332211F929}" dt="2024-03-06T16:14:14.446" v="2834" actId="1076"/>
          <ac:spMkLst>
            <pc:docMk/>
            <pc:sldMk cId="1436733611" sldId="277"/>
            <ac:spMk id="55" creationId="{4CB4B583-F72C-53AF-481F-6B232D41525A}"/>
          </ac:spMkLst>
        </pc:spChg>
        <pc:picChg chg="mod">
          <ac:chgData name="David Williamson" userId="a73da8032f1697b1" providerId="LiveId" clId="{79D050C7-2BC0-45E1-991B-8D332211F929}" dt="2024-03-06T16:08:28.550" v="2805" actId="14100"/>
          <ac:picMkLst>
            <pc:docMk/>
            <pc:sldMk cId="1436733611" sldId="277"/>
            <ac:picMk id="54" creationId="{1B86C124-0CCD-AAE3-3CEF-A6A7373554F1}"/>
          </ac:picMkLst>
        </pc:picChg>
      </pc:sldChg>
      <pc:sldChg chg="addSp modSp add mod ord modNotes">
        <pc:chgData name="David Williamson" userId="a73da8032f1697b1" providerId="LiveId" clId="{79D050C7-2BC0-45E1-991B-8D332211F929}" dt="2024-03-06T17:32:22.277" v="4749"/>
        <pc:sldMkLst>
          <pc:docMk/>
          <pc:sldMk cId="1627729311" sldId="278"/>
        </pc:sldMkLst>
        <pc:spChg chg="add mod">
          <ac:chgData name="David Williamson" userId="a73da8032f1697b1" providerId="LiveId" clId="{79D050C7-2BC0-45E1-991B-8D332211F929}" dt="2024-03-06T16:26:43.035" v="2986" actId="122"/>
          <ac:spMkLst>
            <pc:docMk/>
            <pc:sldMk cId="1627729311" sldId="278"/>
            <ac:spMk id="2" creationId="{CF569762-B05A-7B92-6407-15EBD587DA6A}"/>
          </ac:spMkLst>
        </pc:spChg>
        <pc:spChg chg="mod">
          <ac:chgData name="David Williamson" userId="a73da8032f1697b1" providerId="LiveId" clId="{79D050C7-2BC0-45E1-991B-8D332211F929}" dt="2024-03-06T16:27:52.829" v="2995" actId="6549"/>
          <ac:spMkLst>
            <pc:docMk/>
            <pc:sldMk cId="1627729311" sldId="278"/>
            <ac:spMk id="74" creationId="{FF3076B8-C0AB-9C24-E962-C7146F898DE6}"/>
          </ac:spMkLst>
        </pc:spChg>
        <pc:picChg chg="mod">
          <ac:chgData name="David Williamson" userId="a73da8032f1697b1" providerId="LiveId" clId="{79D050C7-2BC0-45E1-991B-8D332211F929}" dt="2024-03-06T16:10:33.648" v="2815" actId="14100"/>
          <ac:picMkLst>
            <pc:docMk/>
            <pc:sldMk cId="1627729311" sldId="278"/>
            <ac:picMk id="72" creationId="{6145562E-5629-3B00-9F46-3716E8D109FD}"/>
          </ac:picMkLst>
        </pc:picChg>
      </pc:sldChg>
      <pc:sldChg chg="modSp add mod ord">
        <pc:chgData name="David Williamson" userId="a73da8032f1697b1" providerId="LiveId" clId="{79D050C7-2BC0-45E1-991B-8D332211F929}" dt="2024-03-06T14:42:10.867" v="2802" actId="404"/>
        <pc:sldMkLst>
          <pc:docMk/>
          <pc:sldMk cId="2331753614" sldId="279"/>
        </pc:sldMkLst>
        <pc:spChg chg="mod">
          <ac:chgData name="David Williamson" userId="a73da8032f1697b1" providerId="LiveId" clId="{79D050C7-2BC0-45E1-991B-8D332211F929}" dt="2024-03-06T14:42:10.867" v="2802" actId="404"/>
          <ac:spMkLst>
            <pc:docMk/>
            <pc:sldMk cId="2331753614" sldId="279"/>
            <ac:spMk id="2" creationId="{DCF4F38C-F560-8AC5-37F4-9CA9940BEEC1}"/>
          </ac:spMkLst>
        </pc:spChg>
      </pc:sldChg>
      <pc:sldChg chg="addSp modSp add mod ord">
        <pc:chgData name="David Williamson" userId="a73da8032f1697b1" providerId="LiveId" clId="{79D050C7-2BC0-45E1-991B-8D332211F929}" dt="2024-03-06T16:20:25.402" v="2859"/>
        <pc:sldMkLst>
          <pc:docMk/>
          <pc:sldMk cId="375956072" sldId="280"/>
        </pc:sldMkLst>
        <pc:picChg chg="add mod">
          <ac:chgData name="David Williamson" userId="a73da8032f1697b1" providerId="LiveId" clId="{79D050C7-2BC0-45E1-991B-8D332211F929}" dt="2024-03-06T16:17:35.329" v="2839"/>
          <ac:picMkLst>
            <pc:docMk/>
            <pc:sldMk cId="375956072" sldId="280"/>
            <ac:picMk id="2" creationId="{875CE738-6247-C023-6C33-2095B585F372}"/>
          </ac:picMkLst>
        </pc:picChg>
      </pc:sldChg>
      <pc:sldChg chg="add del ord">
        <pc:chgData name="David Williamson" userId="a73da8032f1697b1" providerId="LiveId" clId="{79D050C7-2BC0-45E1-991B-8D332211F929}" dt="2024-03-06T14:34:47.642" v="2626" actId="47"/>
        <pc:sldMkLst>
          <pc:docMk/>
          <pc:sldMk cId="4275177855" sldId="280"/>
        </pc:sldMkLst>
      </pc:sldChg>
      <pc:sldChg chg="addSp modSp add mod ord">
        <pc:chgData name="David Williamson" userId="a73da8032f1697b1" providerId="LiveId" clId="{79D050C7-2BC0-45E1-991B-8D332211F929}" dt="2024-03-06T16:20:30.008" v="2861"/>
        <pc:sldMkLst>
          <pc:docMk/>
          <pc:sldMk cId="2242581524" sldId="281"/>
        </pc:sldMkLst>
        <pc:picChg chg="add mod">
          <ac:chgData name="David Williamson" userId="a73da8032f1697b1" providerId="LiveId" clId="{79D050C7-2BC0-45E1-991B-8D332211F929}" dt="2024-03-06T16:18:39.337" v="2846"/>
          <ac:picMkLst>
            <pc:docMk/>
            <pc:sldMk cId="2242581524" sldId="281"/>
            <ac:picMk id="2" creationId="{4BAC5BAD-E092-F256-342C-F682E2F10DB6}"/>
          </ac:picMkLst>
        </pc:picChg>
      </pc:sldChg>
      <pc:sldChg chg="addSp modSp add mod ord">
        <pc:chgData name="David Williamson" userId="a73da8032f1697b1" providerId="LiveId" clId="{79D050C7-2BC0-45E1-991B-8D332211F929}" dt="2024-03-06T16:20:40.939" v="2867"/>
        <pc:sldMkLst>
          <pc:docMk/>
          <pc:sldMk cId="2030256343" sldId="282"/>
        </pc:sldMkLst>
        <pc:picChg chg="add mod">
          <ac:chgData name="David Williamson" userId="a73da8032f1697b1" providerId="LiveId" clId="{79D050C7-2BC0-45E1-991B-8D332211F929}" dt="2024-03-06T16:20:02.951" v="2853"/>
          <ac:picMkLst>
            <pc:docMk/>
            <pc:sldMk cId="2030256343" sldId="282"/>
            <ac:picMk id="2" creationId="{30B41A72-C41D-81D5-6F74-40014D17BCA0}"/>
          </ac:picMkLst>
        </pc:picChg>
      </pc:sldChg>
      <pc:sldChg chg="addSp modSp add mod ord">
        <pc:chgData name="David Williamson" userId="a73da8032f1697b1" providerId="LiveId" clId="{79D050C7-2BC0-45E1-991B-8D332211F929}" dt="2024-03-06T16:25:13.129" v="2939"/>
        <pc:sldMkLst>
          <pc:docMk/>
          <pc:sldMk cId="3887946057" sldId="283"/>
        </pc:sldMkLst>
        <pc:picChg chg="add mod">
          <ac:chgData name="David Williamson" userId="a73da8032f1697b1" providerId="LiveId" clId="{79D050C7-2BC0-45E1-991B-8D332211F929}" dt="2024-03-06T16:21:28.259" v="2872"/>
          <ac:picMkLst>
            <pc:docMk/>
            <pc:sldMk cId="3887946057" sldId="283"/>
            <ac:picMk id="2" creationId="{F95BCAA1-2103-A8A6-3C14-8DC3400EDF95}"/>
          </ac:picMkLst>
        </pc:picChg>
      </pc:sldChg>
      <pc:sldChg chg="addSp modSp add mod ord">
        <pc:chgData name="David Williamson" userId="a73da8032f1697b1" providerId="LiveId" clId="{79D050C7-2BC0-45E1-991B-8D332211F929}" dt="2024-03-06T16:25:15.667" v="2941"/>
        <pc:sldMkLst>
          <pc:docMk/>
          <pc:sldMk cId="1154771492" sldId="284"/>
        </pc:sldMkLst>
        <pc:picChg chg="add mod">
          <ac:chgData name="David Williamson" userId="a73da8032f1697b1" providerId="LiveId" clId="{79D050C7-2BC0-45E1-991B-8D332211F929}" dt="2024-03-06T16:22:30.268" v="2877"/>
          <ac:picMkLst>
            <pc:docMk/>
            <pc:sldMk cId="1154771492" sldId="284"/>
            <ac:picMk id="2" creationId="{580D608A-2B5B-1704-0F37-75FAF556A5C1}"/>
          </ac:picMkLst>
        </pc:picChg>
      </pc:sldChg>
      <pc:sldChg chg="addSp modSp add mod ord">
        <pc:chgData name="David Williamson" userId="a73da8032f1697b1" providerId="LiveId" clId="{79D050C7-2BC0-45E1-991B-8D332211F929}" dt="2024-03-06T16:25:17.932" v="2943"/>
        <pc:sldMkLst>
          <pc:docMk/>
          <pc:sldMk cId="3698980625" sldId="285"/>
        </pc:sldMkLst>
        <pc:picChg chg="add mod">
          <ac:chgData name="David Williamson" userId="a73da8032f1697b1" providerId="LiveId" clId="{79D050C7-2BC0-45E1-991B-8D332211F929}" dt="2024-03-06T16:23:15.825" v="2882"/>
          <ac:picMkLst>
            <pc:docMk/>
            <pc:sldMk cId="3698980625" sldId="285"/>
            <ac:picMk id="2" creationId="{39DC12E0-13B9-C25D-8172-B48270835A57}"/>
          </ac:picMkLst>
        </pc:picChg>
      </pc:sldChg>
      <pc:sldChg chg="addSp modSp add mod ord">
        <pc:chgData name="David Williamson" userId="a73da8032f1697b1" providerId="LiveId" clId="{79D050C7-2BC0-45E1-991B-8D332211F929}" dt="2024-03-06T16:25:19.663" v="2945"/>
        <pc:sldMkLst>
          <pc:docMk/>
          <pc:sldMk cId="612907786" sldId="286"/>
        </pc:sldMkLst>
        <pc:picChg chg="add mod">
          <ac:chgData name="David Williamson" userId="a73da8032f1697b1" providerId="LiveId" clId="{79D050C7-2BC0-45E1-991B-8D332211F929}" dt="2024-03-06T16:23:56.999" v="2887"/>
          <ac:picMkLst>
            <pc:docMk/>
            <pc:sldMk cId="612907786" sldId="286"/>
            <ac:picMk id="2" creationId="{AB690723-F3D9-98BF-7DD3-420923668640}"/>
          </ac:picMkLst>
        </pc:picChg>
      </pc:sldChg>
      <pc:sldChg chg="delSp modSp add mod modNotes">
        <pc:chgData name="David Williamson" userId="a73da8032f1697b1" providerId="LiveId" clId="{79D050C7-2BC0-45E1-991B-8D332211F929}" dt="2024-03-06T17:46:13.616" v="4818" actId="1076"/>
        <pc:sldMkLst>
          <pc:docMk/>
          <pc:sldMk cId="1648915079" sldId="287"/>
        </pc:sldMkLst>
        <pc:spChg chg="del mod">
          <ac:chgData name="David Williamson" userId="a73da8032f1697b1" providerId="LiveId" clId="{79D050C7-2BC0-45E1-991B-8D332211F929}" dt="2024-03-06T17:45:48.782" v="4811" actId="21"/>
          <ac:spMkLst>
            <pc:docMk/>
            <pc:sldMk cId="1648915079" sldId="287"/>
            <ac:spMk id="2" creationId="{4D63B3D5-343B-4DAE-4988-0EFE92EE42EA}"/>
          </ac:spMkLst>
        </pc:spChg>
        <pc:spChg chg="mod">
          <ac:chgData name="David Williamson" userId="a73da8032f1697b1" providerId="LiveId" clId="{79D050C7-2BC0-45E1-991B-8D332211F929}" dt="2024-03-06T17:46:13.616" v="4818" actId="1076"/>
          <ac:spMkLst>
            <pc:docMk/>
            <pc:sldMk cId="1648915079" sldId="287"/>
            <ac:spMk id="95" creationId="{095F5F43-05EE-934B-611B-DB00F4ACEF8F}"/>
          </ac:spMkLst>
        </pc:spChg>
      </pc:sldChg>
      <pc:sldChg chg="addSp modSp add mod ord">
        <pc:chgData name="David Williamson" userId="a73da8032f1697b1" providerId="LiveId" clId="{79D050C7-2BC0-45E1-991B-8D332211F929}" dt="2024-03-06T17:12:34.233" v="4166"/>
        <pc:sldMkLst>
          <pc:docMk/>
          <pc:sldMk cId="4289037272" sldId="288"/>
        </pc:sldMkLst>
        <pc:picChg chg="add mod">
          <ac:chgData name="David Williamson" userId="a73da8032f1697b1" providerId="LiveId" clId="{79D050C7-2BC0-45E1-991B-8D332211F929}" dt="2024-03-06T17:12:15.890" v="4154"/>
          <ac:picMkLst>
            <pc:docMk/>
            <pc:sldMk cId="4289037272" sldId="288"/>
            <ac:picMk id="2" creationId="{2A7CDE47-3CAF-6520-A319-BE1AF940C877}"/>
          </ac:picMkLst>
        </pc:picChg>
      </pc:sldChg>
      <pc:sldChg chg="modSp new mod">
        <pc:chgData name="David Williamson" userId="a73da8032f1697b1" providerId="LiveId" clId="{79D050C7-2BC0-45E1-991B-8D332211F929}" dt="2024-03-07T17:31:40.811" v="5318" actId="1076"/>
        <pc:sldMkLst>
          <pc:docMk/>
          <pc:sldMk cId="2049391452" sldId="289"/>
        </pc:sldMkLst>
        <pc:spChg chg="mod">
          <ac:chgData name="David Williamson" userId="a73da8032f1697b1" providerId="LiveId" clId="{79D050C7-2BC0-45E1-991B-8D332211F929}" dt="2024-03-07T17:31:40.811" v="5318" actId="1076"/>
          <ac:spMkLst>
            <pc:docMk/>
            <pc:sldMk cId="2049391452" sldId="289"/>
            <ac:spMk id="2" creationId="{35341050-A9EA-9610-20D4-C93C76BCD643}"/>
          </ac:spMkLst>
        </pc:spChg>
      </pc:sldChg>
      <pc:sldChg chg="modSp add mod">
        <pc:chgData name="David Williamson" userId="a73da8032f1697b1" providerId="LiveId" clId="{79D050C7-2BC0-45E1-991B-8D332211F929}" dt="2024-03-07T17:32:29.563" v="5357" actId="20577"/>
        <pc:sldMkLst>
          <pc:docMk/>
          <pc:sldMk cId="3432935015" sldId="290"/>
        </pc:sldMkLst>
        <pc:spChg chg="mod">
          <ac:chgData name="David Williamson" userId="a73da8032f1697b1" providerId="LiveId" clId="{79D050C7-2BC0-45E1-991B-8D332211F929}" dt="2024-03-07T17:32:29.563" v="5357" actId="20577"/>
          <ac:spMkLst>
            <pc:docMk/>
            <pc:sldMk cId="3432935015" sldId="290"/>
            <ac:spMk id="2" creationId="{25095864-D98E-2F51-41FB-B4B829F0E4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103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5b308ee36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22344315-E7B0-ABA8-47F4-5600F1ADE9F7}"/>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25BBB5B8-20CA-58B9-8A2E-212486D6FB54}"/>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5FD0C212-1B00-C9BB-10B7-C749C81976A0}"/>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4166678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39CAE72-072D-AB96-7F46-76039AB41246}"/>
            </a:ext>
          </a:extLst>
        </p:cNvPr>
        <p:cNvGrpSpPr/>
        <p:nvPr/>
      </p:nvGrpSpPr>
      <p:grpSpPr>
        <a:xfrm>
          <a:off x="0" y="0"/>
          <a:ext cx="0" cy="0"/>
          <a:chOff x="0" y="0"/>
          <a:chExt cx="0" cy="0"/>
        </a:xfrm>
      </p:grpSpPr>
      <p:sp>
        <p:nvSpPr>
          <p:cNvPr id="69" name="Google Shape;69;g85b308ee36_0_0:notes">
            <a:extLst>
              <a:ext uri="{FF2B5EF4-FFF2-40B4-BE49-F238E27FC236}">
                <a16:creationId xmlns:a16="http://schemas.microsoft.com/office/drawing/2014/main" id="{18E36F50-9278-53A8-F97C-82467F10479C}"/>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a:extLst>
              <a:ext uri="{FF2B5EF4-FFF2-40B4-BE49-F238E27FC236}">
                <a16:creationId xmlns:a16="http://schemas.microsoft.com/office/drawing/2014/main" id="{BA504413-F264-50AC-871C-0EA028B7C45F}"/>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344415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295793B6-98A4-6E47-0B3A-959F800C0DCE}"/>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0C5D392C-F04D-AD1E-339D-38E626B96933}"/>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C269DCAD-766D-0420-E8C5-3025B0A1E4A7}"/>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1225997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08EFB2F-29A8-D4A8-C28C-DB7D2C3F1AA8}"/>
            </a:ext>
          </a:extLst>
        </p:cNvPr>
        <p:cNvGrpSpPr/>
        <p:nvPr/>
      </p:nvGrpSpPr>
      <p:grpSpPr>
        <a:xfrm>
          <a:off x="0" y="0"/>
          <a:ext cx="0" cy="0"/>
          <a:chOff x="0" y="0"/>
          <a:chExt cx="0" cy="0"/>
        </a:xfrm>
      </p:grpSpPr>
      <p:sp>
        <p:nvSpPr>
          <p:cNvPr id="69" name="Google Shape;69;g85b308ee36_0_0:notes">
            <a:extLst>
              <a:ext uri="{FF2B5EF4-FFF2-40B4-BE49-F238E27FC236}">
                <a16:creationId xmlns:a16="http://schemas.microsoft.com/office/drawing/2014/main" id="{B0183386-33B8-A121-14D1-D8C7BE7701D6}"/>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a:extLst>
              <a:ext uri="{FF2B5EF4-FFF2-40B4-BE49-F238E27FC236}">
                <a16:creationId xmlns:a16="http://schemas.microsoft.com/office/drawing/2014/main" id="{4EE012E2-655C-3EE3-FEEE-86634325E9ED}"/>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453312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24BDBC6C-D9DD-CEF9-3D2A-CBF44AF69845}"/>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BF3A3FE2-374A-5A45-EB15-946D039E7106}"/>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0E670354-4C21-EB81-1188-6F4282842449}"/>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410407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F9551F0F-4856-90E1-9F7B-6096AF0E8AB8}"/>
            </a:ext>
          </a:extLst>
        </p:cNvPr>
        <p:cNvGrpSpPr/>
        <p:nvPr/>
      </p:nvGrpSpPr>
      <p:grpSpPr>
        <a:xfrm>
          <a:off x="0" y="0"/>
          <a:ext cx="0" cy="0"/>
          <a:chOff x="0" y="0"/>
          <a:chExt cx="0" cy="0"/>
        </a:xfrm>
      </p:grpSpPr>
      <p:sp>
        <p:nvSpPr>
          <p:cNvPr id="69" name="Google Shape;69;g85b308ee36_0_0:notes">
            <a:extLst>
              <a:ext uri="{FF2B5EF4-FFF2-40B4-BE49-F238E27FC236}">
                <a16:creationId xmlns:a16="http://schemas.microsoft.com/office/drawing/2014/main" id="{D0B8BBD0-F50F-8607-0F1C-C5301566C48E}"/>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a:extLst>
              <a:ext uri="{FF2B5EF4-FFF2-40B4-BE49-F238E27FC236}">
                <a16:creationId xmlns:a16="http://schemas.microsoft.com/office/drawing/2014/main" id="{683D9A4F-B3C5-049A-2321-AD6C29BFC029}"/>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108179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BDAACC0-57DB-38BC-C4DC-1646FB0114AE}"/>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C4EF06B4-E8DC-A1B0-579C-D317D4D37D3B}"/>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155EA89A-1226-8513-3EF4-550FE374F314}"/>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229264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204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0070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4BB7162-08CF-FFAE-FDD7-3BF9BB52FD63}"/>
            </a:ext>
          </a:extLst>
        </p:cNvPr>
        <p:cNvGrpSpPr/>
        <p:nvPr/>
      </p:nvGrpSpPr>
      <p:grpSpPr>
        <a:xfrm>
          <a:off x="0" y="0"/>
          <a:ext cx="0" cy="0"/>
          <a:chOff x="0" y="0"/>
          <a:chExt cx="0" cy="0"/>
        </a:xfrm>
      </p:grpSpPr>
      <p:sp>
        <p:nvSpPr>
          <p:cNvPr id="69" name="Google Shape;69;g85b308ee36_0_0:notes">
            <a:extLst>
              <a:ext uri="{FF2B5EF4-FFF2-40B4-BE49-F238E27FC236}">
                <a16:creationId xmlns:a16="http://schemas.microsoft.com/office/drawing/2014/main" id="{7F3C5C9E-6802-866A-3F68-6AC070F532B6}"/>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a:extLst>
              <a:ext uri="{FF2B5EF4-FFF2-40B4-BE49-F238E27FC236}">
                <a16:creationId xmlns:a16="http://schemas.microsoft.com/office/drawing/2014/main" id="{7CBED6BE-C24A-79E8-43D2-D60575893524}"/>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2603059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B30FF7D-3C5A-73AF-9457-7A3DAE8D87FA}"/>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519303B0-D679-9B9C-07A5-CB639A5ACF36}"/>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3E5C43C3-B47E-CAD4-D7B6-080F1D001F7E}"/>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3841183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EA955F4E-0DE4-92D8-ECEF-9545B7F5AB78}"/>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826C46FB-4367-D7A6-CB5E-300C7D333649}"/>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F82FFD29-CF1F-691E-7EB5-E5723F29432F}"/>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2332672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227BEDD-FF6E-2D05-9D2B-10BDB8C3A48E}"/>
            </a:ext>
          </a:extLst>
        </p:cNvPr>
        <p:cNvGrpSpPr/>
        <p:nvPr/>
      </p:nvGrpSpPr>
      <p:grpSpPr>
        <a:xfrm>
          <a:off x="0" y="0"/>
          <a:ext cx="0" cy="0"/>
          <a:chOff x="0" y="0"/>
          <a:chExt cx="0" cy="0"/>
        </a:xfrm>
      </p:grpSpPr>
      <p:sp>
        <p:nvSpPr>
          <p:cNvPr id="69" name="Google Shape;69;g85b308ee36_0_0:notes">
            <a:extLst>
              <a:ext uri="{FF2B5EF4-FFF2-40B4-BE49-F238E27FC236}">
                <a16:creationId xmlns:a16="http://schemas.microsoft.com/office/drawing/2014/main" id="{28B2BB6E-0D62-960A-A4F4-ED4123D875BC}"/>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a:extLst>
              <a:ext uri="{FF2B5EF4-FFF2-40B4-BE49-F238E27FC236}">
                <a16:creationId xmlns:a16="http://schemas.microsoft.com/office/drawing/2014/main" id="{25FBA31B-143F-79E5-ECDF-94E4568182BF}"/>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61324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B271659-CB58-E8BC-6C45-D78DF93F0E6E}"/>
            </a:ext>
          </a:extLst>
        </p:cNvPr>
        <p:cNvGrpSpPr/>
        <p:nvPr/>
      </p:nvGrpSpPr>
      <p:grpSpPr>
        <a:xfrm>
          <a:off x="0" y="0"/>
          <a:ext cx="0" cy="0"/>
          <a:chOff x="0" y="0"/>
          <a:chExt cx="0" cy="0"/>
        </a:xfrm>
      </p:grpSpPr>
      <p:sp>
        <p:nvSpPr>
          <p:cNvPr id="90" name="Google Shape;90;g7825067a91_0_0:notes">
            <a:extLst>
              <a:ext uri="{FF2B5EF4-FFF2-40B4-BE49-F238E27FC236}">
                <a16:creationId xmlns:a16="http://schemas.microsoft.com/office/drawing/2014/main" id="{B742630D-FC58-3ED4-87BD-30FBEA005343}"/>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825067a91_0_0:notes">
            <a:extLst>
              <a:ext uri="{FF2B5EF4-FFF2-40B4-BE49-F238E27FC236}">
                <a16:creationId xmlns:a16="http://schemas.microsoft.com/office/drawing/2014/main" id="{F9F3C99F-6FFE-A8AE-3DB3-12A9A177C9C9}"/>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576994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509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EA26F979-A64C-9F60-B4D1-7F36855342C0}"/>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D5D0AF79-0A62-EA01-BA01-E4B3991C1A5F}"/>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9DD3B160-2E71-9816-0D8E-5933D303EBF1}"/>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325118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125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319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396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847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840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6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347ACA99-EC82-EA0A-8E92-F9C3D22BE357}"/>
            </a:ext>
          </a:extLst>
        </p:cNvPr>
        <p:cNvGrpSpPr/>
        <p:nvPr/>
      </p:nvGrpSpPr>
      <p:grpSpPr>
        <a:xfrm>
          <a:off x="0" y="0"/>
          <a:ext cx="0" cy="0"/>
          <a:chOff x="0" y="0"/>
          <a:chExt cx="0" cy="0"/>
        </a:xfrm>
      </p:grpSpPr>
      <p:sp>
        <p:nvSpPr>
          <p:cNvPr id="69" name="Google Shape;69;g85b308ee36_0_0:notes">
            <a:extLst>
              <a:ext uri="{FF2B5EF4-FFF2-40B4-BE49-F238E27FC236}">
                <a16:creationId xmlns:a16="http://schemas.microsoft.com/office/drawing/2014/main" id="{856F8234-6A31-DA36-A274-022CB2810C79}"/>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308ee36_0_0:notes">
            <a:extLst>
              <a:ext uri="{FF2B5EF4-FFF2-40B4-BE49-F238E27FC236}">
                <a16:creationId xmlns:a16="http://schemas.microsoft.com/office/drawing/2014/main" id="{A33E50A0-9918-C66D-1B32-6B996B173060}"/>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338805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235500" cy="5143500"/>
          </a:xfrm>
          <a:prstGeom prst="rect">
            <a:avLst/>
          </a:prstGeom>
          <a:noFill/>
          <a:ln>
            <a:noFill/>
          </a:ln>
        </p:spPr>
      </p:pic>
      <p:sp>
        <p:nvSpPr>
          <p:cNvPr id="55" name="Google Shape;55;p13"/>
          <p:cNvSpPr txBox="1">
            <a:spLocks noGrp="1"/>
          </p:cNvSpPr>
          <p:nvPr>
            <p:ph type="ctrTitle"/>
          </p:nvPr>
        </p:nvSpPr>
        <p:spPr>
          <a:xfrm>
            <a:off x="810600" y="156508"/>
            <a:ext cx="7522800" cy="3866400"/>
          </a:xfrm>
          <a:prstGeom prst="rect">
            <a:avLst/>
          </a:prstGeom>
          <a:effectLst>
            <a:outerShdw blurRad="42863" dist="9525" dir="180000" algn="bl" rotWithShape="0">
              <a:srgbClr val="000000">
                <a:alpha val="8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i="1" dirty="0">
                <a:solidFill>
                  <a:srgbClr val="FFFF00"/>
                </a:solidFill>
                <a:effectLst>
                  <a:outerShdw blurRad="38100" dist="38100" dir="2700000" algn="tl">
                    <a:srgbClr val="000000">
                      <a:alpha val="43137"/>
                    </a:srgbClr>
                  </a:outerShdw>
                </a:effectLst>
              </a:rPr>
              <a:t>Welcome Everyone Equally</a:t>
            </a:r>
            <a:endParaRPr sz="6000" b="1" i="1" dirty="0">
              <a:solidFill>
                <a:srgbClr val="FFFF00"/>
              </a:solidFill>
              <a:effectLst>
                <a:outerShdw blurRad="38100" dist="38100" dir="2700000" algn="tl">
                  <a:srgbClr val="000000">
                    <a:alpha val="43137"/>
                  </a:srgbClr>
                </a:outerShdw>
              </a:effectLst>
            </a:endParaRPr>
          </a:p>
          <a:p>
            <a:pPr marL="0" lvl="0" indent="0" algn="ctr" rtl="0">
              <a:spcBef>
                <a:spcPts val="0"/>
              </a:spcBef>
              <a:spcAft>
                <a:spcPts val="0"/>
              </a:spcAft>
              <a:buNone/>
            </a:pPr>
            <a:br>
              <a:rPr lang="en" sz="3600" dirty="0">
                <a:effectLst>
                  <a:outerShdw blurRad="38100" dist="38100" dir="2700000" algn="tl">
                    <a:srgbClr val="000000">
                      <a:alpha val="43137"/>
                    </a:srgbClr>
                  </a:outerShdw>
                </a:effectLst>
              </a:rPr>
            </a:br>
            <a:r>
              <a:rPr lang="en" sz="3600" dirty="0">
                <a:effectLst>
                  <a:outerShdw blurRad="38100" dist="38100" dir="2700000" algn="tl">
                    <a:srgbClr val="000000">
                      <a:alpha val="43137"/>
                    </a:srgbClr>
                  </a:outerShdw>
                </a:effectLst>
              </a:rPr>
              <a:t>JAMES 2:1-7</a:t>
            </a:r>
            <a:endParaRPr sz="3600"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9759C478-B50D-076D-F4BB-82E6ED8D9525}"/>
              </a:ext>
            </a:extLst>
          </p:cNvPr>
          <p:cNvSpPr txBox="1"/>
          <p:nvPr/>
        </p:nvSpPr>
        <p:spPr>
          <a:xfrm>
            <a:off x="48491" y="4463772"/>
            <a:ext cx="9187009" cy="523220"/>
          </a:xfrm>
          <a:prstGeom prst="rect">
            <a:avLst/>
          </a:prstGeom>
          <a:noFill/>
        </p:spPr>
        <p:txBody>
          <a:bodyPr wrap="square" rtlCol="0">
            <a:spAutoFit/>
          </a:bodyPr>
          <a:lstStyle/>
          <a:p>
            <a:pPr algn="ctr"/>
            <a:r>
              <a:rPr lang="en-US" dirty="0">
                <a:solidFill>
                  <a:schemeClr val="tx1"/>
                </a:solidFill>
              </a:rPr>
              <a:t>Today’s outline is </a:t>
            </a:r>
            <a:r>
              <a:rPr lang="en-US" u="sng" dirty="0">
                <a:solidFill>
                  <a:schemeClr val="tx1"/>
                </a:solidFill>
              </a:rPr>
              <a:t>adapted</a:t>
            </a:r>
            <a:r>
              <a:rPr lang="en-US" dirty="0">
                <a:solidFill>
                  <a:schemeClr val="tx1"/>
                </a:solidFill>
              </a:rPr>
              <a:t> from Chris A. Vlachos, </a:t>
            </a:r>
            <a:r>
              <a:rPr lang="en-US" i="1" dirty="0">
                <a:solidFill>
                  <a:schemeClr val="tx1"/>
                </a:solidFill>
              </a:rPr>
              <a:t>Exegetical Guide to the Greek New Testament, James </a:t>
            </a:r>
            <a:r>
              <a:rPr lang="en-US" dirty="0">
                <a:solidFill>
                  <a:schemeClr val="tx1"/>
                </a:solidFill>
              </a:rPr>
              <a:t>(Nashville, TN: B&amp;H Academic</a:t>
            </a:r>
            <a:r>
              <a:rPr lang="en-US">
                <a:solidFill>
                  <a:schemeClr val="tx1"/>
                </a:solidFill>
              </a:rPr>
              <a:t>, 2013</a:t>
            </a:r>
            <a:r>
              <a:rPr lang="en-US" dirty="0">
                <a:solidFill>
                  <a:schemeClr val="tx1"/>
                </a:solidFill>
              </a:rPr>
              <a:t>), 76.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90723-F3D9-98BF-7DD3-42092366864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12907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a:extLst>
            <a:ext uri="{FF2B5EF4-FFF2-40B4-BE49-F238E27FC236}">
              <a16:creationId xmlns:a16="http://schemas.microsoft.com/office/drawing/2014/main" id="{E6E00D32-641F-246D-ACCD-DA4F2ADC6948}"/>
            </a:ext>
          </a:extLst>
        </p:cNvPr>
        <p:cNvGrpSpPr/>
        <p:nvPr/>
      </p:nvGrpSpPr>
      <p:grpSpPr>
        <a:xfrm>
          <a:off x="0" y="0"/>
          <a:ext cx="0" cy="0"/>
          <a:chOff x="0" y="0"/>
          <a:chExt cx="0" cy="0"/>
        </a:xfrm>
      </p:grpSpPr>
      <p:pic>
        <p:nvPicPr>
          <p:cNvPr id="72" name="Google Shape;72;p16">
            <a:extLst>
              <a:ext uri="{FF2B5EF4-FFF2-40B4-BE49-F238E27FC236}">
                <a16:creationId xmlns:a16="http://schemas.microsoft.com/office/drawing/2014/main" id="{6145562E-5629-3B00-9F46-3716E8D109FD}"/>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73" name="Google Shape;73;p16">
            <a:extLst>
              <a:ext uri="{FF2B5EF4-FFF2-40B4-BE49-F238E27FC236}">
                <a16:creationId xmlns:a16="http://schemas.microsoft.com/office/drawing/2014/main" id="{53FF4028-9F7B-CBF8-D5ED-F3CE48F65BCD}"/>
              </a:ext>
            </a:extLst>
          </p:cNvPr>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FF3076B8-C0AB-9C24-E962-C7146F898DE6}"/>
              </a:ext>
            </a:extLst>
          </p:cNvPr>
          <p:cNvSpPr txBox="1">
            <a:spLocks noGrp="1"/>
          </p:cNvSpPr>
          <p:nvPr>
            <p:ph type="title"/>
          </p:nvPr>
        </p:nvSpPr>
        <p:spPr>
          <a:xfrm>
            <a:off x="685650" y="908100"/>
            <a:ext cx="8077500" cy="3327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r>
              <a:rPr lang="en" sz="2400" b="1" dirty="0">
                <a:solidFill>
                  <a:schemeClr val="accent6"/>
                </a:solidFill>
                <a:effectLst>
                  <a:outerShdw blurRad="38100" dist="38100" dir="2700000" algn="tl">
                    <a:srgbClr val="000000">
                      <a:alpha val="43137"/>
                    </a:srgbClr>
                  </a:outerShdw>
                </a:effectLst>
              </a:rPr>
              <a:t>Attitudes 		Blasphemy  		Poverty  Choices		Judging		Status</a:t>
            </a:r>
            <a:br>
              <a:rPr lang="en" sz="2400" b="1" dirty="0">
                <a:solidFill>
                  <a:schemeClr val="accent6"/>
                </a:solidFill>
                <a:effectLst>
                  <a:outerShdw blurRad="38100" dist="38100" dir="2700000" algn="tl">
                    <a:srgbClr val="000000">
                      <a:alpha val="43137"/>
                    </a:srgbClr>
                  </a:outerShdw>
                </a:effectLst>
              </a:rPr>
            </a:br>
            <a:r>
              <a:rPr lang="en" sz="2400" b="1" dirty="0">
                <a:solidFill>
                  <a:schemeClr val="accent6"/>
                </a:solidFill>
                <a:effectLst>
                  <a:outerShdw blurRad="38100" dist="38100" dir="2700000" algn="tl">
                    <a:srgbClr val="000000">
                      <a:alpha val="43137"/>
                    </a:srgbClr>
                  </a:outerShdw>
                </a:effectLst>
              </a:rPr>
              <a:t>Disrespect 		Equality  		Ethics  Favoritism 		Hospitality  		Humiliation Impartiality 		Prejudice 		Respect</a:t>
            </a:r>
            <a:br>
              <a:rPr lang="en" sz="2400" b="1" dirty="0">
                <a:solidFill>
                  <a:schemeClr val="accent6"/>
                </a:solidFill>
                <a:effectLst>
                  <a:outerShdw blurRad="38100" dist="38100" dir="2700000" algn="tl">
                    <a:srgbClr val="000000">
                      <a:alpha val="43137"/>
                    </a:srgbClr>
                  </a:outerShdw>
                </a:effectLst>
              </a:rPr>
            </a:br>
            <a:r>
              <a:rPr lang="en" sz="2400" b="1" dirty="0">
                <a:solidFill>
                  <a:schemeClr val="accent6"/>
                </a:solidFill>
                <a:effectLst>
                  <a:outerShdw blurRad="38100" dist="38100" dir="2700000" algn="tl">
                    <a:srgbClr val="000000">
                      <a:alpha val="43137"/>
                    </a:srgbClr>
                  </a:outerShdw>
                </a:effectLst>
              </a:rPr>
              <a:t>Fallenness 		Earthly Riches 	Evangelism</a:t>
            </a:r>
            <a:br>
              <a:rPr lang="en" sz="2400" b="1" dirty="0">
                <a:solidFill>
                  <a:schemeClr val="accent6"/>
                </a:solidFill>
                <a:effectLst>
                  <a:outerShdw blurRad="38100" dist="38100" dir="2700000" algn="tl">
                    <a:srgbClr val="000000">
                      <a:alpha val="43137"/>
                    </a:srgbClr>
                  </a:outerShdw>
                </a:effectLst>
              </a:rPr>
            </a:br>
            <a:r>
              <a:rPr lang="en" sz="2400" b="1" dirty="0">
                <a:solidFill>
                  <a:schemeClr val="accent6"/>
                </a:solidFill>
                <a:effectLst>
                  <a:outerShdw blurRad="38100" dist="38100" dir="2700000" algn="tl">
                    <a:srgbClr val="000000">
                      <a:alpha val="43137"/>
                    </a:srgbClr>
                  </a:outerShdw>
                </a:effectLst>
              </a:rPr>
              <a:t>Seekers		Dress Code		Hygiene</a:t>
            </a:r>
            <a:br>
              <a:rPr lang="en" sz="2400" b="1" dirty="0">
                <a:solidFill>
                  <a:schemeClr val="accent6"/>
                </a:solidFill>
                <a:effectLst>
                  <a:outerShdw blurRad="38100" dist="38100" dir="2700000" algn="tl">
                    <a:srgbClr val="000000">
                      <a:alpha val="43137"/>
                    </a:srgbClr>
                  </a:outerShdw>
                </a:effectLst>
              </a:rPr>
            </a:br>
            <a:r>
              <a:rPr lang="en" sz="2400" b="1" dirty="0">
                <a:solidFill>
                  <a:schemeClr val="accent6"/>
                </a:solidFill>
                <a:effectLst>
                  <a:outerShdw blurRad="38100" dist="38100" dir="2700000" algn="tl">
                    <a:srgbClr val="000000">
                      <a:alpha val="43137"/>
                    </a:srgbClr>
                  </a:outerShdw>
                </a:effectLst>
              </a:rPr>
              <a:t>Sensitivity		Materialism		Division</a:t>
            </a:r>
            <a:br>
              <a:rPr lang="en" sz="2400" b="1" dirty="0">
                <a:solidFill>
                  <a:schemeClr val="accent6"/>
                </a:solidFill>
                <a:effectLst>
                  <a:outerShdw blurRad="38100" dist="38100" dir="2700000" algn="tl">
                    <a:srgbClr val="000000">
                      <a:alpha val="43137"/>
                    </a:srgbClr>
                  </a:outerShdw>
                </a:effectLst>
              </a:rPr>
            </a:br>
            <a:r>
              <a:rPr lang="en" sz="2400" b="1" dirty="0">
                <a:solidFill>
                  <a:schemeClr val="accent6"/>
                </a:solidFill>
                <a:effectLst>
                  <a:outerShdw blurRad="38100" dist="38100" dir="2700000" algn="tl">
                    <a:srgbClr val="000000">
                      <a:alpha val="43137"/>
                    </a:srgbClr>
                  </a:outerShdw>
                </a:effectLst>
              </a:rPr>
              <a:t>Lawsuits		Ministries		Involvement</a:t>
            </a:r>
            <a:br>
              <a:rPr lang="en" sz="2400" b="1" dirty="0">
                <a:solidFill>
                  <a:schemeClr val="accent6"/>
                </a:solidFill>
                <a:effectLst>
                  <a:outerShdw blurRad="38100" dist="38100" dir="2700000" algn="tl">
                    <a:srgbClr val="000000">
                      <a:alpha val="43137"/>
                    </a:srgbClr>
                  </a:outerShdw>
                </a:effectLst>
              </a:rPr>
            </a:br>
            <a:r>
              <a:rPr lang="en" sz="2400" b="1" dirty="0">
                <a:solidFill>
                  <a:schemeClr val="accent6"/>
                </a:solidFill>
                <a:effectLst>
                  <a:outerShdw blurRad="38100" dist="38100" dir="2700000" algn="tl">
                    <a:srgbClr val="000000">
                      <a:alpha val="43137"/>
                    </a:srgbClr>
                  </a:outerShdw>
                </a:effectLst>
              </a:rPr>
              <a:t>Outreach		Selfishness		Fellowship</a:t>
            </a:r>
            <a:r>
              <a:rPr lang="en" b="1" dirty="0">
                <a:solidFill>
                  <a:schemeClr val="accent6"/>
                </a:solidFill>
                <a:effectLst>
                  <a:outerShdw blurRad="38100" dist="38100" dir="2700000" algn="tl">
                    <a:srgbClr val="000000">
                      <a:alpha val="43137"/>
                    </a:srgbClr>
                  </a:outerShdw>
                </a:effectLst>
              </a:rPr>
              <a:t>	</a:t>
            </a:r>
            <a:endParaRPr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CF569762-B05A-7B92-6407-15EBD587DA6A}"/>
              </a:ext>
            </a:extLst>
          </p:cNvPr>
          <p:cNvSpPr txBox="1"/>
          <p:nvPr/>
        </p:nvSpPr>
        <p:spPr>
          <a:xfrm>
            <a:off x="-45749" y="-54225"/>
            <a:ext cx="9235500" cy="523220"/>
          </a:xfrm>
          <a:prstGeom prst="rect">
            <a:avLst/>
          </a:prstGeom>
          <a:noFill/>
        </p:spPr>
        <p:txBody>
          <a:bodyPr wrap="square" rtlCol="0">
            <a:spAutoFit/>
          </a:bodyPr>
          <a:lstStyle/>
          <a:p>
            <a:pPr algn="ctr"/>
            <a:r>
              <a:rPr lang="en-US" sz="2800" b="1" dirty="0">
                <a:solidFill>
                  <a:schemeClr val="tx1"/>
                </a:solidFill>
                <a:effectLst>
                  <a:outerShdw blurRad="38100" dist="38100" dir="2700000" algn="tl">
                    <a:srgbClr val="000000">
                      <a:alpha val="43137"/>
                    </a:srgbClr>
                  </a:outerShdw>
                </a:effectLst>
              </a:rPr>
              <a:t>Topical Sermon Ideas: Descriptive/Prescriptive</a:t>
            </a:r>
          </a:p>
        </p:txBody>
      </p:sp>
    </p:spTree>
    <p:extLst>
      <p:ext uri="{BB962C8B-B14F-4D97-AF65-F5344CB8AC3E}">
        <p14:creationId xmlns:p14="http://schemas.microsoft.com/office/powerpoint/2010/main" val="1627729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9DC3-0177-5935-7911-DAD7C5765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AA7B9-8B8B-E79C-235C-BAB3C093008E}"/>
              </a:ext>
            </a:extLst>
          </p:cNvPr>
          <p:cNvSpPr>
            <a:spLocks noGrp="1"/>
          </p:cNvSpPr>
          <p:nvPr>
            <p:ph type="title"/>
          </p:nvPr>
        </p:nvSpPr>
        <p:spPr/>
        <p:txBody>
          <a:bodyPr/>
          <a:lstStyle/>
          <a:p>
            <a:r>
              <a:rPr lang="en-US" dirty="0">
                <a:solidFill>
                  <a:srgbClr val="FFFF00"/>
                </a:solidFill>
              </a:rPr>
              <a:t>The </a:t>
            </a:r>
            <a:r>
              <a:rPr lang="en-US" u="sng" dirty="0">
                <a:solidFill>
                  <a:srgbClr val="FFFF00"/>
                </a:solidFill>
              </a:rPr>
              <a:t>Central Idea of the Text</a:t>
            </a:r>
            <a:r>
              <a:rPr lang="en-US" dirty="0">
                <a:solidFill>
                  <a:srgbClr val="FFFF00"/>
                </a:solidFill>
              </a:rPr>
              <a:t> (CIT) </a:t>
            </a:r>
            <a:r>
              <a:rPr lang="en-US" dirty="0"/>
              <a:t>is “Welcome Everyone Equally.”</a:t>
            </a:r>
            <a:br>
              <a:rPr lang="en-US" dirty="0"/>
            </a:br>
            <a:br>
              <a:rPr lang="en-US" dirty="0"/>
            </a:br>
            <a:br>
              <a:rPr lang="en-US" dirty="0"/>
            </a:br>
            <a:r>
              <a:rPr lang="en-US" dirty="0">
                <a:solidFill>
                  <a:srgbClr val="FFFF00"/>
                </a:solidFill>
              </a:rPr>
              <a:t>The </a:t>
            </a:r>
            <a:r>
              <a:rPr lang="en-US" u="sng" dirty="0">
                <a:solidFill>
                  <a:srgbClr val="FFFF00"/>
                </a:solidFill>
              </a:rPr>
              <a:t>Main Application</a:t>
            </a:r>
            <a:r>
              <a:rPr lang="en-US" dirty="0">
                <a:solidFill>
                  <a:srgbClr val="FFFF00"/>
                </a:solidFill>
              </a:rPr>
              <a:t> for FBC </a:t>
            </a:r>
            <a:r>
              <a:rPr lang="en-US" dirty="0"/>
              <a:t>is </a:t>
            </a:r>
            <a:br>
              <a:rPr lang="en-US" dirty="0"/>
            </a:br>
            <a:r>
              <a:rPr lang="en-US" dirty="0"/>
              <a:t>“Will You Join the Warm Welcome Team?”</a:t>
            </a:r>
          </a:p>
        </p:txBody>
      </p:sp>
    </p:spTree>
    <p:extLst>
      <p:ext uri="{BB962C8B-B14F-4D97-AF65-F5344CB8AC3E}">
        <p14:creationId xmlns:p14="http://schemas.microsoft.com/office/powerpoint/2010/main" val="2382227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73" name="Google Shape;73;p16"/>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txBox="1">
            <a:spLocks noGrp="1"/>
          </p:cNvSpPr>
          <p:nvPr>
            <p:ph type="title"/>
          </p:nvPr>
        </p:nvSpPr>
        <p:spPr>
          <a:xfrm>
            <a:off x="533250" y="699127"/>
            <a:ext cx="8077500" cy="3327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4800" b="1" dirty="0">
                <a:solidFill>
                  <a:schemeClr val="accent6"/>
                </a:solidFill>
                <a:effectLst>
                  <a:outerShdw blurRad="38100" dist="38100" dir="2700000" algn="tl">
                    <a:srgbClr val="000000">
                      <a:alpha val="43137"/>
                    </a:srgbClr>
                  </a:outerShdw>
                </a:effectLst>
              </a:rPr>
              <a:t>1. Two Commands (v. 1)</a:t>
            </a:r>
            <a:r>
              <a:rPr lang="en" sz="4800" b="1" dirty="0">
                <a:effectLst>
                  <a:outerShdw blurRad="38100" dist="38100" dir="2700000" algn="tl">
                    <a:srgbClr val="000000">
                      <a:alpha val="43137"/>
                    </a:srgbClr>
                  </a:outerShdw>
                </a:effectLst>
              </a:rPr>
              <a:t> </a:t>
            </a:r>
            <a:br>
              <a:rPr lang="en" sz="4800" b="1" dirty="0">
                <a:effectLst>
                  <a:outerShdw blurRad="38100" dist="38100" dir="2700000" algn="tl">
                    <a:srgbClr val="000000">
                      <a:alpha val="43137"/>
                    </a:srgbClr>
                  </a:outerShdw>
                </a:effectLst>
              </a:rPr>
            </a:b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a. Show no partiality.</a:t>
            </a: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b. Hold the faith.</a:t>
            </a:r>
            <a:endParaRPr sz="4800" b="1" dirty="0">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8C3FE845-FD42-538D-5A75-3A271D4FF5FA}"/>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C0F9FDF4-4D8F-C924-CA7E-199C57A8D5A0}"/>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94" name="Google Shape;94;p19">
            <a:extLst>
              <a:ext uri="{FF2B5EF4-FFF2-40B4-BE49-F238E27FC236}">
                <a16:creationId xmlns:a16="http://schemas.microsoft.com/office/drawing/2014/main" id="{93EB5C1E-0370-3A44-BBFA-4E6D1CAEB761}"/>
              </a:ext>
            </a:extLst>
          </p:cNvPr>
          <p:cNvSpPr/>
          <p:nvPr/>
        </p:nvSpPr>
        <p:spPr>
          <a:xfrm>
            <a:off x="0" y="0"/>
            <a:ext cx="91440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088830B9-B76E-814B-260C-76C06A7CF831}"/>
              </a:ext>
            </a:extLst>
          </p:cNvPr>
          <p:cNvSpPr txBox="1">
            <a:spLocks noGrp="1"/>
          </p:cNvSpPr>
          <p:nvPr>
            <p:ph type="body" idx="1"/>
          </p:nvPr>
        </p:nvSpPr>
        <p:spPr>
          <a:xfrm>
            <a:off x="311700" y="411150"/>
            <a:ext cx="8520600" cy="4016400"/>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r>
              <a:rPr lang="en-US" sz="4400" i="1" dirty="0">
                <a:solidFill>
                  <a:srgbClr val="FF0000"/>
                </a:solidFill>
              </a:rPr>
              <a:t>2:1</a:t>
            </a:r>
            <a:r>
              <a:rPr lang="en-US" sz="4400" i="1" dirty="0">
                <a:solidFill>
                  <a:srgbClr val="000000"/>
                </a:solidFill>
              </a:rPr>
              <a:t> My brothers, show no </a:t>
            </a:r>
            <a:r>
              <a:rPr lang="en-US" sz="4400" b="1" i="1" u="sng" dirty="0">
                <a:solidFill>
                  <a:srgbClr val="000000"/>
                </a:solidFill>
              </a:rPr>
              <a:t>partiality</a:t>
            </a:r>
            <a:r>
              <a:rPr lang="en-US" sz="4400" i="1" dirty="0">
                <a:solidFill>
                  <a:srgbClr val="000000"/>
                </a:solidFill>
              </a:rPr>
              <a:t> as you </a:t>
            </a:r>
            <a:r>
              <a:rPr lang="en-US" sz="4400" b="1" i="1" u="sng" dirty="0">
                <a:solidFill>
                  <a:srgbClr val="000000"/>
                </a:solidFill>
              </a:rPr>
              <a:t>hold</a:t>
            </a:r>
            <a:r>
              <a:rPr lang="en-US" sz="4400" i="1" dirty="0">
                <a:solidFill>
                  <a:srgbClr val="000000"/>
                </a:solidFill>
              </a:rPr>
              <a:t> the </a:t>
            </a:r>
            <a:r>
              <a:rPr lang="en-US" sz="4400" b="1" i="1" u="sng" dirty="0">
                <a:solidFill>
                  <a:srgbClr val="000000"/>
                </a:solidFill>
              </a:rPr>
              <a:t>faith</a:t>
            </a:r>
            <a:r>
              <a:rPr lang="en-US" sz="4400" i="1" dirty="0">
                <a:solidFill>
                  <a:srgbClr val="000000"/>
                </a:solidFill>
              </a:rPr>
              <a:t> in our Lord Jesus Christ, the Lord of </a:t>
            </a:r>
            <a:r>
              <a:rPr lang="en-US" sz="4400" b="1" i="1" u="sng" dirty="0">
                <a:solidFill>
                  <a:srgbClr val="000000"/>
                </a:solidFill>
              </a:rPr>
              <a:t>glory</a:t>
            </a:r>
            <a:r>
              <a:rPr lang="en-US" sz="4400" i="1" dirty="0">
                <a:solidFill>
                  <a:srgbClr val="000000"/>
                </a:solidFill>
              </a:rPr>
              <a:t>. </a:t>
            </a:r>
          </a:p>
          <a:p>
            <a:pPr marL="0" lvl="0" indent="0" algn="ctr" rtl="0">
              <a:spcBef>
                <a:spcPts val="0"/>
              </a:spcBef>
              <a:spcAft>
                <a:spcPts val="0"/>
              </a:spcAft>
              <a:buNone/>
            </a:pPr>
            <a:endParaRPr lang="en-US" sz="2400" i="1" dirty="0">
              <a:solidFill>
                <a:srgbClr val="000000"/>
              </a:solidFill>
            </a:endParaRPr>
          </a:p>
        </p:txBody>
      </p:sp>
    </p:spTree>
    <p:extLst>
      <p:ext uri="{BB962C8B-B14F-4D97-AF65-F5344CB8AC3E}">
        <p14:creationId xmlns:p14="http://schemas.microsoft.com/office/powerpoint/2010/main" val="1783207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a:extLst>
            <a:ext uri="{FF2B5EF4-FFF2-40B4-BE49-F238E27FC236}">
              <a16:creationId xmlns:a16="http://schemas.microsoft.com/office/drawing/2014/main" id="{B0DE47B3-59AC-55A8-0648-90FFC62A2B47}"/>
            </a:ext>
          </a:extLst>
        </p:cNvPr>
        <p:cNvGrpSpPr/>
        <p:nvPr/>
      </p:nvGrpSpPr>
      <p:grpSpPr>
        <a:xfrm>
          <a:off x="0" y="0"/>
          <a:ext cx="0" cy="0"/>
          <a:chOff x="0" y="0"/>
          <a:chExt cx="0" cy="0"/>
        </a:xfrm>
      </p:grpSpPr>
      <p:pic>
        <p:nvPicPr>
          <p:cNvPr id="72" name="Google Shape;72;p16">
            <a:extLst>
              <a:ext uri="{FF2B5EF4-FFF2-40B4-BE49-F238E27FC236}">
                <a16:creationId xmlns:a16="http://schemas.microsoft.com/office/drawing/2014/main" id="{369234CF-E2B8-E384-6CB5-D540C43A8C6F}"/>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73" name="Google Shape;73;p16">
            <a:extLst>
              <a:ext uri="{FF2B5EF4-FFF2-40B4-BE49-F238E27FC236}">
                <a16:creationId xmlns:a16="http://schemas.microsoft.com/office/drawing/2014/main" id="{860B0AC1-FF96-A66F-B662-9D5E59C925FF}"/>
              </a:ext>
            </a:extLst>
          </p:cNvPr>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9094E774-09D3-A42A-D1EC-CC4F037851D2}"/>
              </a:ext>
            </a:extLst>
          </p:cNvPr>
          <p:cNvSpPr txBox="1">
            <a:spLocks noGrp="1"/>
          </p:cNvSpPr>
          <p:nvPr>
            <p:ph type="title"/>
          </p:nvPr>
        </p:nvSpPr>
        <p:spPr>
          <a:xfrm>
            <a:off x="533250" y="699127"/>
            <a:ext cx="8077500" cy="3498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4800" b="1" dirty="0">
                <a:solidFill>
                  <a:schemeClr val="accent6"/>
                </a:solidFill>
                <a:effectLst>
                  <a:outerShdw blurRad="38100" dist="38100" dir="2700000" algn="tl">
                    <a:srgbClr val="000000">
                      <a:alpha val="43137"/>
                    </a:srgbClr>
                  </a:outerShdw>
                </a:effectLst>
              </a:rPr>
              <a:t>2. Two Visitors (v. 2)</a:t>
            </a:r>
            <a:br>
              <a:rPr lang="en" sz="4800" b="1" dirty="0">
                <a:effectLst>
                  <a:outerShdw blurRad="38100" dist="38100" dir="2700000" algn="tl">
                    <a:srgbClr val="000000">
                      <a:alpha val="43137"/>
                    </a:srgbClr>
                  </a:outerShdw>
                </a:effectLst>
              </a:rPr>
            </a:b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a. Richly Adorned</a:t>
            </a: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b. Poorly Attired</a:t>
            </a:r>
            <a:endParaRPr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927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1B457139-3712-519B-2F79-502893303855}"/>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6537C877-C60E-A7C3-B015-C1EA3536FFF0}"/>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94" name="Google Shape;94;p19">
            <a:extLst>
              <a:ext uri="{FF2B5EF4-FFF2-40B4-BE49-F238E27FC236}">
                <a16:creationId xmlns:a16="http://schemas.microsoft.com/office/drawing/2014/main" id="{01B65F3A-45F7-C625-BD54-B75FB937319E}"/>
              </a:ext>
            </a:extLst>
          </p:cNvPr>
          <p:cNvSpPr/>
          <p:nvPr/>
        </p:nvSpPr>
        <p:spPr>
          <a:xfrm>
            <a:off x="0" y="0"/>
            <a:ext cx="91440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839A1180-7349-A7E6-49CA-4D092A7AF854}"/>
              </a:ext>
            </a:extLst>
          </p:cNvPr>
          <p:cNvSpPr txBox="1">
            <a:spLocks noGrp="1"/>
          </p:cNvSpPr>
          <p:nvPr>
            <p:ph type="body" idx="1"/>
          </p:nvPr>
        </p:nvSpPr>
        <p:spPr>
          <a:xfrm>
            <a:off x="311700" y="406491"/>
            <a:ext cx="8520600" cy="4016400"/>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4000" i="1" dirty="0">
                <a:solidFill>
                  <a:srgbClr val="FF0000"/>
                </a:solidFill>
              </a:rPr>
              <a:t>2:2</a:t>
            </a:r>
            <a:r>
              <a:rPr lang="en-US" sz="4000" i="1" dirty="0">
                <a:solidFill>
                  <a:srgbClr val="000000"/>
                </a:solidFill>
              </a:rPr>
              <a:t> For if a man wearing a </a:t>
            </a:r>
            <a:r>
              <a:rPr lang="en-US" sz="4000" b="1" i="1" u="sng" dirty="0">
                <a:solidFill>
                  <a:srgbClr val="000000"/>
                </a:solidFill>
              </a:rPr>
              <a:t>gold ring</a:t>
            </a:r>
            <a:r>
              <a:rPr lang="en-US" sz="4000" dirty="0">
                <a:solidFill>
                  <a:srgbClr val="000000"/>
                </a:solidFill>
              </a:rPr>
              <a:t> </a:t>
            </a:r>
            <a:r>
              <a:rPr lang="en-US" sz="4000" i="1" dirty="0">
                <a:solidFill>
                  <a:srgbClr val="000000"/>
                </a:solidFill>
              </a:rPr>
              <a:t>and fine clothing comes into your </a:t>
            </a:r>
            <a:r>
              <a:rPr lang="en-US" sz="4000" b="1" i="1" u="sng" dirty="0">
                <a:solidFill>
                  <a:srgbClr val="000000"/>
                </a:solidFill>
              </a:rPr>
              <a:t>assembly</a:t>
            </a:r>
            <a:r>
              <a:rPr lang="en-US" sz="4000" i="1" dirty="0">
                <a:solidFill>
                  <a:srgbClr val="000000"/>
                </a:solidFill>
              </a:rPr>
              <a:t>, and a </a:t>
            </a:r>
            <a:r>
              <a:rPr lang="en-US" sz="4000" b="1" i="1" u="sng" dirty="0">
                <a:solidFill>
                  <a:srgbClr val="000000"/>
                </a:solidFill>
              </a:rPr>
              <a:t>poor</a:t>
            </a:r>
            <a:r>
              <a:rPr lang="en-US" sz="4000" i="1" dirty="0">
                <a:solidFill>
                  <a:srgbClr val="000000"/>
                </a:solidFill>
              </a:rPr>
              <a:t> man in </a:t>
            </a:r>
            <a:r>
              <a:rPr lang="en-US" sz="4000" b="1" i="1" u="sng" dirty="0">
                <a:solidFill>
                  <a:srgbClr val="000000"/>
                </a:solidFill>
              </a:rPr>
              <a:t>shabby</a:t>
            </a:r>
            <a:r>
              <a:rPr lang="en-US" sz="4000" i="1" dirty="0">
                <a:solidFill>
                  <a:srgbClr val="000000"/>
                </a:solidFill>
              </a:rPr>
              <a:t> clothing also comes in,</a:t>
            </a:r>
            <a:endParaRPr sz="4000" i="1" dirty="0">
              <a:solidFill>
                <a:srgbClr val="000000"/>
              </a:solidFill>
            </a:endParaRPr>
          </a:p>
        </p:txBody>
      </p:sp>
    </p:spTree>
    <p:extLst>
      <p:ext uri="{BB962C8B-B14F-4D97-AF65-F5344CB8AC3E}">
        <p14:creationId xmlns:p14="http://schemas.microsoft.com/office/powerpoint/2010/main" val="282988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a:extLst>
            <a:ext uri="{FF2B5EF4-FFF2-40B4-BE49-F238E27FC236}">
              <a16:creationId xmlns:a16="http://schemas.microsoft.com/office/drawing/2014/main" id="{6990EBEC-285F-AD63-B180-6ECF62389CA0}"/>
            </a:ext>
          </a:extLst>
        </p:cNvPr>
        <p:cNvGrpSpPr/>
        <p:nvPr/>
      </p:nvGrpSpPr>
      <p:grpSpPr>
        <a:xfrm>
          <a:off x="0" y="0"/>
          <a:ext cx="0" cy="0"/>
          <a:chOff x="0" y="0"/>
          <a:chExt cx="0" cy="0"/>
        </a:xfrm>
      </p:grpSpPr>
      <p:pic>
        <p:nvPicPr>
          <p:cNvPr id="72" name="Google Shape;72;p16">
            <a:extLst>
              <a:ext uri="{FF2B5EF4-FFF2-40B4-BE49-F238E27FC236}">
                <a16:creationId xmlns:a16="http://schemas.microsoft.com/office/drawing/2014/main" id="{7D30278E-BE89-60BC-6FE5-1AC759DA0C70}"/>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73" name="Google Shape;73;p16">
            <a:extLst>
              <a:ext uri="{FF2B5EF4-FFF2-40B4-BE49-F238E27FC236}">
                <a16:creationId xmlns:a16="http://schemas.microsoft.com/office/drawing/2014/main" id="{ED4E06F9-226B-6180-68CF-45219FA49CDF}"/>
              </a:ext>
            </a:extLst>
          </p:cNvPr>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EE781529-BFCA-BCEE-BA40-34D6086FF32B}"/>
              </a:ext>
            </a:extLst>
          </p:cNvPr>
          <p:cNvSpPr txBox="1">
            <a:spLocks noGrp="1"/>
          </p:cNvSpPr>
          <p:nvPr>
            <p:ph type="title"/>
          </p:nvPr>
        </p:nvSpPr>
        <p:spPr>
          <a:xfrm>
            <a:off x="533250" y="699127"/>
            <a:ext cx="8077500" cy="3327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4800" b="1" dirty="0">
                <a:solidFill>
                  <a:schemeClr val="accent6"/>
                </a:solidFill>
                <a:effectLst>
                  <a:outerShdw blurRad="38100" dist="38100" dir="2700000" algn="tl">
                    <a:srgbClr val="000000">
                      <a:alpha val="43137"/>
                    </a:srgbClr>
                  </a:outerShdw>
                </a:effectLst>
              </a:rPr>
              <a:t>3. Two Responses (v. 3)</a:t>
            </a:r>
            <a:br>
              <a:rPr lang="en" sz="4800" b="1" dirty="0">
                <a:effectLst>
                  <a:outerShdw blurRad="38100" dist="38100" dir="2700000" algn="tl">
                    <a:srgbClr val="000000">
                      <a:alpha val="43137"/>
                    </a:srgbClr>
                  </a:outerShdw>
                </a:effectLst>
              </a:rPr>
            </a:b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a. Gladly Welcomed</a:t>
            </a: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b. Barely Tolerated</a:t>
            </a:r>
            <a:endParaRPr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1619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6939948F-95F9-46DB-20CC-FAAF154848E5}"/>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D5B5DFCC-458D-AE4B-D17E-0ED31E9B51CB}"/>
              </a:ext>
            </a:extLst>
          </p:cNvPr>
          <p:cNvPicPr preferRelativeResize="0"/>
          <p:nvPr/>
        </p:nvPicPr>
        <p:blipFill>
          <a:blip r:embed="rId3">
            <a:alphaModFix/>
          </a:blip>
          <a:stretch>
            <a:fillRect/>
          </a:stretch>
        </p:blipFill>
        <p:spPr>
          <a:xfrm>
            <a:off x="-91500" y="-19963"/>
            <a:ext cx="9235500" cy="5236200"/>
          </a:xfrm>
          <a:prstGeom prst="rect">
            <a:avLst/>
          </a:prstGeom>
          <a:noFill/>
          <a:ln>
            <a:noFill/>
          </a:ln>
        </p:spPr>
      </p:pic>
      <p:sp>
        <p:nvSpPr>
          <p:cNvPr id="94" name="Google Shape;94;p19">
            <a:extLst>
              <a:ext uri="{FF2B5EF4-FFF2-40B4-BE49-F238E27FC236}">
                <a16:creationId xmlns:a16="http://schemas.microsoft.com/office/drawing/2014/main" id="{C2B019BF-F5B7-02AA-EB23-6220DCCF7CB5}"/>
              </a:ext>
            </a:extLst>
          </p:cNvPr>
          <p:cNvSpPr/>
          <p:nvPr/>
        </p:nvSpPr>
        <p:spPr>
          <a:xfrm>
            <a:off x="-91500" y="0"/>
            <a:ext cx="92355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9CE1235A-53DD-0318-F8D2-92B9C7B3255D}"/>
              </a:ext>
            </a:extLst>
          </p:cNvPr>
          <p:cNvSpPr txBox="1">
            <a:spLocks noGrp="1"/>
          </p:cNvSpPr>
          <p:nvPr>
            <p:ph type="body" idx="1"/>
          </p:nvPr>
        </p:nvSpPr>
        <p:spPr>
          <a:xfrm>
            <a:off x="311700" y="670213"/>
            <a:ext cx="8520600" cy="4016400"/>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r>
              <a:rPr lang="en-US" sz="4000" i="1" dirty="0">
                <a:solidFill>
                  <a:srgbClr val="FF0000"/>
                </a:solidFill>
              </a:rPr>
              <a:t>2:3</a:t>
            </a:r>
            <a:r>
              <a:rPr lang="en-US" sz="4000" i="1" dirty="0">
                <a:solidFill>
                  <a:srgbClr val="000000"/>
                </a:solidFill>
              </a:rPr>
              <a:t> and if you pay attention to the one who wears the fine clothing and say, “You sit here in a good place,” while you say to the poor man, “You stand over there,” or, “Sit down at my feet,”</a:t>
            </a:r>
            <a:endParaRPr sz="4000" i="1" dirty="0">
              <a:solidFill>
                <a:srgbClr val="000000"/>
              </a:solidFill>
            </a:endParaRPr>
          </a:p>
        </p:txBody>
      </p:sp>
    </p:spTree>
    <p:extLst>
      <p:ext uri="{BB962C8B-B14F-4D97-AF65-F5344CB8AC3E}">
        <p14:creationId xmlns:p14="http://schemas.microsoft.com/office/powerpoint/2010/main" val="340981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a:extLst>
            <a:ext uri="{FF2B5EF4-FFF2-40B4-BE49-F238E27FC236}">
              <a16:creationId xmlns:a16="http://schemas.microsoft.com/office/drawing/2014/main" id="{AD29ECAA-0A40-8C33-D5B2-027B4C39B51E}"/>
            </a:ext>
          </a:extLst>
        </p:cNvPr>
        <p:cNvGrpSpPr/>
        <p:nvPr/>
      </p:nvGrpSpPr>
      <p:grpSpPr>
        <a:xfrm>
          <a:off x="0" y="0"/>
          <a:ext cx="0" cy="0"/>
          <a:chOff x="0" y="0"/>
          <a:chExt cx="0" cy="0"/>
        </a:xfrm>
      </p:grpSpPr>
      <p:pic>
        <p:nvPicPr>
          <p:cNvPr id="72" name="Google Shape;72;p16">
            <a:extLst>
              <a:ext uri="{FF2B5EF4-FFF2-40B4-BE49-F238E27FC236}">
                <a16:creationId xmlns:a16="http://schemas.microsoft.com/office/drawing/2014/main" id="{D27964CB-557D-1CEA-BC6D-2FAEE491FB72}"/>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73" name="Google Shape;73;p16">
            <a:extLst>
              <a:ext uri="{FF2B5EF4-FFF2-40B4-BE49-F238E27FC236}">
                <a16:creationId xmlns:a16="http://schemas.microsoft.com/office/drawing/2014/main" id="{7164D3BA-577B-D883-842A-7D985D06FD7F}"/>
              </a:ext>
            </a:extLst>
          </p:cNvPr>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D9E4361F-45A4-CAE7-69AA-3B040329C9FA}"/>
              </a:ext>
            </a:extLst>
          </p:cNvPr>
          <p:cNvSpPr txBox="1">
            <a:spLocks noGrp="1"/>
          </p:cNvSpPr>
          <p:nvPr>
            <p:ph type="title"/>
          </p:nvPr>
        </p:nvSpPr>
        <p:spPr>
          <a:xfrm>
            <a:off x="533250" y="699127"/>
            <a:ext cx="8077500" cy="3327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4800" b="1" dirty="0">
                <a:solidFill>
                  <a:schemeClr val="accent6"/>
                </a:solidFill>
                <a:effectLst>
                  <a:outerShdw blurRad="38100" dist="38100" dir="2700000" algn="tl">
                    <a:srgbClr val="000000">
                      <a:alpha val="43137"/>
                    </a:srgbClr>
                  </a:outerShdw>
                </a:effectLst>
              </a:rPr>
              <a:t>4. Two Sins (v. 4)</a:t>
            </a:r>
            <a:br>
              <a:rPr lang="en" sz="4800" b="1" dirty="0">
                <a:effectLst>
                  <a:outerShdw blurRad="38100" dist="38100" dir="2700000" algn="tl">
                    <a:srgbClr val="000000">
                      <a:alpha val="43137"/>
                    </a:srgbClr>
                  </a:outerShdw>
                </a:effectLst>
              </a:rPr>
            </a:b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a. Unity Avoided</a:t>
            </a: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b. Judgment Pursued </a:t>
            </a:r>
            <a:endParaRPr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6157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1050-A9EA-9610-20D4-C93C76BCD643}"/>
              </a:ext>
            </a:extLst>
          </p:cNvPr>
          <p:cNvSpPr>
            <a:spLocks noGrp="1"/>
          </p:cNvSpPr>
          <p:nvPr>
            <p:ph type="title"/>
          </p:nvPr>
        </p:nvSpPr>
        <p:spPr>
          <a:xfrm>
            <a:off x="360191" y="3051396"/>
            <a:ext cx="8520600" cy="841800"/>
          </a:xfrm>
        </p:spPr>
        <p:txBody>
          <a:bodyPr/>
          <a:lstStyle/>
          <a:p>
            <a:r>
              <a:rPr lang="en-US" sz="4000" dirty="0">
                <a:effectLst>
                  <a:outerShdw blurRad="38100" dist="38100" dir="2700000" algn="tl">
                    <a:srgbClr val="000000">
                      <a:alpha val="43137"/>
                    </a:srgbClr>
                  </a:outerShdw>
                </a:effectLst>
              </a:rPr>
              <a:t>Jesus meets people where they are and calls sinners to repentance. </a:t>
            </a:r>
            <a:br>
              <a:rPr lang="en-US" sz="4000" dirty="0">
                <a:effectLst>
                  <a:outerShdw blurRad="38100" dist="38100" dir="2700000" algn="tl">
                    <a:srgbClr val="000000">
                      <a:alpha val="43137"/>
                    </a:srgbClr>
                  </a:outerShdw>
                </a:effectLst>
              </a:rPr>
            </a:br>
            <a:br>
              <a:rPr lang="en-US" sz="4000" dirty="0">
                <a:effectLst>
                  <a:outerShdw blurRad="38100" dist="38100" dir="2700000" algn="tl">
                    <a:srgbClr val="000000">
                      <a:alpha val="43137"/>
                    </a:srgbClr>
                  </a:outerShdw>
                </a:effectLst>
              </a:rPr>
            </a:b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Jesus welcomes folks equally and does not judge based on outward appearance.</a:t>
            </a:r>
            <a:br>
              <a:rPr lang="en-US" dirty="0"/>
            </a:br>
            <a:br>
              <a:rPr lang="en-US" dirty="0"/>
            </a:br>
            <a:br>
              <a:rPr lang="en-US" dirty="0"/>
            </a:br>
            <a:endParaRPr lang="en-US" dirty="0"/>
          </a:p>
        </p:txBody>
      </p:sp>
    </p:spTree>
    <p:extLst>
      <p:ext uri="{BB962C8B-B14F-4D97-AF65-F5344CB8AC3E}">
        <p14:creationId xmlns:p14="http://schemas.microsoft.com/office/powerpoint/2010/main" val="2049391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5BEC661D-3FF4-CE24-C0F4-2E5AE75B6DD5}"/>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E329A7DE-9323-B45D-2FFE-03A041EAB124}"/>
              </a:ext>
            </a:extLst>
          </p:cNvPr>
          <p:cNvPicPr preferRelativeResize="0"/>
          <p:nvPr/>
        </p:nvPicPr>
        <p:blipFill>
          <a:blip r:embed="rId3">
            <a:alphaModFix/>
          </a:blip>
          <a:stretch>
            <a:fillRect/>
          </a:stretch>
        </p:blipFill>
        <p:spPr>
          <a:xfrm>
            <a:off x="0" y="-117764"/>
            <a:ext cx="9235500" cy="5313219"/>
          </a:xfrm>
          <a:prstGeom prst="rect">
            <a:avLst/>
          </a:prstGeom>
          <a:noFill/>
          <a:ln>
            <a:noFill/>
          </a:ln>
        </p:spPr>
      </p:pic>
      <p:sp>
        <p:nvSpPr>
          <p:cNvPr id="94" name="Google Shape;94;p19">
            <a:extLst>
              <a:ext uri="{FF2B5EF4-FFF2-40B4-BE49-F238E27FC236}">
                <a16:creationId xmlns:a16="http://schemas.microsoft.com/office/drawing/2014/main" id="{3339F2AD-36D4-B686-ADED-646F608A2849}"/>
              </a:ext>
            </a:extLst>
          </p:cNvPr>
          <p:cNvSpPr/>
          <p:nvPr/>
        </p:nvSpPr>
        <p:spPr>
          <a:xfrm>
            <a:off x="0" y="0"/>
            <a:ext cx="91440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095F5F43-05EE-934B-611B-DB00F4ACEF8F}"/>
              </a:ext>
            </a:extLst>
          </p:cNvPr>
          <p:cNvSpPr txBox="1">
            <a:spLocks noGrp="1"/>
          </p:cNvSpPr>
          <p:nvPr>
            <p:ph type="body" idx="1"/>
          </p:nvPr>
        </p:nvSpPr>
        <p:spPr>
          <a:xfrm>
            <a:off x="311700" y="851854"/>
            <a:ext cx="8520600" cy="3106173"/>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r>
              <a:rPr lang="en-US" sz="4800" i="1" dirty="0">
                <a:solidFill>
                  <a:srgbClr val="FF0000"/>
                </a:solidFill>
              </a:rPr>
              <a:t>2:4</a:t>
            </a:r>
            <a:r>
              <a:rPr lang="en-US" sz="4800" i="1" dirty="0">
                <a:solidFill>
                  <a:srgbClr val="000000"/>
                </a:solidFill>
              </a:rPr>
              <a:t> have you not then made distinctions among yourselves and become judges with evil thoughts?</a:t>
            </a:r>
            <a:endParaRPr sz="4800" i="1" dirty="0">
              <a:solidFill>
                <a:srgbClr val="000000"/>
              </a:solidFill>
            </a:endParaRPr>
          </a:p>
        </p:txBody>
      </p:sp>
    </p:spTree>
    <p:extLst>
      <p:ext uri="{BB962C8B-B14F-4D97-AF65-F5344CB8AC3E}">
        <p14:creationId xmlns:p14="http://schemas.microsoft.com/office/powerpoint/2010/main" val="164891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7CDE47-3CAF-6520-A319-BE1AF940C87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8903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a:extLst>
            <a:ext uri="{FF2B5EF4-FFF2-40B4-BE49-F238E27FC236}">
              <a16:creationId xmlns:a16="http://schemas.microsoft.com/office/drawing/2014/main" id="{16D45CFC-E8B2-A0A5-931D-9AEEC22181FF}"/>
            </a:ext>
          </a:extLst>
        </p:cNvPr>
        <p:cNvGrpSpPr/>
        <p:nvPr/>
      </p:nvGrpSpPr>
      <p:grpSpPr>
        <a:xfrm>
          <a:off x="0" y="0"/>
          <a:ext cx="0" cy="0"/>
          <a:chOff x="0" y="0"/>
          <a:chExt cx="0" cy="0"/>
        </a:xfrm>
      </p:grpSpPr>
      <p:pic>
        <p:nvPicPr>
          <p:cNvPr id="72" name="Google Shape;72;p16">
            <a:extLst>
              <a:ext uri="{FF2B5EF4-FFF2-40B4-BE49-F238E27FC236}">
                <a16:creationId xmlns:a16="http://schemas.microsoft.com/office/drawing/2014/main" id="{9F8CFFAD-F216-7A98-5D7A-7D7F0AC92A5D}"/>
              </a:ext>
            </a:extLst>
          </p:cNvPr>
          <p:cNvPicPr preferRelativeResize="0"/>
          <p:nvPr/>
        </p:nvPicPr>
        <p:blipFill>
          <a:blip r:embed="rId3">
            <a:alphaModFix/>
          </a:blip>
          <a:stretch>
            <a:fillRect/>
          </a:stretch>
        </p:blipFill>
        <p:spPr>
          <a:xfrm>
            <a:off x="-45750" y="0"/>
            <a:ext cx="9235500" cy="5209309"/>
          </a:xfrm>
          <a:prstGeom prst="rect">
            <a:avLst/>
          </a:prstGeom>
          <a:noFill/>
          <a:ln>
            <a:noFill/>
          </a:ln>
        </p:spPr>
      </p:pic>
      <p:sp>
        <p:nvSpPr>
          <p:cNvPr id="73" name="Google Shape;73;p16">
            <a:extLst>
              <a:ext uri="{FF2B5EF4-FFF2-40B4-BE49-F238E27FC236}">
                <a16:creationId xmlns:a16="http://schemas.microsoft.com/office/drawing/2014/main" id="{4F88B396-E257-5833-6D24-0AE4656AD592}"/>
              </a:ext>
            </a:extLst>
          </p:cNvPr>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879E4756-CC96-00BE-46EE-B778232324CC}"/>
              </a:ext>
            </a:extLst>
          </p:cNvPr>
          <p:cNvSpPr txBox="1">
            <a:spLocks noGrp="1"/>
          </p:cNvSpPr>
          <p:nvPr>
            <p:ph type="title"/>
          </p:nvPr>
        </p:nvSpPr>
        <p:spPr>
          <a:xfrm>
            <a:off x="533250" y="699127"/>
            <a:ext cx="8077500" cy="3327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4800" b="1" dirty="0">
                <a:solidFill>
                  <a:schemeClr val="accent6"/>
                </a:solidFill>
                <a:effectLst>
                  <a:outerShdw blurRad="38100" dist="38100" dir="2700000" algn="tl">
                    <a:srgbClr val="000000">
                      <a:alpha val="43137"/>
                    </a:srgbClr>
                  </a:outerShdw>
                </a:effectLst>
              </a:rPr>
              <a:t>5. Two Comparisons (5-6)</a:t>
            </a:r>
            <a:br>
              <a:rPr lang="en" sz="4800" b="1" dirty="0">
                <a:effectLst>
                  <a:outerShdw blurRad="38100" dist="38100" dir="2700000" algn="tl">
                    <a:srgbClr val="000000">
                      <a:alpha val="43137"/>
                    </a:srgbClr>
                  </a:outerShdw>
                </a:effectLst>
              </a:rPr>
            </a:b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a. Rich in faith; heirs (5)</a:t>
            </a: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b. Oppressive; litigious (6)</a:t>
            </a:r>
            <a:endParaRPr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557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7EA1A230-142D-399D-5968-CC362FAFE524}"/>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1AEF245D-D6C5-3428-8BA9-6211C5C5F174}"/>
              </a:ext>
            </a:extLst>
          </p:cNvPr>
          <p:cNvPicPr preferRelativeResize="0"/>
          <p:nvPr/>
        </p:nvPicPr>
        <p:blipFill>
          <a:blip r:embed="rId3">
            <a:alphaModFix/>
          </a:blip>
          <a:stretch>
            <a:fillRect/>
          </a:stretch>
        </p:blipFill>
        <p:spPr>
          <a:xfrm>
            <a:off x="-45750" y="0"/>
            <a:ext cx="9235500" cy="5195455"/>
          </a:xfrm>
          <a:prstGeom prst="rect">
            <a:avLst/>
          </a:prstGeom>
          <a:noFill/>
          <a:ln>
            <a:noFill/>
          </a:ln>
        </p:spPr>
      </p:pic>
      <p:sp>
        <p:nvSpPr>
          <p:cNvPr id="94" name="Google Shape;94;p19">
            <a:extLst>
              <a:ext uri="{FF2B5EF4-FFF2-40B4-BE49-F238E27FC236}">
                <a16:creationId xmlns:a16="http://schemas.microsoft.com/office/drawing/2014/main" id="{906C0676-1059-3D25-C1C3-AF8AE806ECC8}"/>
              </a:ext>
            </a:extLst>
          </p:cNvPr>
          <p:cNvSpPr/>
          <p:nvPr/>
        </p:nvSpPr>
        <p:spPr>
          <a:xfrm>
            <a:off x="0" y="0"/>
            <a:ext cx="91440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F047D632-3D60-8A13-1FF5-40EC4D327E50}"/>
              </a:ext>
            </a:extLst>
          </p:cNvPr>
          <p:cNvSpPr txBox="1">
            <a:spLocks noGrp="1"/>
          </p:cNvSpPr>
          <p:nvPr>
            <p:ph type="body" idx="1"/>
          </p:nvPr>
        </p:nvSpPr>
        <p:spPr>
          <a:xfrm>
            <a:off x="311700" y="684068"/>
            <a:ext cx="8520600" cy="4016400"/>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r>
              <a:rPr lang="en-US" sz="4000" i="1" dirty="0">
                <a:solidFill>
                  <a:srgbClr val="FF0000"/>
                </a:solidFill>
              </a:rPr>
              <a:t>2:5</a:t>
            </a:r>
            <a:r>
              <a:rPr lang="en-US" sz="4000" i="1" dirty="0">
                <a:solidFill>
                  <a:srgbClr val="000000"/>
                </a:solidFill>
              </a:rPr>
              <a:t> Listen, my beloved brothers, has not God </a:t>
            </a:r>
            <a:r>
              <a:rPr lang="en-US" sz="4000" b="1" i="1" u="sng" dirty="0">
                <a:solidFill>
                  <a:srgbClr val="000000"/>
                </a:solidFill>
              </a:rPr>
              <a:t>chosen</a:t>
            </a:r>
            <a:r>
              <a:rPr lang="en-US" sz="4000" i="1" dirty="0">
                <a:solidFill>
                  <a:srgbClr val="000000"/>
                </a:solidFill>
              </a:rPr>
              <a:t> those who are poor in the world to be </a:t>
            </a:r>
            <a:r>
              <a:rPr lang="en-US" sz="4000" b="1" i="1" u="sng" dirty="0">
                <a:solidFill>
                  <a:srgbClr val="000000"/>
                </a:solidFill>
              </a:rPr>
              <a:t>rich</a:t>
            </a:r>
            <a:r>
              <a:rPr lang="en-US" sz="4000" i="1" dirty="0">
                <a:solidFill>
                  <a:srgbClr val="000000"/>
                </a:solidFill>
              </a:rPr>
              <a:t> in faith and </a:t>
            </a:r>
            <a:r>
              <a:rPr lang="en-US" sz="4000" b="1" i="1" u="sng" dirty="0">
                <a:solidFill>
                  <a:srgbClr val="000000"/>
                </a:solidFill>
              </a:rPr>
              <a:t>heirs</a:t>
            </a:r>
            <a:r>
              <a:rPr lang="en-US" sz="4000" i="1" dirty="0">
                <a:solidFill>
                  <a:srgbClr val="000000"/>
                </a:solidFill>
              </a:rPr>
              <a:t> of the kingdom, which He has promised to those who love Him?  </a:t>
            </a:r>
            <a:endParaRPr sz="4000" i="1" dirty="0">
              <a:solidFill>
                <a:srgbClr val="000000"/>
              </a:solidFill>
            </a:endParaRPr>
          </a:p>
        </p:txBody>
      </p:sp>
    </p:spTree>
    <p:extLst>
      <p:ext uri="{BB962C8B-B14F-4D97-AF65-F5344CB8AC3E}">
        <p14:creationId xmlns:p14="http://schemas.microsoft.com/office/powerpoint/2010/main" val="172467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44D1ADCD-DFE9-AC73-7A6E-C4645EC91075}"/>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23723878-4EA9-0F33-910F-D625C72628BC}"/>
              </a:ext>
            </a:extLst>
          </p:cNvPr>
          <p:cNvPicPr preferRelativeResize="0"/>
          <p:nvPr/>
        </p:nvPicPr>
        <p:blipFill>
          <a:blip r:embed="rId3">
            <a:alphaModFix/>
          </a:blip>
          <a:stretch>
            <a:fillRect/>
          </a:stretch>
        </p:blipFill>
        <p:spPr>
          <a:xfrm>
            <a:off x="-45750" y="-55418"/>
            <a:ext cx="9235500" cy="5198918"/>
          </a:xfrm>
          <a:prstGeom prst="rect">
            <a:avLst/>
          </a:prstGeom>
          <a:noFill/>
          <a:ln>
            <a:noFill/>
          </a:ln>
        </p:spPr>
      </p:pic>
      <p:sp>
        <p:nvSpPr>
          <p:cNvPr id="94" name="Google Shape;94;p19">
            <a:extLst>
              <a:ext uri="{FF2B5EF4-FFF2-40B4-BE49-F238E27FC236}">
                <a16:creationId xmlns:a16="http://schemas.microsoft.com/office/drawing/2014/main" id="{009C543B-6C04-033A-BDF1-CEECD529D50C}"/>
              </a:ext>
            </a:extLst>
          </p:cNvPr>
          <p:cNvSpPr/>
          <p:nvPr/>
        </p:nvSpPr>
        <p:spPr>
          <a:xfrm>
            <a:off x="0" y="0"/>
            <a:ext cx="91440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9FE35D01-785D-8E53-F082-3741C6AE000B}"/>
              </a:ext>
            </a:extLst>
          </p:cNvPr>
          <p:cNvSpPr txBox="1">
            <a:spLocks noGrp="1"/>
          </p:cNvSpPr>
          <p:nvPr>
            <p:ph type="body" idx="1"/>
          </p:nvPr>
        </p:nvSpPr>
        <p:spPr>
          <a:xfrm>
            <a:off x="311700" y="552450"/>
            <a:ext cx="8520600" cy="4016400"/>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r>
              <a:rPr lang="en-US" sz="4000" i="1" dirty="0">
                <a:solidFill>
                  <a:srgbClr val="FF0000"/>
                </a:solidFill>
              </a:rPr>
              <a:t>2:6</a:t>
            </a:r>
            <a:r>
              <a:rPr lang="en-US" sz="4000" i="1" dirty="0">
                <a:solidFill>
                  <a:srgbClr val="000000"/>
                </a:solidFill>
              </a:rPr>
              <a:t> But you have </a:t>
            </a:r>
            <a:r>
              <a:rPr lang="en-US" sz="4000" b="1" i="1" u="sng" dirty="0">
                <a:solidFill>
                  <a:srgbClr val="000000"/>
                </a:solidFill>
              </a:rPr>
              <a:t>dishonored</a:t>
            </a:r>
            <a:r>
              <a:rPr lang="en-US" sz="4000" i="1" dirty="0">
                <a:solidFill>
                  <a:srgbClr val="000000"/>
                </a:solidFill>
              </a:rPr>
              <a:t> the poor man. Are not the rich the ones who </a:t>
            </a:r>
            <a:r>
              <a:rPr lang="en-US" sz="4000" b="1" i="1" u="sng" dirty="0">
                <a:solidFill>
                  <a:srgbClr val="000000"/>
                </a:solidFill>
              </a:rPr>
              <a:t>oppress</a:t>
            </a:r>
            <a:r>
              <a:rPr lang="en-US" sz="4000" i="1" dirty="0">
                <a:solidFill>
                  <a:srgbClr val="000000"/>
                </a:solidFill>
              </a:rPr>
              <a:t> you, and the ones who </a:t>
            </a:r>
            <a:r>
              <a:rPr lang="en-US" sz="4000" b="1" i="1" u="sng" dirty="0">
                <a:solidFill>
                  <a:srgbClr val="000000"/>
                </a:solidFill>
              </a:rPr>
              <a:t>drag</a:t>
            </a:r>
            <a:r>
              <a:rPr lang="en-US" sz="4000" i="1" dirty="0">
                <a:solidFill>
                  <a:srgbClr val="000000"/>
                </a:solidFill>
              </a:rPr>
              <a:t>) you into court? </a:t>
            </a:r>
            <a:endParaRPr sz="4000" i="1" dirty="0">
              <a:solidFill>
                <a:srgbClr val="000000"/>
              </a:solidFill>
            </a:endParaRPr>
          </a:p>
        </p:txBody>
      </p:sp>
    </p:spTree>
    <p:extLst>
      <p:ext uri="{BB962C8B-B14F-4D97-AF65-F5344CB8AC3E}">
        <p14:creationId xmlns:p14="http://schemas.microsoft.com/office/powerpoint/2010/main" val="2637431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
          <a:extLst>
            <a:ext uri="{FF2B5EF4-FFF2-40B4-BE49-F238E27FC236}">
              <a16:creationId xmlns:a16="http://schemas.microsoft.com/office/drawing/2014/main" id="{1D318966-9AF2-0B6C-9D07-29BDE8171D31}"/>
            </a:ext>
          </a:extLst>
        </p:cNvPr>
        <p:cNvGrpSpPr/>
        <p:nvPr/>
      </p:nvGrpSpPr>
      <p:grpSpPr>
        <a:xfrm>
          <a:off x="0" y="0"/>
          <a:ext cx="0" cy="0"/>
          <a:chOff x="0" y="0"/>
          <a:chExt cx="0" cy="0"/>
        </a:xfrm>
      </p:grpSpPr>
      <p:pic>
        <p:nvPicPr>
          <p:cNvPr id="72" name="Google Shape;72;p16">
            <a:extLst>
              <a:ext uri="{FF2B5EF4-FFF2-40B4-BE49-F238E27FC236}">
                <a16:creationId xmlns:a16="http://schemas.microsoft.com/office/drawing/2014/main" id="{DDC8AA1B-C74A-E407-5C94-F42AA39E8D66}"/>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73" name="Google Shape;73;p16">
            <a:extLst>
              <a:ext uri="{FF2B5EF4-FFF2-40B4-BE49-F238E27FC236}">
                <a16:creationId xmlns:a16="http://schemas.microsoft.com/office/drawing/2014/main" id="{74D48CD0-0F43-DC0A-CB84-9636FEE450CB}"/>
              </a:ext>
            </a:extLst>
          </p:cNvPr>
          <p:cNvSpPr/>
          <p:nvPr/>
        </p:nvSpPr>
        <p:spPr>
          <a:xfrm>
            <a:off x="226025" y="482850"/>
            <a:ext cx="8706600" cy="4177800"/>
          </a:xfrm>
          <a:prstGeom prst="rect">
            <a:avLst/>
          </a:prstGeom>
          <a:solidFill>
            <a:srgbClr val="545454">
              <a:alpha val="43020"/>
            </a:srgbClr>
          </a:solidFill>
          <a:ln w="38100" cap="flat" cmpd="sng">
            <a:solidFill>
              <a:srgbClr val="FFFFFF"/>
            </a:solidFill>
            <a:prstDash val="solid"/>
            <a:round/>
            <a:headEnd type="none" w="sm" len="sm"/>
            <a:tailEnd type="none" w="sm" len="sm"/>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391A7204-BB23-E23E-DB75-E19032971ABC}"/>
              </a:ext>
            </a:extLst>
          </p:cNvPr>
          <p:cNvSpPr txBox="1">
            <a:spLocks noGrp="1"/>
          </p:cNvSpPr>
          <p:nvPr>
            <p:ph type="title"/>
          </p:nvPr>
        </p:nvSpPr>
        <p:spPr>
          <a:xfrm>
            <a:off x="533250" y="699127"/>
            <a:ext cx="8077500" cy="3327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4800" b="1" dirty="0">
                <a:solidFill>
                  <a:schemeClr val="accent6"/>
                </a:solidFill>
                <a:effectLst>
                  <a:outerShdw blurRad="38100" dist="38100" dir="2700000" algn="tl">
                    <a:srgbClr val="000000">
                      <a:alpha val="43137"/>
                    </a:srgbClr>
                  </a:outerShdw>
                </a:effectLst>
              </a:rPr>
              <a:t>6. Two Conclusions (v. 7)</a:t>
            </a:r>
            <a:br>
              <a:rPr lang="en" sz="4800" b="1" dirty="0">
                <a:effectLst>
                  <a:outerShdw blurRad="38100" dist="38100" dir="2700000" algn="tl">
                    <a:srgbClr val="000000">
                      <a:alpha val="43137"/>
                    </a:srgbClr>
                  </a:outerShdw>
                </a:effectLst>
              </a:rPr>
            </a:b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a. Bow to the world? (no)</a:t>
            </a:r>
            <a:br>
              <a:rPr lang="en" sz="4800" b="1" dirty="0">
                <a:effectLst>
                  <a:outerShdw blurRad="38100" dist="38100" dir="2700000" algn="tl">
                    <a:srgbClr val="000000">
                      <a:alpha val="43137"/>
                    </a:srgbClr>
                  </a:outerShdw>
                </a:effectLst>
              </a:rPr>
            </a:br>
            <a:r>
              <a:rPr lang="en" sz="4800" b="1" dirty="0">
                <a:effectLst>
                  <a:outerShdw blurRad="38100" dist="38100" dir="2700000" algn="tl">
                    <a:srgbClr val="000000">
                      <a:alpha val="43137"/>
                    </a:srgbClr>
                  </a:outerShdw>
                </a:effectLst>
              </a:rPr>
              <a:t>   b. Bow to the Lord? (yes)</a:t>
            </a:r>
            <a:endParaRPr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4891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3795AA4-6DBD-816F-3DBA-C14B199536DF}"/>
            </a:ext>
          </a:extLst>
        </p:cNvPr>
        <p:cNvGrpSpPr/>
        <p:nvPr/>
      </p:nvGrpSpPr>
      <p:grpSpPr>
        <a:xfrm>
          <a:off x="0" y="0"/>
          <a:ext cx="0" cy="0"/>
          <a:chOff x="0" y="0"/>
          <a:chExt cx="0" cy="0"/>
        </a:xfrm>
      </p:grpSpPr>
      <p:pic>
        <p:nvPicPr>
          <p:cNvPr id="93" name="Google Shape;93;p19">
            <a:extLst>
              <a:ext uri="{FF2B5EF4-FFF2-40B4-BE49-F238E27FC236}">
                <a16:creationId xmlns:a16="http://schemas.microsoft.com/office/drawing/2014/main" id="{29FF03E3-9095-3D4C-8F99-BCF667E61E85}"/>
              </a:ext>
            </a:extLst>
          </p:cNvPr>
          <p:cNvPicPr preferRelativeResize="0"/>
          <p:nvPr/>
        </p:nvPicPr>
        <p:blipFill>
          <a:blip r:embed="rId3">
            <a:alphaModFix/>
          </a:blip>
          <a:stretch>
            <a:fillRect/>
          </a:stretch>
        </p:blipFill>
        <p:spPr>
          <a:xfrm>
            <a:off x="-45750" y="0"/>
            <a:ext cx="9235500" cy="5143500"/>
          </a:xfrm>
          <a:prstGeom prst="rect">
            <a:avLst/>
          </a:prstGeom>
          <a:noFill/>
          <a:ln>
            <a:noFill/>
          </a:ln>
        </p:spPr>
      </p:pic>
      <p:sp>
        <p:nvSpPr>
          <p:cNvPr id="94" name="Google Shape;94;p19">
            <a:extLst>
              <a:ext uri="{FF2B5EF4-FFF2-40B4-BE49-F238E27FC236}">
                <a16:creationId xmlns:a16="http://schemas.microsoft.com/office/drawing/2014/main" id="{B93EF328-EC9D-6F68-439E-E2ADE22DDE32}"/>
              </a:ext>
            </a:extLst>
          </p:cNvPr>
          <p:cNvSpPr/>
          <p:nvPr/>
        </p:nvSpPr>
        <p:spPr>
          <a:xfrm>
            <a:off x="0" y="0"/>
            <a:ext cx="9144000" cy="5143500"/>
          </a:xfrm>
          <a:prstGeom prst="rect">
            <a:avLst/>
          </a:prstGeom>
          <a:solidFill>
            <a:srgbClr val="FFFFFF">
              <a:alpha val="75420"/>
            </a:srgbClr>
          </a:solidFill>
          <a:ln>
            <a:noFill/>
          </a:ln>
          <a:effectLst>
            <a:outerShdw blurRad="14288" algn="bl" rotWithShape="0">
              <a:srgbClr val="000000">
                <a:alpha val="5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a:extLst>
              <a:ext uri="{FF2B5EF4-FFF2-40B4-BE49-F238E27FC236}">
                <a16:creationId xmlns:a16="http://schemas.microsoft.com/office/drawing/2014/main" id="{039AAFA7-4007-FDBF-F63B-A106EB4E0D6F}"/>
              </a:ext>
            </a:extLst>
          </p:cNvPr>
          <p:cNvSpPr txBox="1">
            <a:spLocks noGrp="1"/>
          </p:cNvSpPr>
          <p:nvPr>
            <p:ph type="body" idx="1"/>
          </p:nvPr>
        </p:nvSpPr>
        <p:spPr>
          <a:xfrm>
            <a:off x="311700" y="552450"/>
            <a:ext cx="8520600" cy="3680114"/>
          </a:xfrm>
          <a:prstGeom prst="rect">
            <a:avLst/>
          </a:prstGeom>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4000" i="1" dirty="0">
                <a:solidFill>
                  <a:srgbClr val="FF0000"/>
                </a:solidFill>
              </a:rPr>
              <a:t>2:7</a:t>
            </a:r>
            <a:r>
              <a:rPr lang="en-US" sz="4000" i="1" dirty="0">
                <a:solidFill>
                  <a:srgbClr val="000000"/>
                </a:solidFill>
              </a:rPr>
              <a:t> Are they not the ones who </a:t>
            </a:r>
            <a:r>
              <a:rPr lang="en-US" sz="4000" b="1" i="1" u="sng" dirty="0">
                <a:solidFill>
                  <a:srgbClr val="000000"/>
                </a:solidFill>
              </a:rPr>
              <a:t>blaspheme</a:t>
            </a:r>
            <a:r>
              <a:rPr lang="en-US" sz="4000" i="1" dirty="0">
                <a:solidFill>
                  <a:srgbClr val="000000"/>
                </a:solidFill>
              </a:rPr>
              <a:t> the honorable name </a:t>
            </a:r>
          </a:p>
          <a:p>
            <a:pPr marL="0" lvl="0" indent="0" algn="ctr" rtl="0">
              <a:spcBef>
                <a:spcPts val="0"/>
              </a:spcBef>
              <a:spcAft>
                <a:spcPts val="0"/>
              </a:spcAft>
              <a:buNone/>
            </a:pPr>
            <a:r>
              <a:rPr lang="en-US" sz="4000" i="1" dirty="0">
                <a:solidFill>
                  <a:srgbClr val="000000"/>
                </a:solidFill>
              </a:rPr>
              <a:t>by which you were </a:t>
            </a:r>
            <a:r>
              <a:rPr lang="en-US" sz="4000" b="1" i="1" u="sng" dirty="0">
                <a:solidFill>
                  <a:srgbClr val="000000"/>
                </a:solidFill>
              </a:rPr>
              <a:t>called</a:t>
            </a:r>
            <a:r>
              <a:rPr lang="en-US" sz="4000" i="1" dirty="0">
                <a:solidFill>
                  <a:srgbClr val="000000"/>
                </a:solidFill>
              </a:rPr>
              <a:t>?</a:t>
            </a:r>
          </a:p>
          <a:p>
            <a:pPr marL="0" lvl="0" indent="0" algn="ctr" rtl="0">
              <a:spcBef>
                <a:spcPts val="0"/>
              </a:spcBef>
              <a:spcAft>
                <a:spcPts val="0"/>
              </a:spcAft>
              <a:buNone/>
            </a:pPr>
            <a:endParaRPr lang="en-US" sz="4000" i="1" dirty="0">
              <a:solidFill>
                <a:srgbClr val="000000"/>
              </a:solidFill>
            </a:endParaRPr>
          </a:p>
          <a:p>
            <a:pPr marL="0" lvl="0" indent="0" algn="ctr" rtl="0">
              <a:spcBef>
                <a:spcPts val="0"/>
              </a:spcBef>
              <a:spcAft>
                <a:spcPts val="0"/>
              </a:spcAft>
              <a:buNone/>
            </a:pPr>
            <a:endParaRPr sz="4000" i="1" dirty="0">
              <a:solidFill>
                <a:srgbClr val="000000"/>
              </a:solidFill>
            </a:endParaRPr>
          </a:p>
        </p:txBody>
      </p:sp>
    </p:spTree>
    <p:extLst>
      <p:ext uri="{BB962C8B-B14F-4D97-AF65-F5344CB8AC3E}">
        <p14:creationId xmlns:p14="http://schemas.microsoft.com/office/powerpoint/2010/main" val="858073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23C52-0FC5-2AA5-E8AA-17EDEBB012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4F38C-F560-8AC5-37F4-9CA9940BEEC1}"/>
              </a:ext>
            </a:extLst>
          </p:cNvPr>
          <p:cNvSpPr>
            <a:spLocks noGrp="1"/>
          </p:cNvSpPr>
          <p:nvPr>
            <p:ph type="title"/>
          </p:nvPr>
        </p:nvSpPr>
        <p:spPr>
          <a:xfrm>
            <a:off x="360191" y="2150850"/>
            <a:ext cx="8520600" cy="841800"/>
          </a:xfrm>
        </p:spPr>
        <p:txBody>
          <a:bodyPr/>
          <a:lstStyle/>
          <a:p>
            <a:r>
              <a:rPr lang="en-US" sz="3200" dirty="0">
                <a:solidFill>
                  <a:srgbClr val="FFFF00"/>
                </a:solidFill>
                <a:effectLst>
                  <a:outerShdw blurRad="38100" dist="38100" dir="2700000" algn="tl">
                    <a:srgbClr val="000000">
                      <a:alpha val="43137"/>
                    </a:srgbClr>
                  </a:outerShdw>
                </a:effectLst>
              </a:rPr>
              <a:t>The </a:t>
            </a:r>
            <a:r>
              <a:rPr lang="en-US" sz="3200" u="sng" dirty="0">
                <a:solidFill>
                  <a:srgbClr val="FFFF00"/>
                </a:solidFill>
                <a:effectLst>
                  <a:outerShdw blurRad="38100" dist="38100" dir="2700000" algn="tl">
                    <a:srgbClr val="000000">
                      <a:alpha val="43137"/>
                    </a:srgbClr>
                  </a:outerShdw>
                </a:effectLst>
              </a:rPr>
              <a:t>Central Idea of the Text</a:t>
            </a:r>
            <a:r>
              <a:rPr lang="en-US" sz="3200" dirty="0">
                <a:solidFill>
                  <a:srgbClr val="FFFF00"/>
                </a:solidFill>
                <a:effectLst>
                  <a:outerShdw blurRad="38100" dist="38100" dir="2700000" algn="tl">
                    <a:srgbClr val="000000">
                      <a:alpha val="43137"/>
                    </a:srgbClr>
                  </a:outerShdw>
                </a:effectLst>
              </a:rPr>
              <a:t> (CIT) </a:t>
            </a:r>
            <a:r>
              <a:rPr lang="en-US" sz="3200" dirty="0">
                <a:effectLst>
                  <a:outerShdw blurRad="38100" dist="38100" dir="2700000" algn="tl">
                    <a:srgbClr val="000000">
                      <a:alpha val="43137"/>
                    </a:srgbClr>
                  </a:outerShdw>
                </a:effectLst>
              </a:rPr>
              <a:t>is “Welcome everyone equally </a:t>
            </a:r>
            <a:br>
              <a:rPr lang="en-US" dirty="0">
                <a:effectLst>
                  <a:outerShdw blurRad="38100" dist="38100" dir="2700000" algn="tl">
                    <a:srgbClr val="000000">
                      <a:alpha val="43137"/>
                    </a:srgbClr>
                  </a:outerShdw>
                </a:effectLst>
              </a:rPr>
            </a:br>
            <a:br>
              <a:rPr lang="en-US" sz="2000"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sz="4400" i="1" u="sng" dirty="0">
                <a:solidFill>
                  <a:schemeClr val="accent1">
                    <a:lumMod val="60000"/>
                    <a:lumOff val="40000"/>
                  </a:schemeClr>
                </a:solidFill>
                <a:effectLst>
                  <a:outerShdw blurRad="38100" dist="38100" dir="2700000" algn="tl">
                    <a:srgbClr val="000000">
                      <a:alpha val="43137"/>
                    </a:srgbClr>
                  </a:outerShdw>
                </a:effectLst>
              </a:rPr>
              <a:t>and introduce them to the Lord</a:t>
            </a:r>
            <a:r>
              <a:rPr lang="en-US" sz="4400" i="1" dirty="0">
                <a:solidFill>
                  <a:schemeClr val="accent1">
                    <a:lumMod val="60000"/>
                    <a:lumOff val="40000"/>
                  </a:schemeClr>
                </a:solidFill>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sz="2000" dirty="0">
                <a:effectLst>
                  <a:outerShdw blurRad="38100" dist="38100" dir="2700000" algn="tl">
                    <a:srgbClr val="000000">
                      <a:alpha val="43137"/>
                    </a:srgbClr>
                  </a:outerShdw>
                </a:effectLst>
              </a:rPr>
            </a:br>
            <a:r>
              <a:rPr lang="en-US" sz="3200" dirty="0">
                <a:solidFill>
                  <a:srgbClr val="FFFF00"/>
                </a:solidFill>
                <a:effectLst>
                  <a:outerShdw blurRad="38100" dist="38100" dir="2700000" algn="tl">
                    <a:srgbClr val="000000">
                      <a:alpha val="43137"/>
                    </a:srgbClr>
                  </a:outerShdw>
                </a:effectLst>
              </a:rPr>
              <a:t>The </a:t>
            </a:r>
            <a:r>
              <a:rPr lang="en-US" sz="3200" u="sng" dirty="0">
                <a:solidFill>
                  <a:srgbClr val="FFFF00"/>
                </a:solidFill>
                <a:effectLst>
                  <a:outerShdw blurRad="38100" dist="38100" dir="2700000" algn="tl">
                    <a:srgbClr val="000000">
                      <a:alpha val="43137"/>
                    </a:srgbClr>
                  </a:outerShdw>
                </a:effectLst>
              </a:rPr>
              <a:t>Main Application</a:t>
            </a:r>
            <a:r>
              <a:rPr lang="en-US" sz="3200" dirty="0">
                <a:solidFill>
                  <a:srgbClr val="FFFF00"/>
                </a:solidFill>
                <a:effectLst>
                  <a:outerShdw blurRad="38100" dist="38100" dir="2700000" algn="tl">
                    <a:srgbClr val="000000">
                      <a:alpha val="43137"/>
                    </a:srgbClr>
                  </a:outerShdw>
                </a:effectLst>
              </a:rPr>
              <a:t> for FBC </a:t>
            </a:r>
            <a:r>
              <a:rPr lang="en-US" sz="3200" dirty="0">
                <a:effectLst>
                  <a:outerShdw blurRad="38100" dist="38100" dir="2700000" algn="tl">
                    <a:srgbClr val="000000">
                      <a:alpha val="43137"/>
                    </a:srgbClr>
                  </a:outerShdw>
                </a:effectLst>
              </a:rPr>
              <a:t>is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“Will You Join the Warm Welcome Team?”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753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a:extLst>
            <a:ext uri="{FF2B5EF4-FFF2-40B4-BE49-F238E27FC236}">
              <a16:creationId xmlns:a16="http://schemas.microsoft.com/office/drawing/2014/main" id="{46793FB2-2312-BAEE-4537-E04AF5385492}"/>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1B86C124-0CCD-AAE3-3CEF-A6A7373554F1}"/>
              </a:ext>
            </a:extLst>
          </p:cNvPr>
          <p:cNvPicPr preferRelativeResize="0"/>
          <p:nvPr/>
        </p:nvPicPr>
        <p:blipFill>
          <a:blip r:embed="rId3">
            <a:alphaModFix/>
          </a:blip>
          <a:stretch>
            <a:fillRect/>
          </a:stretch>
        </p:blipFill>
        <p:spPr>
          <a:xfrm>
            <a:off x="0" y="0"/>
            <a:ext cx="9235500" cy="5143500"/>
          </a:xfrm>
          <a:prstGeom prst="rect">
            <a:avLst/>
          </a:prstGeom>
          <a:noFill/>
          <a:ln>
            <a:noFill/>
          </a:ln>
        </p:spPr>
      </p:pic>
      <p:sp>
        <p:nvSpPr>
          <p:cNvPr id="55" name="Google Shape;55;p13">
            <a:extLst>
              <a:ext uri="{FF2B5EF4-FFF2-40B4-BE49-F238E27FC236}">
                <a16:creationId xmlns:a16="http://schemas.microsoft.com/office/drawing/2014/main" id="{4CB4B583-F72C-53AF-481F-6B232D41525A}"/>
              </a:ext>
            </a:extLst>
          </p:cNvPr>
          <p:cNvSpPr txBox="1">
            <a:spLocks noGrp="1"/>
          </p:cNvSpPr>
          <p:nvPr>
            <p:ph type="ctrTitle"/>
          </p:nvPr>
        </p:nvSpPr>
        <p:spPr>
          <a:xfrm>
            <a:off x="904842" y="784023"/>
            <a:ext cx="7522800" cy="3866400"/>
          </a:xfrm>
          <a:prstGeom prst="rect">
            <a:avLst/>
          </a:prstGeom>
          <a:effectLst>
            <a:outerShdw blurRad="42863" dist="9525" dir="180000" algn="bl" rotWithShape="0">
              <a:srgbClr val="000000">
                <a:alpha val="8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i="1" dirty="0">
                <a:solidFill>
                  <a:srgbClr val="FFFF00"/>
                </a:solidFill>
                <a:effectLst>
                  <a:outerShdw blurRad="38100" dist="38100" dir="2700000" algn="tl">
                    <a:srgbClr val="000000">
                      <a:alpha val="43137"/>
                    </a:srgbClr>
                  </a:outerShdw>
                </a:effectLst>
              </a:rPr>
              <a:t>Will You Join the Warm Welcome Team?</a:t>
            </a:r>
            <a:endParaRPr sz="6000" b="1" i="1" dirty="0">
              <a:solidFill>
                <a:srgbClr val="FFFF00"/>
              </a:solidFill>
              <a:effectLst>
                <a:outerShdw blurRad="38100" dist="38100" dir="2700000" algn="tl">
                  <a:srgbClr val="000000">
                    <a:alpha val="43137"/>
                  </a:srgbClr>
                </a:outerShdw>
              </a:effectLst>
            </a:endParaRPr>
          </a:p>
          <a:p>
            <a:pPr marL="0" lvl="0" indent="0" algn="ctr" rtl="0">
              <a:spcBef>
                <a:spcPts val="0"/>
              </a:spcBef>
              <a:spcAft>
                <a:spcPts val="0"/>
              </a:spcAft>
              <a:buNone/>
            </a:pPr>
            <a:br>
              <a:rPr lang="en" sz="3600" dirty="0">
                <a:effectLst>
                  <a:outerShdw blurRad="38100" dist="38100" dir="2700000" algn="tl">
                    <a:srgbClr val="000000">
                      <a:alpha val="43137"/>
                    </a:srgbClr>
                  </a:outerShdw>
                </a:effectLst>
              </a:rPr>
            </a:br>
            <a:r>
              <a:rPr lang="en" sz="3600" dirty="0">
                <a:effectLst>
                  <a:outerShdw blurRad="38100" dist="38100" dir="2700000" algn="tl">
                    <a:srgbClr val="000000">
                      <a:alpha val="43137"/>
                    </a:srgbClr>
                  </a:outerShdw>
                </a:effectLst>
              </a:rPr>
              <a:t>JAMES 2:1-7</a:t>
            </a:r>
            <a:endParaRP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6733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B7DB-4B74-1A1C-7B42-864AA7EA1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95864-D98E-2F51-41FB-B4B829F0E466}"/>
              </a:ext>
            </a:extLst>
          </p:cNvPr>
          <p:cNvSpPr>
            <a:spLocks noGrp="1"/>
          </p:cNvSpPr>
          <p:nvPr>
            <p:ph type="title"/>
          </p:nvPr>
        </p:nvSpPr>
        <p:spPr>
          <a:xfrm>
            <a:off x="311700" y="2705032"/>
            <a:ext cx="8520600" cy="841800"/>
          </a:xfrm>
        </p:spPr>
        <p:txBody>
          <a:bodyPr/>
          <a:lstStyle/>
          <a:p>
            <a:r>
              <a:rPr lang="en-US" sz="8000" i="1" u="sng" dirty="0">
                <a:solidFill>
                  <a:schemeClr val="tx1"/>
                </a:solidFill>
                <a:effectLst>
                  <a:outerShdw blurRad="38100" dist="38100" dir="2700000" algn="tl">
                    <a:srgbClr val="000000">
                      <a:alpha val="43137"/>
                    </a:srgbClr>
                  </a:outerShdw>
                </a:effectLst>
              </a:rPr>
              <a:t>BE</a:t>
            </a:r>
            <a:r>
              <a:rPr lang="en-US" sz="8000" i="1" dirty="0">
                <a:solidFill>
                  <a:schemeClr val="tx1"/>
                </a:solidFill>
                <a:effectLst>
                  <a:outerShdw blurRad="38100" dist="38100" dir="2700000" algn="tl">
                    <a:srgbClr val="000000">
                      <a:alpha val="43137"/>
                    </a:srgbClr>
                  </a:outerShdw>
                </a:effectLst>
              </a:rPr>
              <a:t> </a:t>
            </a:r>
            <a:r>
              <a:rPr lang="en-US" sz="8000" i="1" u="sng" dirty="0">
                <a:solidFill>
                  <a:schemeClr val="tx1"/>
                </a:solidFill>
                <a:effectLst>
                  <a:outerShdw blurRad="38100" dist="38100" dir="2700000" algn="tl">
                    <a:srgbClr val="000000">
                      <a:alpha val="43137"/>
                    </a:srgbClr>
                  </a:outerShdw>
                </a:effectLst>
              </a:rPr>
              <a:t>LIKE</a:t>
            </a:r>
            <a:r>
              <a:rPr lang="en-US" sz="8000" i="1" dirty="0">
                <a:solidFill>
                  <a:schemeClr val="tx1"/>
                </a:solidFill>
                <a:effectLst>
                  <a:outerShdw blurRad="38100" dist="38100" dir="2700000" algn="tl">
                    <a:srgbClr val="000000">
                      <a:alpha val="43137"/>
                    </a:srgbClr>
                  </a:outerShdw>
                </a:effectLst>
              </a:rPr>
              <a:t> </a:t>
            </a:r>
            <a:r>
              <a:rPr lang="en-US" sz="8000" i="1" u="sng" dirty="0">
                <a:solidFill>
                  <a:schemeClr val="tx1"/>
                </a:solidFill>
                <a:effectLst>
                  <a:outerShdw blurRad="38100" dist="38100" dir="2700000" algn="tl">
                    <a:srgbClr val="000000">
                      <a:alpha val="43137"/>
                    </a:srgbClr>
                  </a:outerShdw>
                </a:effectLst>
              </a:rPr>
              <a:t>JESUS</a:t>
            </a:r>
            <a:br>
              <a:rPr lang="en-US" dirty="0"/>
            </a:br>
            <a:br>
              <a:rPr lang="en-US" dirty="0"/>
            </a:br>
            <a:br>
              <a:rPr lang="en-US" dirty="0"/>
            </a:br>
            <a:br>
              <a:rPr lang="en-US" dirty="0"/>
            </a:br>
            <a:r>
              <a:rPr lang="en-US" dirty="0"/>
              <a:t>… and walk across the room.</a:t>
            </a:r>
            <a:br>
              <a:rPr lang="en-US" dirty="0"/>
            </a:br>
            <a:br>
              <a:rPr lang="en-US" dirty="0"/>
            </a:br>
            <a:endParaRPr lang="en-US" dirty="0"/>
          </a:p>
        </p:txBody>
      </p:sp>
    </p:spTree>
    <p:extLst>
      <p:ext uri="{BB962C8B-B14F-4D97-AF65-F5344CB8AC3E}">
        <p14:creationId xmlns:p14="http://schemas.microsoft.com/office/powerpoint/2010/main" val="343293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CE738-6247-C023-6C33-2095B585F37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595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C5BAD-E092-F256-342C-F682E2F10DB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24258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B41A72-C41D-81D5-6F74-40014D17BCA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3025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BCAA1-2103-A8A6-3C14-8DC3400EDF9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87946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D608A-2B5B-1704-0F37-75FAF556A5C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54771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DC12E0-13B9-C25D-8172-B48270835A5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8980625"/>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618</Words>
  <Application>Microsoft Office PowerPoint</Application>
  <PresentationFormat>On-screen Show (16:9)</PresentationFormat>
  <Paragraphs>25</Paragraphs>
  <Slides>28</Slides>
  <Notes>26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28</vt:i4>
      </vt:variant>
    </vt:vector>
  </HeadingPairs>
  <TitlesOfParts>
    <vt:vector size="30" baseType="lpstr">
      <vt:lpstr>Arial</vt:lpstr>
      <vt:lpstr>Simple Dark</vt:lpstr>
      <vt:lpstr>Welcome Everyone Equally  JAMES 2:1-7</vt:lpstr>
      <vt:lpstr>Jesus meets people where they are and calls sinners to repentance.    Jesus welcomes folks equally and does not judge based on outward appearance.   </vt:lpstr>
      <vt:lpstr>BE LIKE JESUS    … and walk across the room.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Attitudes   Blasphemy    Poverty  Choices  Judging  Status Disrespect   Equality    Ethics  Favoritism   Hospitality    Humiliation Impartiality   Prejudice   Respect Fallenness   Earthly Riches  Evangelism Seekers  Dress Code  Hygiene Sensitivity  Materialism  Division Lawsuits  Ministries  Involvement Outreach  Selfishness  Fellowship </vt:lpstr>
      <vt:lpstr>The Central Idea of the Text (CIT) is “Welcome Everyone Equally.”   The Main Application for FBC is  “Will You Join the Warm Welcome Team?”</vt:lpstr>
      <vt:lpstr>1. Two Commands (v. 1)    a. Show no partiality.       b. Hold the faith.</vt:lpstr>
      <vt:lpstr>PowerPoint Presentation</vt:lpstr>
      <vt:lpstr>2. Two Visitors (v. 2)    a. Richly Adorned   b. Poorly Attired</vt:lpstr>
      <vt:lpstr>PowerPoint Presentation</vt:lpstr>
      <vt:lpstr>3. Two Responses (v. 3)    a. Gladly Welcomed   b. Barely Tolerated</vt:lpstr>
      <vt:lpstr>PowerPoint Presentation</vt:lpstr>
      <vt:lpstr>4. Two Sins (v. 4)   a. Unity Avoided  b. Judgment Pursued </vt:lpstr>
      <vt:lpstr>PowerPoint Presentation</vt:lpstr>
      <vt:lpstr>PowerPoint Presentation</vt:lpstr>
      <vt:lpstr>5. Two Comparisons (5-6)  a. Rich in faith; heirs (5) b. Oppressive; litigious (6)</vt:lpstr>
      <vt:lpstr>PowerPoint Presentation</vt:lpstr>
      <vt:lpstr>PowerPoint Presentation</vt:lpstr>
      <vt:lpstr>6. Two Conclusions (v. 7)     a. Bow to the world? (no)    b. Bow to the Lord? (yes)</vt:lpstr>
      <vt:lpstr>PowerPoint Presentation</vt:lpstr>
      <vt:lpstr>The Central Idea of the Text (CIT) is “Welcome everyone equally    and introduce them to the Lord!”   The Main Application for FBC is  “Will You Join the Warm Welcome Team?”</vt:lpstr>
      <vt:lpstr>Will You Join the Warm Welcome Team?  JAMES 2:1-7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FBC Needs  Welcomers JAMES 2:1-13</dc:title>
  <cp:lastModifiedBy>David Williamson</cp:lastModifiedBy>
  <cp:revision>1</cp:revision>
  <cp:lastPrinted>2024-03-07T17:33:16Z</cp:lastPrinted>
  <dcterms:modified xsi:type="dcterms:W3CDTF">2024-03-07T17:49:52Z</dcterms:modified>
</cp:coreProperties>
</file>