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80" r:id="rId3"/>
    <p:sldId id="281" r:id="rId4"/>
    <p:sldId id="263" r:id="rId5"/>
    <p:sldId id="277" r:id="rId6"/>
    <p:sldId id="269" r:id="rId7"/>
    <p:sldId id="268" r:id="rId8"/>
    <p:sldId id="267" r:id="rId9"/>
    <p:sldId id="271" r:id="rId10"/>
    <p:sldId id="272" r:id="rId11"/>
    <p:sldId id="270" r:id="rId12"/>
    <p:sldId id="273" r:id="rId13"/>
    <p:sldId id="274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205DB2-9CA0-49DE-B558-B386242009B8}" v="33" dt="2024-03-01T22:20:51.564"/>
    <p1510:client id="{2598C1F1-57A6-4503-A738-EA735DF098FF}" v="1" dt="2024-03-01T22:30:00.8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4" autoAdjust="0"/>
    <p:restoredTop sz="94660"/>
  </p:normalViewPr>
  <p:slideViewPr>
    <p:cSldViewPr>
      <p:cViewPr varScale="1">
        <p:scale>
          <a:sx n="64" d="100"/>
          <a:sy n="64" d="100"/>
        </p:scale>
        <p:origin x="822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2598C1F1-57A6-4503-A738-EA735DF098FF}"/>
    <pc:docChg chg="modSld modMainMaster">
      <pc:chgData name="David Williamson" userId="a73da8032f1697b1" providerId="LiveId" clId="{2598C1F1-57A6-4503-A738-EA735DF098FF}" dt="2024-03-01T22:30:00.827" v="0"/>
      <pc:docMkLst>
        <pc:docMk/>
      </pc:docMkLst>
      <pc:sldChg chg="modSp">
        <pc:chgData name="David Williamson" userId="a73da8032f1697b1" providerId="LiveId" clId="{2598C1F1-57A6-4503-A738-EA735DF098FF}" dt="2024-03-01T22:30:00.827" v="0"/>
        <pc:sldMkLst>
          <pc:docMk/>
          <pc:sldMk cId="955452017" sldId="263"/>
        </pc:sldMkLst>
        <pc:picChg chg="mod">
          <ac:chgData name="David Williamson" userId="a73da8032f1697b1" providerId="LiveId" clId="{2598C1F1-57A6-4503-A738-EA735DF098FF}" dt="2024-03-01T22:30:00.827" v="0"/>
          <ac:picMkLst>
            <pc:docMk/>
            <pc:sldMk cId="955452017" sldId="263"/>
            <ac:picMk id="8194" creationId="{00000000-0000-0000-0000-000000000000}"/>
          </ac:picMkLst>
        </pc:picChg>
      </pc:sldChg>
      <pc:sldChg chg="modSp">
        <pc:chgData name="David Williamson" userId="a73da8032f1697b1" providerId="LiveId" clId="{2598C1F1-57A6-4503-A738-EA735DF098FF}" dt="2024-03-01T22:30:00.827" v="0"/>
        <pc:sldMkLst>
          <pc:docMk/>
          <pc:sldMk cId="3920425495" sldId="267"/>
        </pc:sldMkLst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3920425495" sldId="267"/>
            <ac:spMk id="3" creationId="{EB0E0FE1-53A4-3E66-5E82-D579AF115E6B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3920425495" sldId="267"/>
            <ac:spMk id="4" creationId="{658C9763-38F0-F3C5-7739-473445A8BEE3}"/>
          </ac:spMkLst>
        </pc:spChg>
      </pc:sldChg>
      <pc:sldChg chg="modSp">
        <pc:chgData name="David Williamson" userId="a73da8032f1697b1" providerId="LiveId" clId="{2598C1F1-57A6-4503-A738-EA735DF098FF}" dt="2024-03-01T22:30:00.827" v="0"/>
        <pc:sldMkLst>
          <pc:docMk/>
          <pc:sldMk cId="3481958049" sldId="268"/>
        </pc:sldMkLst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3481958049" sldId="268"/>
            <ac:spMk id="3" creationId="{499A8C4E-4F05-7017-098E-93EE8786A3F4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3481958049" sldId="268"/>
            <ac:spMk id="4" creationId="{5A01359C-B754-B5F6-3F2D-EB44715795AF}"/>
          </ac:spMkLst>
        </pc:spChg>
      </pc:sldChg>
      <pc:sldChg chg="modSp">
        <pc:chgData name="David Williamson" userId="a73da8032f1697b1" providerId="LiveId" clId="{2598C1F1-57A6-4503-A738-EA735DF098FF}" dt="2024-03-01T22:30:00.827" v="0"/>
        <pc:sldMkLst>
          <pc:docMk/>
          <pc:sldMk cId="473385785" sldId="269"/>
        </pc:sldMkLst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473385785" sldId="269"/>
            <ac:spMk id="3" creationId="{911F71E7-6384-BC6D-C429-34090EB00067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473385785" sldId="269"/>
            <ac:spMk id="4" creationId="{C6F09206-59EE-B691-252F-0760AE833DF3}"/>
          </ac:spMkLst>
        </pc:spChg>
      </pc:sldChg>
      <pc:sldChg chg="modSp">
        <pc:chgData name="David Williamson" userId="a73da8032f1697b1" providerId="LiveId" clId="{2598C1F1-57A6-4503-A738-EA735DF098FF}" dt="2024-03-01T22:30:00.827" v="0"/>
        <pc:sldMkLst>
          <pc:docMk/>
          <pc:sldMk cId="1735240576" sldId="270"/>
        </pc:sldMkLst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1735240576" sldId="270"/>
            <ac:spMk id="3" creationId="{440824E1-4798-7DA4-175D-F14B551CDFE9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1735240576" sldId="270"/>
            <ac:spMk id="4" creationId="{911AEA42-8E4E-A485-827E-B3C91F19D6EE}"/>
          </ac:spMkLst>
        </pc:spChg>
      </pc:sldChg>
      <pc:sldChg chg="modSp">
        <pc:chgData name="David Williamson" userId="a73da8032f1697b1" providerId="LiveId" clId="{2598C1F1-57A6-4503-A738-EA735DF098FF}" dt="2024-03-01T22:30:00.827" v="0"/>
        <pc:sldMkLst>
          <pc:docMk/>
          <pc:sldMk cId="477138429" sldId="271"/>
        </pc:sldMkLst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477138429" sldId="271"/>
            <ac:spMk id="3" creationId="{EC6C9B2E-579D-8F11-D4D5-96FA4AC79C72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477138429" sldId="271"/>
            <ac:spMk id="4" creationId="{02D7AE67-1E62-F3D9-B163-B2899D58C659}"/>
          </ac:spMkLst>
        </pc:spChg>
      </pc:sldChg>
      <pc:sldChg chg="modSp">
        <pc:chgData name="David Williamson" userId="a73da8032f1697b1" providerId="LiveId" clId="{2598C1F1-57A6-4503-A738-EA735DF098FF}" dt="2024-03-01T22:30:00.827" v="0"/>
        <pc:sldMkLst>
          <pc:docMk/>
          <pc:sldMk cId="850429437" sldId="272"/>
        </pc:sldMkLst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850429437" sldId="272"/>
            <ac:spMk id="3" creationId="{C325B5BE-91C4-BB56-53FF-F59021B02FDD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850429437" sldId="272"/>
            <ac:spMk id="4" creationId="{B81CB408-D053-59A8-FF86-853D9AB94380}"/>
          </ac:spMkLst>
        </pc:spChg>
      </pc:sldChg>
      <pc:sldChg chg="modSp">
        <pc:chgData name="David Williamson" userId="a73da8032f1697b1" providerId="LiveId" clId="{2598C1F1-57A6-4503-A738-EA735DF098FF}" dt="2024-03-01T22:30:00.827" v="0"/>
        <pc:sldMkLst>
          <pc:docMk/>
          <pc:sldMk cId="2740760455" sldId="273"/>
        </pc:sldMkLst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2740760455" sldId="273"/>
            <ac:spMk id="3" creationId="{FC0DE447-9F24-F239-AA21-0729301A4E42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2740760455" sldId="273"/>
            <ac:spMk id="4" creationId="{A2FDD46A-657D-AD45-F632-78A5EE0BE845}"/>
          </ac:spMkLst>
        </pc:spChg>
      </pc:sldChg>
      <pc:sldChg chg="modSp">
        <pc:chgData name="David Williamson" userId="a73da8032f1697b1" providerId="LiveId" clId="{2598C1F1-57A6-4503-A738-EA735DF098FF}" dt="2024-03-01T22:30:00.827" v="0"/>
        <pc:sldMkLst>
          <pc:docMk/>
          <pc:sldMk cId="2457588038" sldId="274"/>
        </pc:sldMkLst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2457588038" sldId="274"/>
            <ac:spMk id="3" creationId="{041E43FD-F954-B25E-D44F-5960C6A04C23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2457588038" sldId="274"/>
            <ac:spMk id="4" creationId="{53A10815-B07B-EE83-E3CD-AA304D6B32C9}"/>
          </ac:spMkLst>
        </pc:spChg>
      </pc:sldChg>
      <pc:sldChg chg="modSp">
        <pc:chgData name="David Williamson" userId="a73da8032f1697b1" providerId="LiveId" clId="{2598C1F1-57A6-4503-A738-EA735DF098FF}" dt="2024-03-01T22:30:00.827" v="0"/>
        <pc:sldMkLst>
          <pc:docMk/>
          <pc:sldMk cId="3650619161" sldId="277"/>
        </pc:sldMkLst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3650619161" sldId="277"/>
            <ac:spMk id="3" creationId="{69E52BBC-8E6A-B6F0-2A2F-06BB6F8E3D38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3650619161" sldId="277"/>
            <ac:spMk id="6" creationId="{0DC5279A-91A4-B71F-3EC3-36E4D8CC60A9}"/>
          </ac:spMkLst>
        </pc:spChg>
        <pc:picChg chg="mod">
          <ac:chgData name="David Williamson" userId="a73da8032f1697b1" providerId="LiveId" clId="{2598C1F1-57A6-4503-A738-EA735DF098FF}" dt="2024-03-01T22:30:00.827" v="0"/>
          <ac:picMkLst>
            <pc:docMk/>
            <pc:sldMk cId="3650619161" sldId="277"/>
            <ac:picMk id="2" creationId="{0F1BC8A7-9C31-54E9-3EAA-445621BDF850}"/>
          </ac:picMkLst>
        </pc:picChg>
      </pc:sldChg>
      <pc:sldChg chg="modSp">
        <pc:chgData name="David Williamson" userId="a73da8032f1697b1" providerId="LiveId" clId="{2598C1F1-57A6-4503-A738-EA735DF098FF}" dt="2024-03-01T22:30:00.827" v="0"/>
        <pc:sldMkLst>
          <pc:docMk/>
          <pc:sldMk cId="1151534331" sldId="278"/>
        </pc:sldMkLst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1151534331" sldId="278"/>
            <ac:spMk id="3" creationId="{1022784A-9744-4BE1-694A-00FEC4B01683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1151534331" sldId="278"/>
            <ac:spMk id="5" creationId="{2572B795-434A-FC93-6150-3A24D38DEEF7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1151534331" sldId="278"/>
            <ac:spMk id="9" creationId="{FD29AA51-34E7-11DD-CE6F-FA4EC51D2EF4}"/>
          </ac:spMkLst>
        </pc:spChg>
        <pc:picChg chg="mod">
          <ac:chgData name="David Williamson" userId="a73da8032f1697b1" providerId="LiveId" clId="{2598C1F1-57A6-4503-A738-EA735DF098FF}" dt="2024-03-01T22:30:00.827" v="0"/>
          <ac:picMkLst>
            <pc:docMk/>
            <pc:sldMk cId="1151534331" sldId="278"/>
            <ac:picMk id="8" creationId="{162828A9-B632-74DF-2BF9-73F766658E19}"/>
          </ac:picMkLst>
        </pc:picChg>
      </pc:sldChg>
      <pc:sldChg chg="modSp">
        <pc:chgData name="David Williamson" userId="a73da8032f1697b1" providerId="LiveId" clId="{2598C1F1-57A6-4503-A738-EA735DF098FF}" dt="2024-03-01T22:30:00.827" v="0"/>
        <pc:sldMkLst>
          <pc:docMk/>
          <pc:sldMk cId="257943859" sldId="279"/>
        </pc:sldMkLst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257943859" sldId="279"/>
            <ac:spMk id="3" creationId="{554079FA-5EE0-DD19-3A63-E12BEE71181D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257943859" sldId="279"/>
            <ac:spMk id="5" creationId="{7B47A143-D18B-C5EB-FE5C-ED684A78E796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257943859" sldId="279"/>
            <ac:spMk id="9" creationId="{AB5DB686-E4F2-D6DA-77F6-B76FFAE64F8A}"/>
          </ac:spMkLst>
        </pc:spChg>
        <pc:picChg chg="mod">
          <ac:chgData name="David Williamson" userId="a73da8032f1697b1" providerId="LiveId" clId="{2598C1F1-57A6-4503-A738-EA735DF098FF}" dt="2024-03-01T22:30:00.827" v="0"/>
          <ac:picMkLst>
            <pc:docMk/>
            <pc:sldMk cId="257943859" sldId="279"/>
            <ac:picMk id="8" creationId="{0C107DC2-2E3D-3CA5-C93E-685015B2284F}"/>
          </ac:picMkLst>
        </pc:picChg>
      </pc:sldChg>
      <pc:sldChg chg="modSp">
        <pc:chgData name="David Williamson" userId="a73da8032f1697b1" providerId="LiveId" clId="{2598C1F1-57A6-4503-A738-EA735DF098FF}" dt="2024-03-01T22:30:00.827" v="0"/>
        <pc:sldMkLst>
          <pc:docMk/>
          <pc:sldMk cId="3350836927" sldId="280"/>
        </pc:sldMkLst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3350836927" sldId="280"/>
            <ac:spMk id="3" creationId="{01E22EF7-B780-DDFB-4E9F-EF129F7D8662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3350836927" sldId="280"/>
            <ac:spMk id="4" creationId="{A46E37F2-FB16-1C6C-D69F-C6EC63545C2A}"/>
          </ac:spMkLst>
        </pc:spChg>
      </pc:sldChg>
      <pc:sldChg chg="modSp">
        <pc:chgData name="David Williamson" userId="a73da8032f1697b1" providerId="LiveId" clId="{2598C1F1-57A6-4503-A738-EA735DF098FF}" dt="2024-03-01T22:30:00.827" v="0"/>
        <pc:sldMkLst>
          <pc:docMk/>
          <pc:sldMk cId="3903352053" sldId="281"/>
        </pc:sldMkLst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3903352053" sldId="281"/>
            <ac:spMk id="3" creationId="{4E814652-1BAB-ECFD-DD7B-DCA627848990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k cId="3903352053" sldId="281"/>
            <ac:spMk id="4" creationId="{DFD54031-86A2-EC99-6BD2-A636C10C7121}"/>
          </ac:spMkLst>
        </pc:spChg>
      </pc:sldChg>
      <pc:sldMasterChg chg="modSp modSldLayout">
        <pc:chgData name="David Williamson" userId="a73da8032f1697b1" providerId="LiveId" clId="{2598C1F1-57A6-4503-A738-EA735DF098FF}" dt="2024-03-01T22:30:00.827" v="0"/>
        <pc:sldMasterMkLst>
          <pc:docMk/>
          <pc:sldMasterMk cId="0" sldId="2147483660"/>
        </pc:sldMasterMkLst>
        <pc:spChg chg="mod">
          <ac:chgData name="David Williamson" userId="a73da8032f1697b1" providerId="LiveId" clId="{2598C1F1-57A6-4503-A738-EA735DF098FF}" dt="2024-03-01T22:30:00.827" v="0"/>
          <ac:spMkLst>
            <pc:docMk/>
            <pc:sldMasterMk cId="0" sldId="2147483660"/>
            <ac:spMk id="2" creationId="{00000000-0000-0000-0000-000000000000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asterMk cId="0" sldId="2147483660"/>
            <ac:spMk id="3" creationId="{00000000-0000-0000-0000-000000000000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asterMk cId="0" sldId="2147483660"/>
            <ac:spMk id="4" creationId="{00000000-0000-0000-0000-000000000000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asterMk cId="0" sldId="2147483660"/>
            <ac:spMk id="5" creationId="{00000000-0000-0000-0000-000000000000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asterMk cId="0" sldId="2147483660"/>
            <ac:spMk id="6" creationId="{00000000-0000-0000-0000-000000000000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asterMk cId="0" sldId="2147483660"/>
            <ac:spMk id="7" creationId="{00000000-0000-0000-0000-000000000000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asterMk cId="0" sldId="2147483660"/>
            <ac:spMk id="8" creationId="{00000000-0000-0000-0000-000000000000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asterMk cId="0" sldId="2147483660"/>
            <ac:spMk id="9" creationId="{00000000-0000-0000-0000-000000000000}"/>
          </ac:spMkLst>
        </pc:spChg>
        <pc:spChg chg="mod">
          <ac:chgData name="David Williamson" userId="a73da8032f1697b1" providerId="LiveId" clId="{2598C1F1-57A6-4503-A738-EA735DF098FF}" dt="2024-03-01T22:30:00.827" v="0"/>
          <ac:spMkLst>
            <pc:docMk/>
            <pc:sldMasterMk cId="0" sldId="2147483660"/>
            <ac:spMk id="10" creationId="{00000000-0000-0000-0000-000000000000}"/>
          </ac:spMkLst>
        </pc:spChg>
        <pc:sldLayoutChg chg="modSp">
          <pc:chgData name="David Williamson" userId="a73da8032f1697b1" providerId="LiveId" clId="{2598C1F1-57A6-4503-A738-EA735DF098FF}" dt="2024-03-01T22:30:00.827" v="0"/>
          <pc:sldLayoutMkLst>
            <pc:docMk/>
            <pc:sldMasterMk cId="0" sldId="2147483660"/>
            <pc:sldLayoutMk cId="0" sldId="2147483661"/>
          </pc:sldLayoutMkLst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1"/>
              <ac:spMk id="2" creationId="{00000000-0000-0000-0000-000000000000}"/>
            </ac:spMkLst>
          </pc:spChg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1"/>
              <ac:spMk id="3" creationId="{00000000-0000-0000-0000-000000000000}"/>
            </ac:spMkLst>
          </pc:spChg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1"/>
              <ac:spMk id="8" creationId="{00000000-0000-0000-0000-000000000000}"/>
            </ac:spMkLst>
          </pc:spChg>
        </pc:sldLayoutChg>
        <pc:sldLayoutChg chg="modSp">
          <pc:chgData name="David Williamson" userId="a73da8032f1697b1" providerId="LiveId" clId="{2598C1F1-57A6-4503-A738-EA735DF098FF}" dt="2024-03-01T22:30:00.827" v="0"/>
          <pc:sldLayoutMkLst>
            <pc:docMk/>
            <pc:sldMasterMk cId="0" sldId="2147483660"/>
            <pc:sldLayoutMk cId="0" sldId="2147483663"/>
          </pc:sldLayoutMkLst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3"/>
              <ac:spMk id="3" creationId="{00000000-0000-0000-0000-000000000000}"/>
            </ac:spMkLst>
          </pc:spChg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3"/>
              <ac:spMk id="4" creationId="{00000000-0000-0000-0000-000000000000}"/>
            </ac:spMkLst>
          </pc:spChg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3"/>
              <ac:spMk id="8" creationId="{00000000-0000-0000-0000-000000000000}"/>
            </ac:spMkLst>
          </pc:spChg>
        </pc:sldLayoutChg>
        <pc:sldLayoutChg chg="modSp">
          <pc:chgData name="David Williamson" userId="a73da8032f1697b1" providerId="LiveId" clId="{2598C1F1-57A6-4503-A738-EA735DF098FF}" dt="2024-03-01T22:30:00.827" v="0"/>
          <pc:sldLayoutMkLst>
            <pc:docMk/>
            <pc:sldMasterMk cId="0" sldId="2147483660"/>
            <pc:sldLayoutMk cId="0" sldId="2147483664"/>
          </pc:sldLayoutMkLst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4"/>
              <ac:spMk id="5" creationId="{00000000-0000-0000-0000-000000000000}"/>
            </ac:spMkLst>
          </pc:spChg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4"/>
              <ac:spMk id="7" creationId="{00000000-0000-0000-0000-000000000000}"/>
            </ac:spMkLst>
          </pc:spChg>
        </pc:sldLayoutChg>
        <pc:sldLayoutChg chg="modSp">
          <pc:chgData name="David Williamson" userId="a73da8032f1697b1" providerId="LiveId" clId="{2598C1F1-57A6-4503-A738-EA735DF098FF}" dt="2024-03-01T22:30:00.827" v="0"/>
          <pc:sldLayoutMkLst>
            <pc:docMk/>
            <pc:sldMasterMk cId="0" sldId="2147483660"/>
            <pc:sldLayoutMk cId="0" sldId="2147483665"/>
          </pc:sldLayoutMkLst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5"/>
              <ac:spMk id="3" creationId="{00000000-0000-0000-0000-000000000000}"/>
            </ac:spMkLst>
          </pc:spChg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5"/>
              <ac:spMk id="4" creationId="{00000000-0000-0000-0000-000000000000}"/>
            </ac:spMkLst>
          </pc:spChg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5"/>
              <ac:spMk id="5" creationId="{00000000-0000-0000-0000-000000000000}"/>
            </ac:spMkLst>
          </pc:spChg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5"/>
              <ac:spMk id="6" creationId="{00000000-0000-0000-0000-000000000000}"/>
            </ac:spMkLst>
          </pc:spChg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5"/>
              <ac:spMk id="13" creationId="{00000000-0000-0000-0000-000000000000}"/>
            </ac:spMkLst>
          </pc:spChg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5"/>
              <ac:spMk id="18" creationId="{00000000-0000-0000-0000-000000000000}"/>
            </ac:spMkLst>
          </pc:spChg>
        </pc:sldLayoutChg>
        <pc:sldLayoutChg chg="modSp">
          <pc:chgData name="David Williamson" userId="a73da8032f1697b1" providerId="LiveId" clId="{2598C1F1-57A6-4503-A738-EA735DF098FF}" dt="2024-03-01T22:30:00.827" v="0"/>
          <pc:sldLayoutMkLst>
            <pc:docMk/>
            <pc:sldMasterMk cId="0" sldId="2147483660"/>
            <pc:sldLayoutMk cId="0" sldId="2147483668"/>
          </pc:sldLayoutMkLst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8"/>
              <ac:spMk id="3" creationId="{00000000-0000-0000-0000-000000000000}"/>
            </ac:spMkLst>
          </pc:spChg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8"/>
              <ac:spMk id="4" creationId="{00000000-0000-0000-0000-000000000000}"/>
            </ac:spMkLst>
          </pc:spChg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8"/>
              <ac:spMk id="9" creationId="{00000000-0000-0000-0000-000000000000}"/>
            </ac:spMkLst>
          </pc:spChg>
        </pc:sldLayoutChg>
        <pc:sldLayoutChg chg="modSp">
          <pc:chgData name="David Williamson" userId="a73da8032f1697b1" providerId="LiveId" clId="{2598C1F1-57A6-4503-A738-EA735DF098FF}" dt="2024-03-01T22:30:00.827" v="0"/>
          <pc:sldLayoutMkLst>
            <pc:docMk/>
            <pc:sldMasterMk cId="0" sldId="2147483660"/>
            <pc:sldLayoutMk cId="0" sldId="2147483669"/>
          </pc:sldLayoutMkLst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9"/>
              <ac:spMk id="3" creationId="{00000000-0000-0000-0000-000000000000}"/>
            </ac:spMkLst>
          </pc:spChg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9"/>
              <ac:spMk id="4" creationId="{00000000-0000-0000-0000-000000000000}"/>
            </ac:spMkLst>
          </pc:spChg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69"/>
              <ac:spMk id="9" creationId="{00000000-0000-0000-0000-000000000000}"/>
            </ac:spMkLst>
          </pc:spChg>
        </pc:sldLayoutChg>
        <pc:sldLayoutChg chg="modSp">
          <pc:chgData name="David Williamson" userId="a73da8032f1697b1" providerId="LiveId" clId="{2598C1F1-57A6-4503-A738-EA735DF098FF}" dt="2024-03-01T22:30:00.827" v="0"/>
          <pc:sldLayoutMkLst>
            <pc:docMk/>
            <pc:sldMasterMk cId="0" sldId="2147483660"/>
            <pc:sldLayoutMk cId="0" sldId="2147483670"/>
          </pc:sldLayoutMkLst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70"/>
              <ac:spMk id="3" creationId="{00000000-0000-0000-0000-000000000000}"/>
            </ac:spMkLst>
          </pc:spChg>
        </pc:sldLayoutChg>
        <pc:sldLayoutChg chg="modSp">
          <pc:chgData name="David Williamson" userId="a73da8032f1697b1" providerId="LiveId" clId="{2598C1F1-57A6-4503-A738-EA735DF098FF}" dt="2024-03-01T22:30:00.827" v="0"/>
          <pc:sldLayoutMkLst>
            <pc:docMk/>
            <pc:sldMasterMk cId="0" sldId="2147483660"/>
            <pc:sldLayoutMk cId="0" sldId="2147483671"/>
          </pc:sldLayoutMkLst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71"/>
              <ac:spMk id="2" creationId="{00000000-0000-0000-0000-000000000000}"/>
            </ac:spMkLst>
          </pc:spChg>
          <pc:spChg chg="mod">
            <ac:chgData name="David Williamson" userId="a73da8032f1697b1" providerId="LiveId" clId="{2598C1F1-57A6-4503-A738-EA735DF098FF}" dt="2024-03-01T22:30:00.827" v="0"/>
            <ac:spMkLst>
              <pc:docMk/>
              <pc:sldMasterMk cId="0" sldId="2147483660"/>
              <pc:sldLayoutMk cId="0" sldId="2147483671"/>
              <ac:spMk id="3" creationId="{00000000-0000-0000-0000-000000000000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38400" y="3159761"/>
            <a:ext cx="6096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0"/>
            <a:ext cx="100584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52428-8916-40A8-BDF4-91A5446BCC79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BA42B1-2666-4951-BEFC-9E5CE196B08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4800" y="685802"/>
            <a:ext cx="77216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52428-8916-40A8-BDF4-91A5446BCC79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42B1-2666-4951-BEFC-9E5CE196B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" y="609601"/>
            <a:ext cx="28448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0800" y="685801"/>
            <a:ext cx="67056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52428-8916-40A8-BDF4-91A5446BCC79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42B1-2666-4951-BEFC-9E5CE196B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52428-8916-40A8-BDF4-91A5446BCC79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BA42B1-2666-4951-BEFC-9E5CE196B08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89600" y="4074498"/>
            <a:ext cx="6096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4267368"/>
            <a:ext cx="49784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52428-8916-40A8-BDF4-91A5446BCC79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BA42B1-2666-4951-BEFC-9E5CE196B08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1905000"/>
            <a:ext cx="804672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52428-8916-40A8-BDF4-91A5446BCC79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BA42B1-2666-4951-BEFC-9E5CE196B0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792224" y="658368"/>
            <a:ext cx="436473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705600" y="658369"/>
            <a:ext cx="4364736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8160" y="661976"/>
            <a:ext cx="4364736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2224" y="1371600"/>
            <a:ext cx="43688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661976"/>
            <a:ext cx="4364736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600" y="1371600"/>
            <a:ext cx="4364736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08853" y="520192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3707" y="520192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52428-8916-40A8-BDF4-91A5446BCC79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BA42B1-2666-4951-BEFC-9E5CE196B08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52428-8916-40A8-BDF4-91A5446BCC79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BA42B1-2666-4951-BEFC-9E5CE196B0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52428-8916-40A8-BDF4-91A5446BCC79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BA42B1-2666-4951-BEFC-9E5CE196B08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05227" y="1774588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685801"/>
            <a:ext cx="57912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0" y="685801"/>
            <a:ext cx="34544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52428-8916-40A8-BDF4-91A5446BCC79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BA42B1-2666-4951-BEFC-9E5CE196B08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25600" y="612776"/>
            <a:ext cx="89408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0" y="3453047"/>
            <a:ext cx="67056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7136" y="3331464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52428-8916-40A8-BDF4-91A5446BCC79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BA42B1-2666-4951-BEFC-9E5CE196B08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 rot="19724275">
            <a:off x="1830961" y="1038441"/>
            <a:ext cx="965416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 rot="17656910">
            <a:off x="557464" y="419133"/>
            <a:ext cx="5538472" cy="597394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 rot="19724275">
            <a:off x="4370607" y="116855"/>
            <a:ext cx="8639149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6320" y="4876800"/>
            <a:ext cx="100584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4800" y="685802"/>
            <a:ext cx="8128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547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2C552428-8916-40A8-BDF4-91A5446BCC79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80" y="6154739"/>
            <a:ext cx="6096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" y="5842000"/>
            <a:ext cx="28448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6BA42B1-2666-4951-BEFC-9E5CE196B08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22784A-9744-4BE1-694A-00FEC4B0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092" y="762000"/>
            <a:ext cx="7848600" cy="9144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“How to Avoid </a:t>
            </a:r>
            <a:br>
              <a:rPr lang="en-US" sz="4800" dirty="0">
                <a:solidFill>
                  <a:srgbClr val="FFFF00"/>
                </a:solidFill>
              </a:rPr>
            </a:br>
            <a:r>
              <a:rPr lang="en-US" sz="4800" dirty="0">
                <a:solidFill>
                  <a:srgbClr val="FFFF00"/>
                </a:solidFill>
              </a:rPr>
              <a:t>Religious Trappings”</a:t>
            </a:r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2B795-434A-FC93-6150-3A24D38DEEF7}"/>
              </a:ext>
            </a:extLst>
          </p:cNvPr>
          <p:cNvSpPr txBox="1"/>
          <p:nvPr/>
        </p:nvSpPr>
        <p:spPr>
          <a:xfrm>
            <a:off x="1905000" y="1798913"/>
            <a:ext cx="8890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delusions, deceptions, and desires that lead us astray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8" name="Picture 7" descr="A cartoon of a box on a stick&#10;&#10;Description automatically generated">
            <a:extLst>
              <a:ext uri="{FF2B5EF4-FFF2-40B4-BE49-F238E27FC236}">
                <a16:creationId xmlns:a16="http://schemas.microsoft.com/office/drawing/2014/main" id="{162828A9-B632-74DF-2BF9-73F766658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12" y="2590800"/>
            <a:ext cx="5510176" cy="30684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29AA51-34E7-11DD-CE6F-FA4EC51D2EF4}"/>
              </a:ext>
            </a:extLst>
          </p:cNvPr>
          <p:cNvSpPr txBox="1"/>
          <p:nvPr/>
        </p:nvSpPr>
        <p:spPr>
          <a:xfrm>
            <a:off x="4330908" y="6147228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1:26-27 (et. al.)</a:t>
            </a:r>
          </a:p>
        </p:txBody>
      </p:sp>
    </p:spTree>
    <p:extLst>
      <p:ext uri="{BB962C8B-B14F-4D97-AF65-F5344CB8AC3E}">
        <p14:creationId xmlns:p14="http://schemas.microsoft.com/office/powerpoint/2010/main" val="1151534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B9E32-8C25-74FE-EF76-60020693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25B5BE-91C4-BB56-53FF-F59021B02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23" y="381000"/>
            <a:ext cx="7866888" cy="91440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III. The </a:t>
            </a:r>
            <a:r>
              <a:rPr lang="en-US" sz="4400" u="sng" dirty="0">
                <a:solidFill>
                  <a:srgbClr val="FFFF00"/>
                </a:solidFill>
              </a:rPr>
              <a:t>Desire</a:t>
            </a:r>
            <a:r>
              <a:rPr lang="en-US" sz="4400" dirty="0">
                <a:solidFill>
                  <a:srgbClr val="FFFF00"/>
                </a:solidFill>
              </a:rPr>
              <a:t> for Wisdom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CB408-D053-59A8-FF86-853D9AB94380}"/>
              </a:ext>
            </a:extLst>
          </p:cNvPr>
          <p:cNvSpPr txBox="1"/>
          <p:nvPr/>
        </p:nvSpPr>
        <p:spPr>
          <a:xfrm>
            <a:off x="2162556" y="2057400"/>
            <a:ext cx="84056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a.)  About </a:t>
            </a: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(13, 16-18)</a:t>
            </a: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b.)  About </a:t>
            </a: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yourself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(14-15, 20, 26)</a:t>
            </a: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c.)  About </a:t>
            </a: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others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(27)</a:t>
            </a: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0429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364B9-D11C-C356-D7A5-81416A5A7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824E1-4798-7DA4-175D-F14B551CD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23" y="914400"/>
            <a:ext cx="7866888" cy="91440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IV. A Purified Religion Comes from a Holy Relationship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1AEA42-8E4E-A485-827E-B3C91F19D6EE}"/>
              </a:ext>
            </a:extLst>
          </p:cNvPr>
          <p:cNvSpPr txBox="1"/>
          <p:nvPr/>
        </p:nvSpPr>
        <p:spPr>
          <a:xfrm>
            <a:off x="2162556" y="2514600"/>
            <a:ext cx="84056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a.)  A </a:t>
            </a: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bridled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tongue (26)</a:t>
            </a: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5240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72EAB-B2FD-42F5-8FC1-075CDAAE1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0DE447-9F24-F239-AA21-0729301A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23" y="914400"/>
            <a:ext cx="7866888" cy="91440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IV. A Purified Religion Comes from a Holy Relationship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FDD46A-657D-AD45-F632-78A5EE0BE845}"/>
              </a:ext>
            </a:extLst>
          </p:cNvPr>
          <p:cNvSpPr txBox="1"/>
          <p:nvPr/>
        </p:nvSpPr>
        <p:spPr>
          <a:xfrm>
            <a:off x="2162556" y="2514601"/>
            <a:ext cx="84056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a.)  A </a:t>
            </a: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bridled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tongue (26)</a:t>
            </a: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b.)  An </a:t>
            </a: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abandoned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child (27)</a:t>
            </a: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0760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951E5-50A1-53AA-405E-7BA33EA6A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1E43FD-F954-B25E-D44F-5960C6A04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23" y="914400"/>
            <a:ext cx="7866888" cy="91440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IV. A Purified Religion Comes from a Holy Relationship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A10815-B07B-EE83-E3CD-AA304D6B32C9}"/>
              </a:ext>
            </a:extLst>
          </p:cNvPr>
          <p:cNvSpPr txBox="1"/>
          <p:nvPr/>
        </p:nvSpPr>
        <p:spPr>
          <a:xfrm>
            <a:off x="2162556" y="2514600"/>
            <a:ext cx="84056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a.)  A </a:t>
            </a: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bridled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tongue (26)</a:t>
            </a: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b.)  An </a:t>
            </a: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abandoned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child (27)</a:t>
            </a: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c.)  A </a:t>
            </a: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bereaved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widow (27)</a:t>
            </a: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7588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19BBD-908B-F555-CC8C-D0B9A5F91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4079FA-5EE0-DD19-3A63-E12BEE711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092" y="762000"/>
            <a:ext cx="7848600" cy="9144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“How to Avoid </a:t>
            </a:r>
            <a:br>
              <a:rPr lang="en-US" sz="4800" dirty="0">
                <a:solidFill>
                  <a:srgbClr val="FFFF00"/>
                </a:solidFill>
              </a:rPr>
            </a:br>
            <a:r>
              <a:rPr lang="en-US" sz="4800" dirty="0">
                <a:solidFill>
                  <a:srgbClr val="FFFF00"/>
                </a:solidFill>
              </a:rPr>
              <a:t>Religious Trappings”</a:t>
            </a:r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47A143-D18B-C5EB-FE5C-ED684A78E796}"/>
              </a:ext>
            </a:extLst>
          </p:cNvPr>
          <p:cNvSpPr txBox="1"/>
          <p:nvPr/>
        </p:nvSpPr>
        <p:spPr>
          <a:xfrm>
            <a:off x="1905000" y="1798913"/>
            <a:ext cx="8890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delusions, deceptions, and desires that lead us astray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8" name="Picture 7" descr="A cartoon of a box on a stick&#10;&#10;Description automatically generated">
            <a:extLst>
              <a:ext uri="{FF2B5EF4-FFF2-40B4-BE49-F238E27FC236}">
                <a16:creationId xmlns:a16="http://schemas.microsoft.com/office/drawing/2014/main" id="{0C107DC2-2E3D-3CA5-C93E-685015B22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12" y="2590800"/>
            <a:ext cx="5510176" cy="30684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5DB686-E4F2-D6DA-77F6-B76FFAE64F8A}"/>
              </a:ext>
            </a:extLst>
          </p:cNvPr>
          <p:cNvSpPr txBox="1"/>
          <p:nvPr/>
        </p:nvSpPr>
        <p:spPr>
          <a:xfrm>
            <a:off x="4330908" y="6147228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1:26-27 (et. al.)</a:t>
            </a:r>
          </a:p>
        </p:txBody>
      </p:sp>
    </p:spTree>
    <p:extLst>
      <p:ext uri="{BB962C8B-B14F-4D97-AF65-F5344CB8AC3E}">
        <p14:creationId xmlns:p14="http://schemas.microsoft.com/office/powerpoint/2010/main" val="25794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E22EF7-B780-DDFB-4E9F-EF129F7D8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57200"/>
            <a:ext cx="8534400" cy="5486400"/>
          </a:xfrm>
        </p:spPr>
        <p:txBody>
          <a:bodyPr/>
          <a:lstStyle/>
          <a:p>
            <a:pPr algn="ctr"/>
            <a:r>
              <a:rPr lang="en-US" dirty="0"/>
              <a:t>If anyone thinks himself to be religious, yet does not bridle his tongue but deceives his own heart, this person’s religion is worthless.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E37F2-FB16-1C6C-D69F-C6EC63545C2A}"/>
              </a:ext>
            </a:extLst>
          </p:cNvPr>
          <p:cNvSpPr/>
          <p:nvPr/>
        </p:nvSpPr>
        <p:spPr>
          <a:xfrm>
            <a:off x="3053340" y="457200"/>
            <a:ext cx="6085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James 1:26 (NASB)</a:t>
            </a:r>
          </a:p>
        </p:txBody>
      </p:sp>
    </p:spTree>
    <p:extLst>
      <p:ext uri="{BB962C8B-B14F-4D97-AF65-F5344CB8AC3E}">
        <p14:creationId xmlns:p14="http://schemas.microsoft.com/office/powerpoint/2010/main" val="3350836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4869F-B2E1-4106-BE73-217FCA158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814652-1BAB-ECFD-DD7B-DCA627848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914400"/>
            <a:ext cx="8610600" cy="5486400"/>
          </a:xfrm>
        </p:spPr>
        <p:txBody>
          <a:bodyPr/>
          <a:lstStyle/>
          <a:p>
            <a:pPr algn="ctr"/>
            <a:r>
              <a:rPr lang="en-US" dirty="0"/>
              <a:t>Pure and undefiled religion in the sight of our God and Father is this: to visit orphans and widows in their distress, and to keep oneself unstained by the world.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D54031-86A2-EC99-6BD2-A636C10C7121}"/>
              </a:ext>
            </a:extLst>
          </p:cNvPr>
          <p:cNvSpPr/>
          <p:nvPr/>
        </p:nvSpPr>
        <p:spPr>
          <a:xfrm>
            <a:off x="3053340" y="457200"/>
            <a:ext cx="6085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James 1:27 (NASB)</a:t>
            </a:r>
          </a:p>
        </p:txBody>
      </p:sp>
    </p:spTree>
    <p:extLst>
      <p:ext uri="{BB962C8B-B14F-4D97-AF65-F5344CB8AC3E}">
        <p14:creationId xmlns:p14="http://schemas.microsoft.com/office/powerpoint/2010/main" val="3903352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452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1BC8A7-9C31-54E9-3EAA-445621BDF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704" y="2209800"/>
            <a:ext cx="6954592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E52BBC-8E6A-B6F0-2A2F-06BB6F8E3D38}"/>
              </a:ext>
            </a:extLst>
          </p:cNvPr>
          <p:cNvSpPr txBox="1"/>
          <p:nvPr/>
        </p:nvSpPr>
        <p:spPr>
          <a:xfrm>
            <a:off x="1676400" y="53340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</a:rPr>
              <a:t>Textual Analysis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DC5279A-91A4-B71F-3EC3-36E4D8CC60A9}"/>
              </a:ext>
            </a:extLst>
          </p:cNvPr>
          <p:cNvSpPr/>
          <p:nvPr/>
        </p:nvSpPr>
        <p:spPr>
          <a:xfrm>
            <a:off x="5705475" y="1733729"/>
            <a:ext cx="781050" cy="2152471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19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5A412-6F89-16B0-D0D7-A5574952E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1F71E7-6384-BC6D-C429-34090EB00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556" y="381000"/>
            <a:ext cx="7866888" cy="91440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I. The </a:t>
            </a:r>
            <a:r>
              <a:rPr lang="en-US" sz="4400" u="sng" dirty="0">
                <a:solidFill>
                  <a:srgbClr val="FFFF00"/>
                </a:solidFill>
              </a:rPr>
              <a:t>Delusion</a:t>
            </a:r>
            <a:r>
              <a:rPr lang="en-US" sz="4400" dirty="0">
                <a:solidFill>
                  <a:srgbClr val="FFFF00"/>
                </a:solidFill>
              </a:rPr>
              <a:t> of Hearing (22)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09206-59EE-B691-252F-0760AE833DF3}"/>
              </a:ext>
            </a:extLst>
          </p:cNvPr>
          <p:cNvSpPr txBox="1"/>
          <p:nvPr/>
        </p:nvSpPr>
        <p:spPr>
          <a:xfrm>
            <a:off x="1893189" y="2514600"/>
            <a:ext cx="84056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prove yourselves doers </a:t>
            </a:r>
          </a:p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word, and not merely hearers who delude themselves. </a:t>
            </a:r>
          </a:p>
        </p:txBody>
      </p:sp>
    </p:spTree>
    <p:extLst>
      <p:ext uri="{BB962C8B-B14F-4D97-AF65-F5344CB8AC3E}">
        <p14:creationId xmlns:p14="http://schemas.microsoft.com/office/powerpoint/2010/main" val="473385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13800-4E02-3D8D-06EB-59195373D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9A8C4E-4F05-7017-098E-93EE8786A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556" y="875253"/>
            <a:ext cx="7866888" cy="914400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II. The </a:t>
            </a:r>
            <a:r>
              <a:rPr lang="en-US" sz="4400" u="sng" dirty="0">
                <a:solidFill>
                  <a:srgbClr val="FFFF00"/>
                </a:solidFill>
              </a:rPr>
              <a:t>Deception</a:t>
            </a:r>
            <a:r>
              <a:rPr lang="en-US" sz="4400" dirty="0">
                <a:solidFill>
                  <a:srgbClr val="FFFF00"/>
                </a:solidFill>
              </a:rPr>
              <a:t> of Religion (26)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1359C-B754-B5F6-3F2D-EB44715795AF}"/>
              </a:ext>
            </a:extLst>
          </p:cNvPr>
          <p:cNvSpPr txBox="1"/>
          <p:nvPr/>
        </p:nvSpPr>
        <p:spPr>
          <a:xfrm>
            <a:off x="1893189" y="2286000"/>
            <a:ext cx="84056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anyone thinks himself to be religious, and yet does not bridle his tongue but deceives his own heart, this man’s religion is worthless. </a:t>
            </a: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1958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0E0FE1-53A4-3E66-5E82-D579AF115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23" y="381000"/>
            <a:ext cx="7866888" cy="91440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III. The </a:t>
            </a:r>
            <a:r>
              <a:rPr lang="en-US" sz="4400" u="sng" dirty="0">
                <a:solidFill>
                  <a:srgbClr val="FFFF00"/>
                </a:solidFill>
              </a:rPr>
              <a:t>Desire</a:t>
            </a:r>
            <a:r>
              <a:rPr lang="en-US" sz="4400" dirty="0">
                <a:solidFill>
                  <a:srgbClr val="FFFF00"/>
                </a:solidFill>
              </a:rPr>
              <a:t> for Wisdom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C9763-38F0-F3C5-7739-473445A8BEE3}"/>
              </a:ext>
            </a:extLst>
          </p:cNvPr>
          <p:cNvSpPr txBox="1"/>
          <p:nvPr/>
        </p:nvSpPr>
        <p:spPr>
          <a:xfrm>
            <a:off x="2162556" y="2057400"/>
            <a:ext cx="84056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a.)  About </a:t>
            </a: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(13, 16-18)</a:t>
            </a: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0425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F3FCA-4607-6FE7-0C46-BE18C79DF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6C9B2E-579D-8F11-D4D5-96FA4AC79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23" y="381000"/>
            <a:ext cx="7866888" cy="91440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III. The </a:t>
            </a:r>
            <a:r>
              <a:rPr lang="en-US" sz="4400" u="sng" dirty="0">
                <a:solidFill>
                  <a:srgbClr val="FFFF00"/>
                </a:solidFill>
              </a:rPr>
              <a:t>Desire</a:t>
            </a:r>
            <a:r>
              <a:rPr lang="en-US" sz="4400" dirty="0">
                <a:solidFill>
                  <a:srgbClr val="FFFF00"/>
                </a:solidFill>
              </a:rPr>
              <a:t> for Wisdom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D7AE67-1E62-F3D9-B163-B2899D58C659}"/>
              </a:ext>
            </a:extLst>
          </p:cNvPr>
          <p:cNvSpPr txBox="1"/>
          <p:nvPr/>
        </p:nvSpPr>
        <p:spPr>
          <a:xfrm>
            <a:off x="2162556" y="2057401"/>
            <a:ext cx="84056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a.)  About </a:t>
            </a: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(13, 16-18)</a:t>
            </a: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b.)  About </a:t>
            </a: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yourself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(14-15, 20, 26)</a:t>
            </a: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71384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159</TotalTime>
  <Words>338</Words>
  <Application>Microsoft Office PowerPoint</Application>
  <PresentationFormat>Widescreen</PresentationFormat>
  <Paragraphs>40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Palatino Linotype</vt:lpstr>
      <vt:lpstr>Wingdings</vt:lpstr>
      <vt:lpstr>Elemental</vt:lpstr>
      <vt:lpstr>“How to Avoid  Religious Trappings”</vt:lpstr>
      <vt:lpstr>If anyone thinks himself to be religious, yet does not bridle his tongue but deceives his own heart, this person’s religion is worthless. </vt:lpstr>
      <vt:lpstr>Pure and undefiled religion in the sight of our God and Father is this: to visit orphans and widows in their distress, and to keep oneself unstained by the world. </vt:lpstr>
      <vt:lpstr>PowerPoint Presentation</vt:lpstr>
      <vt:lpstr>PowerPoint Presentation</vt:lpstr>
      <vt:lpstr>I. The Delusion of Hearing (22)</vt:lpstr>
      <vt:lpstr>II. The Deception of Religion (26)</vt:lpstr>
      <vt:lpstr>III. The Desire for Wisdom</vt:lpstr>
      <vt:lpstr>III. The Desire for Wisdom</vt:lpstr>
      <vt:lpstr>III. The Desire for Wisdom</vt:lpstr>
      <vt:lpstr>IV. A Purified Religion Comes from a Holy Relationship</vt:lpstr>
      <vt:lpstr>IV. A Purified Religion Comes from a Holy Relationship</vt:lpstr>
      <vt:lpstr>IV. A Purified Religion Comes from a Holy Relationship</vt:lpstr>
      <vt:lpstr>“How to Avoid  Religious Trappings”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Williamson</dc:creator>
  <cp:lastModifiedBy>David Williamson</cp:lastModifiedBy>
  <cp:revision>6</cp:revision>
  <dcterms:created xsi:type="dcterms:W3CDTF">2015-08-22T10:51:45Z</dcterms:created>
  <dcterms:modified xsi:type="dcterms:W3CDTF">2024-03-01T22:30:09Z</dcterms:modified>
</cp:coreProperties>
</file>