
<file path=[Content_Types].xml><?xml version="1.0" encoding="utf-8"?>
<Types xmlns="http://schemas.openxmlformats.org/package/2006/content-types">
  <Default Extension="bmp" ContentType="image/bmp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A68E1B-2FB1-445B-BBA4-EA0105F1199C}" v="4" dt="2024-02-03T20:17:41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16A68E1B-2FB1-445B-BBA4-EA0105F1199C}"/>
    <pc:docChg chg="undo custSel addSld delSld modSld modNotesMaster">
      <pc:chgData name="David Williamson" userId="a73da8032f1697b1" providerId="LiveId" clId="{16A68E1B-2FB1-445B-BBA4-EA0105F1199C}" dt="2024-02-03T20:17:41.489" v="325"/>
      <pc:docMkLst>
        <pc:docMk/>
      </pc:docMkLst>
      <pc:sldChg chg="delSp modSp new mod">
        <pc:chgData name="David Williamson" userId="a73da8032f1697b1" providerId="LiveId" clId="{16A68E1B-2FB1-445B-BBA4-EA0105F1199C}" dt="2024-02-01T17:16:23.276" v="324" actId="1076"/>
        <pc:sldMkLst>
          <pc:docMk/>
          <pc:sldMk cId="1620871671" sldId="267"/>
        </pc:sldMkLst>
        <pc:spChg chg="del mod">
          <ac:chgData name="David Williamson" userId="a73da8032f1697b1" providerId="LiveId" clId="{16A68E1B-2FB1-445B-BBA4-EA0105F1199C}" dt="2024-02-01T17:08:28.855" v="81" actId="21"/>
          <ac:spMkLst>
            <pc:docMk/>
            <pc:sldMk cId="1620871671" sldId="267"/>
            <ac:spMk id="2" creationId="{549E14DF-E6B4-F36F-ED0C-AA028D1E4E9B}"/>
          </ac:spMkLst>
        </pc:spChg>
        <pc:spChg chg="mod">
          <ac:chgData name="David Williamson" userId="a73da8032f1697b1" providerId="LiveId" clId="{16A68E1B-2FB1-445B-BBA4-EA0105F1199C}" dt="2024-02-01T17:16:23.276" v="324" actId="1076"/>
          <ac:spMkLst>
            <pc:docMk/>
            <pc:sldMk cId="1620871671" sldId="267"/>
            <ac:spMk id="3" creationId="{37AF309A-989A-698F-2AAB-ADF3F1079114}"/>
          </ac:spMkLst>
        </pc:spChg>
      </pc:sldChg>
      <pc:sldChg chg="modSp add del mod">
        <pc:chgData name="David Williamson" userId="a73da8032f1697b1" providerId="LiveId" clId="{16A68E1B-2FB1-445B-BBA4-EA0105F1199C}" dt="2024-02-01T17:07:32.382" v="67" actId="47"/>
        <pc:sldMkLst>
          <pc:docMk/>
          <pc:sldMk cId="3740421020" sldId="268"/>
        </pc:sldMkLst>
        <pc:picChg chg="mod">
          <ac:chgData name="David Williamson" userId="a73da8032f1697b1" providerId="LiveId" clId="{16A68E1B-2FB1-445B-BBA4-EA0105F1199C}" dt="2024-02-01T17:05:07.859" v="5" actId="14100"/>
          <ac:picMkLst>
            <pc:docMk/>
            <pc:sldMk cId="3740421020" sldId="268"/>
            <ac:picMk id="2" creationId="{9991397B-0F11-689C-299E-1FC68005C19C}"/>
          </ac:picMkLst>
        </pc:picChg>
      </pc:sldChg>
      <pc:sldChg chg="addSp modSp new">
        <pc:chgData name="David Williamson" userId="a73da8032f1697b1" providerId="LiveId" clId="{16A68E1B-2FB1-445B-BBA4-EA0105F1199C}" dt="2024-02-01T17:05:53.122" v="7"/>
        <pc:sldMkLst>
          <pc:docMk/>
          <pc:sldMk cId="916281253" sldId="269"/>
        </pc:sldMkLst>
        <pc:picChg chg="add mod">
          <ac:chgData name="David Williamson" userId="a73da8032f1697b1" providerId="LiveId" clId="{16A68E1B-2FB1-445B-BBA4-EA0105F1199C}" dt="2024-02-01T17:05:53.122" v="7"/>
          <ac:picMkLst>
            <pc:docMk/>
            <pc:sldMk cId="916281253" sldId="269"/>
            <ac:picMk id="4" creationId="{7E27B033-69A3-B228-F715-5584BD74F369}"/>
          </ac:picMkLst>
        </pc:picChg>
      </pc:sldChg>
      <pc:sldMasterChg chg="delSldLayout">
        <pc:chgData name="David Williamson" userId="a73da8032f1697b1" providerId="LiveId" clId="{16A68E1B-2FB1-445B-BBA4-EA0105F1199C}" dt="2024-02-01T17:07:32.382" v="67" actId="47"/>
        <pc:sldMasterMkLst>
          <pc:docMk/>
          <pc:sldMasterMk cId="0" sldId="2147483648"/>
        </pc:sldMasterMkLst>
        <pc:sldLayoutChg chg="del">
          <pc:chgData name="David Williamson" userId="a73da8032f1697b1" providerId="LiveId" clId="{16A68E1B-2FB1-445B-BBA4-EA0105F1199C}" dt="2024-02-01T17:07:32.382" v="67" actId="47"/>
          <pc:sldLayoutMkLst>
            <pc:docMk/>
            <pc:sldMasterMk cId="0" sldId="2147483648"/>
            <pc:sldLayoutMk cId="894724790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24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1800" cy="6124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14BC2-4D9A-4F5E-AEF8-AA9824B2246D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2"/>
            <a:ext cx="5486400" cy="480059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79580"/>
            <a:ext cx="2971800" cy="6124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11579580"/>
            <a:ext cx="2971800" cy="6124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3B566-5B1D-4310-9FF3-E1D049438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7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0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87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5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1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48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9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0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59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8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3B566-5B1D-4310-9FF3-E1D0494386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85800" y="1663700"/>
            <a:ext cx="10807700" cy="1339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33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3251200"/>
            <a:ext cx="10795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698500" y="4406900"/>
            <a:ext cx="10795000" cy="736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1149350"/>
            <a:ext cx="10795000" cy="4565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308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895350" y="1225550"/>
            <a:ext cx="10293350" cy="3892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5366">
                <a:solidFill>
                  <a:srgbClr val="FFFF00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495300" y="2590800"/>
            <a:ext cx="10820400" cy="13589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00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3251200"/>
            <a:ext cx="10795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6807200" y="5994399"/>
            <a:ext cx="5016500" cy="7429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5" name="New Shape"/>
          <p:cNvSpPr>
            <a:spLocks noGrp="1"/>
          </p:cNvSpPr>
          <p:nvPr>
            <p:ph type="body" idx="3"/>
          </p:nvPr>
        </p:nvSpPr>
        <p:spPr>
          <a:xfrm>
            <a:off x="647700" y="3092449"/>
            <a:ext cx="10439400" cy="1511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85800" y="292100"/>
            <a:ext cx="10972800" cy="5416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2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1670049"/>
            <a:ext cx="10795000" cy="1333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00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3251200"/>
            <a:ext cx="10795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7232649" y="6064250"/>
            <a:ext cx="4241800" cy="7429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5" name="New Shape"/>
          <p:cNvSpPr>
            <a:spLocks noGrp="1"/>
          </p:cNvSpPr>
          <p:nvPr>
            <p:ph type="body" idx="3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838200" y="793750"/>
            <a:ext cx="10801350" cy="4572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2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85800" y="2114550"/>
            <a:ext cx="10801350" cy="1339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00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3251200"/>
            <a:ext cx="10795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7899399" y="6057900"/>
            <a:ext cx="3124200" cy="7429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5" name="New Shape"/>
          <p:cNvSpPr>
            <a:spLocks noGrp="1"/>
          </p:cNvSpPr>
          <p:nvPr>
            <p:ph type="body" idx="3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787399" y="736600"/>
            <a:ext cx="10801350" cy="4572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2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711199" y="1936749"/>
            <a:ext cx="10801350" cy="1339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306">
                <a:solidFill>
                  <a:srgbClr val="FFFF00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3251200"/>
            <a:ext cx="10795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6580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7943850" y="6089649"/>
            <a:ext cx="3454400" cy="7429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80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5" name="New Shape"/>
          <p:cNvSpPr>
            <a:spLocks noGrp="1"/>
          </p:cNvSpPr>
          <p:nvPr>
            <p:ph type="body" idx="3"/>
          </p:nvPr>
        </p:nvSpPr>
        <p:spPr>
          <a:xfrm>
            <a:off x="882649" y="2101850"/>
            <a:ext cx="10433050" cy="1498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681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749299" y="806449"/>
            <a:ext cx="10807700" cy="45783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200">
                <a:solidFill>
                  <a:srgbClr val="FFFFFF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F309A-989A-698F-2AAB-ADF3F1079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6" y="1426464"/>
            <a:ext cx="11100816" cy="5797296"/>
          </a:xfrm>
        </p:spPr>
        <p:txBody>
          <a:bodyPr>
            <a:normAutofit/>
          </a:bodyPr>
          <a:lstStyle/>
          <a:p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</a:t>
            </a:r>
            <a:r>
              <a:rPr lang="en-US" sz="6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genuine faith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always </a:t>
            </a:r>
          </a:p>
          <a:p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in doing good </a:t>
            </a:r>
          </a:p>
          <a:p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while avoiding sin.”</a:t>
            </a:r>
          </a:p>
          <a:p>
            <a:pPr algn="l"/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- Pastor D. </a:t>
            </a:r>
          </a:p>
          <a:p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(Gal 5:16-25; Eph 2:10)</a:t>
            </a:r>
          </a:p>
          <a:p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87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1D594B-88D6-984A-068F-F51620439ED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86F7A-300F-6DAC-3B47-B87B0ECF9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7B033-69A3-B228-F715-5584BD74F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" y="0"/>
            <a:ext cx="12135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8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Widescreen</PresentationFormat>
  <Paragraphs>19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Williamson</cp:lastModifiedBy>
  <cp:revision>1</cp:revision>
  <dcterms:modified xsi:type="dcterms:W3CDTF">2024-02-03T20:17:52Z</dcterms:modified>
</cp:coreProperties>
</file>