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7" r:id="rId2"/>
    <p:sldId id="259" r:id="rId3"/>
    <p:sldId id="256" r:id="rId4"/>
    <p:sldId id="262" r:id="rId5"/>
    <p:sldId id="258" r:id="rId6"/>
    <p:sldId id="263" r:id="rId7"/>
    <p:sldId id="265" r:id="rId8"/>
    <p:sldId id="260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637EA5-D28E-4020-B1D6-D4690773B349}" v="2" dt="2024-02-24T15:29:50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5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FA637EA5-D28E-4020-B1D6-D4690773B349}"/>
    <pc:docChg chg="undo custSel addSld modSld">
      <pc:chgData name="David Williamson" userId="a73da8032f1697b1" providerId="LiveId" clId="{FA637EA5-D28E-4020-B1D6-D4690773B349}" dt="2024-02-24T15:30:55.681" v="106" actId="1076"/>
      <pc:docMkLst>
        <pc:docMk/>
      </pc:docMkLst>
      <pc:sldChg chg="addSp delSp modSp new mod setBg setClrOvrMap">
        <pc:chgData name="David Williamson" userId="a73da8032f1697b1" providerId="LiveId" clId="{FA637EA5-D28E-4020-B1D6-D4690773B349}" dt="2024-02-24T15:30:55.681" v="106" actId="1076"/>
        <pc:sldMkLst>
          <pc:docMk/>
          <pc:sldMk cId="2754866484" sldId="265"/>
        </pc:sldMkLst>
        <pc:spChg chg="add del">
          <ac:chgData name="David Williamson" userId="a73da8032f1697b1" providerId="LiveId" clId="{FA637EA5-D28E-4020-B1D6-D4690773B349}" dt="2024-02-24T15:29:27.743" v="13" actId="26606"/>
          <ac:spMkLst>
            <pc:docMk/>
            <pc:sldMk cId="2754866484" sldId="265"/>
            <ac:spMk id="2" creationId="{023EAD4E-54B3-2CB4-219E-1AC4EA20EB55}"/>
          </ac:spMkLst>
        </pc:spChg>
        <pc:spChg chg="del">
          <ac:chgData name="David Williamson" userId="a73da8032f1697b1" providerId="LiveId" clId="{FA637EA5-D28E-4020-B1D6-D4690773B349}" dt="2024-02-24T15:28:42.337" v="1"/>
          <ac:spMkLst>
            <pc:docMk/>
            <pc:sldMk cId="2754866484" sldId="265"/>
            <ac:spMk id="3" creationId="{33B54E60-4B4B-F696-10C9-D7FE4B122743}"/>
          </ac:spMkLst>
        </pc:spChg>
        <pc:spChg chg="add del">
          <ac:chgData name="David Williamson" userId="a73da8032f1697b1" providerId="LiveId" clId="{FA637EA5-D28E-4020-B1D6-D4690773B349}" dt="2024-02-24T15:29:19.399" v="10" actId="26606"/>
          <ac:spMkLst>
            <pc:docMk/>
            <pc:sldMk cId="2754866484" sldId="265"/>
            <ac:spMk id="9" creationId="{1F518C8E-5C9C-D527-3612-46FB97A84E00}"/>
          </ac:spMkLst>
        </pc:spChg>
        <pc:spChg chg="add del">
          <ac:chgData name="David Williamson" userId="a73da8032f1697b1" providerId="LiveId" clId="{FA637EA5-D28E-4020-B1D6-D4690773B349}" dt="2024-02-24T15:29:19.399" v="10" actId="26606"/>
          <ac:spMkLst>
            <pc:docMk/>
            <pc:sldMk cId="2754866484" sldId="265"/>
            <ac:spMk id="12" creationId="{3BCB5F6A-9EB0-40B0-9D13-3023E9A20508}"/>
          </ac:spMkLst>
        </pc:spChg>
        <pc:spChg chg="add del">
          <ac:chgData name="David Williamson" userId="a73da8032f1697b1" providerId="LiveId" clId="{FA637EA5-D28E-4020-B1D6-D4690773B349}" dt="2024-02-24T15:29:06.493" v="8" actId="26606"/>
          <ac:spMkLst>
            <pc:docMk/>
            <pc:sldMk cId="2754866484" sldId="265"/>
            <ac:spMk id="22" creationId="{21029ED5-F105-4DD2-99C8-1E4422817978}"/>
          </ac:spMkLst>
        </pc:spChg>
        <pc:spChg chg="add del">
          <ac:chgData name="David Williamson" userId="a73da8032f1697b1" providerId="LiveId" clId="{FA637EA5-D28E-4020-B1D6-D4690773B349}" dt="2024-02-24T15:29:06.493" v="8" actId="26606"/>
          <ac:spMkLst>
            <pc:docMk/>
            <pc:sldMk cId="2754866484" sldId="265"/>
            <ac:spMk id="35" creationId="{5C9652B3-A450-4ED6-8FBF-F536BA60B4D8}"/>
          </ac:spMkLst>
        </pc:spChg>
        <pc:spChg chg="add del">
          <ac:chgData name="David Williamson" userId="a73da8032f1697b1" providerId="LiveId" clId="{FA637EA5-D28E-4020-B1D6-D4690773B349}" dt="2024-02-24T15:29:19.399" v="10" actId="26606"/>
          <ac:spMkLst>
            <pc:docMk/>
            <pc:sldMk cId="2754866484" sldId="265"/>
            <ac:spMk id="37" creationId="{023EAD4E-54B3-2CB4-219E-1AC4EA20EB55}"/>
          </ac:spMkLst>
        </pc:spChg>
        <pc:spChg chg="add del">
          <ac:chgData name="David Williamson" userId="a73da8032f1697b1" providerId="LiveId" clId="{FA637EA5-D28E-4020-B1D6-D4690773B349}" dt="2024-02-24T15:29:27.727" v="12" actId="26606"/>
          <ac:spMkLst>
            <pc:docMk/>
            <pc:sldMk cId="2754866484" sldId="265"/>
            <ac:spMk id="41" creationId="{21029ED5-F105-4DD2-99C8-1E4422817978}"/>
          </ac:spMkLst>
        </pc:spChg>
        <pc:spChg chg="add del">
          <ac:chgData name="David Williamson" userId="a73da8032f1697b1" providerId="LiveId" clId="{FA637EA5-D28E-4020-B1D6-D4690773B349}" dt="2024-02-24T15:29:27.727" v="12" actId="26606"/>
          <ac:spMkLst>
            <pc:docMk/>
            <pc:sldMk cId="2754866484" sldId="265"/>
            <ac:spMk id="43" creationId="{5C9652B3-A450-4ED6-8FBF-F536BA60B4D8}"/>
          </ac:spMkLst>
        </pc:spChg>
        <pc:spChg chg="add mod">
          <ac:chgData name="David Williamson" userId="a73da8032f1697b1" providerId="LiveId" clId="{FA637EA5-D28E-4020-B1D6-D4690773B349}" dt="2024-02-24T15:30:55.681" v="106" actId="1076"/>
          <ac:spMkLst>
            <pc:docMk/>
            <pc:sldMk cId="2754866484" sldId="265"/>
            <ac:spMk id="45" creationId="{023EAD4E-54B3-2CB4-219E-1AC4EA20EB55}"/>
          </ac:spMkLst>
        </pc:spChg>
        <pc:spChg chg="add del">
          <ac:chgData name="David Williamson" userId="a73da8032f1697b1" providerId="LiveId" clId="{FA637EA5-D28E-4020-B1D6-D4690773B349}" dt="2024-02-24T15:29:43.993" v="57" actId="21"/>
          <ac:spMkLst>
            <pc:docMk/>
            <pc:sldMk cId="2754866484" sldId="265"/>
            <ac:spMk id="46" creationId="{1F518C8E-5C9C-D527-3612-46FB97A84E00}"/>
          </ac:spMkLst>
        </pc:spChg>
        <pc:spChg chg="add">
          <ac:chgData name="David Williamson" userId="a73da8032f1697b1" providerId="LiveId" clId="{FA637EA5-D28E-4020-B1D6-D4690773B349}" dt="2024-02-24T15:29:27.743" v="13" actId="26606"/>
          <ac:spMkLst>
            <pc:docMk/>
            <pc:sldMk cId="2754866484" sldId="265"/>
            <ac:spMk id="47" creationId="{3BCB5F6A-9EB0-40B0-9D13-3023E9A20508}"/>
          </ac:spMkLst>
        </pc:spChg>
        <pc:grpChg chg="add del">
          <ac:chgData name="David Williamson" userId="a73da8032f1697b1" providerId="LiveId" clId="{FA637EA5-D28E-4020-B1D6-D4690773B349}" dt="2024-02-24T15:29:06.493" v="8" actId="26606"/>
          <ac:grpSpMkLst>
            <pc:docMk/>
            <pc:sldMk cId="2754866484" sldId="265"/>
            <ac:grpSpMk id="10" creationId="{DDE8DE2B-61C1-46D5-BEB8-521321C182C4}"/>
          </ac:grpSpMkLst>
        </pc:grpChg>
        <pc:grpChg chg="add del">
          <ac:chgData name="David Williamson" userId="a73da8032f1697b1" providerId="LiveId" clId="{FA637EA5-D28E-4020-B1D6-D4690773B349}" dt="2024-02-24T15:29:06.493" v="8" actId="26606"/>
          <ac:grpSpMkLst>
            <pc:docMk/>
            <pc:sldMk cId="2754866484" sldId="265"/>
            <ac:grpSpMk id="24" creationId="{2D621E68-BF28-4A1C-B1A2-4E55E139E79A}"/>
          </ac:grpSpMkLst>
        </pc:grpChg>
        <pc:grpChg chg="add del">
          <ac:chgData name="David Williamson" userId="a73da8032f1697b1" providerId="LiveId" clId="{FA637EA5-D28E-4020-B1D6-D4690773B349}" dt="2024-02-24T15:29:27.727" v="12" actId="26606"/>
          <ac:grpSpMkLst>
            <pc:docMk/>
            <pc:sldMk cId="2754866484" sldId="265"/>
            <ac:grpSpMk id="39" creationId="{DDE8DE2B-61C1-46D5-BEB8-521321C182C4}"/>
          </ac:grpSpMkLst>
        </pc:grpChg>
        <pc:grpChg chg="add del">
          <ac:chgData name="David Williamson" userId="a73da8032f1697b1" providerId="LiveId" clId="{FA637EA5-D28E-4020-B1D6-D4690773B349}" dt="2024-02-24T15:29:27.727" v="12" actId="26606"/>
          <ac:grpSpMkLst>
            <pc:docMk/>
            <pc:sldMk cId="2754866484" sldId="265"/>
            <ac:grpSpMk id="42" creationId="{2D621E68-BF28-4A1C-B1A2-4E55E139E79A}"/>
          </ac:grpSpMkLst>
        </pc:grpChg>
        <pc:picChg chg="add mod">
          <ac:chgData name="David Williamson" userId="a73da8032f1697b1" providerId="LiveId" clId="{FA637EA5-D28E-4020-B1D6-D4690773B349}" dt="2024-02-24T15:29:27.743" v="13" actId="26606"/>
          <ac:picMkLst>
            <pc:docMk/>
            <pc:sldMk cId="2754866484" sldId="265"/>
            <ac:picMk id="5" creationId="{9F151D98-55AF-AB2D-8B65-58D9966BE36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0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2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66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3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77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29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3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5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7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4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6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8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4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6991-8A31-5DF8-8D66-396C22E7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6F698-AA71-B193-5D49-33143072F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60617-813B-86A6-CEBD-99534E83B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4138"/>
            <a:ext cx="12192000" cy="78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4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5A532-5391-B7A6-2515-C1A5A7B8B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5267-AD63-0AD9-36E1-31D78EC7C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D4774-7C88-D2BB-91A4-D7D4E0900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78478-4043-9BA6-E26E-517AE864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4138"/>
            <a:ext cx="12192000" cy="78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1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4F87F-6DEC-353E-3640-A82346C1C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ey rectangular object with a hole in it&#10;&#10;Description automatically generated">
            <a:extLst>
              <a:ext uri="{FF2B5EF4-FFF2-40B4-BE49-F238E27FC236}">
                <a16:creationId xmlns:a16="http://schemas.microsoft.com/office/drawing/2014/main" id="{8C9E9C90-9704-B026-6C0A-01D690642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98"/>
          <a:stretch/>
        </p:blipFill>
        <p:spPr bwMode="auto">
          <a:xfrm>
            <a:off x="483174" y="918110"/>
            <a:ext cx="5112954" cy="42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7B5A50-F151-760A-31AD-28A76C3678AF}"/>
              </a:ext>
            </a:extLst>
          </p:cNvPr>
          <p:cNvSpPr/>
          <p:nvPr/>
        </p:nvSpPr>
        <p:spPr>
          <a:xfrm>
            <a:off x="5314188" y="319206"/>
            <a:ext cx="6577518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need to have:</a:t>
            </a:r>
          </a:p>
          <a:p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 ears.</a:t>
            </a:r>
          </a:p>
          <a:p>
            <a:pPr marL="914400" indent="-914400">
              <a:buAutoNum type="arabicPeriod"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controlled tongue.</a:t>
            </a:r>
          </a:p>
          <a:p>
            <a:pPr marL="914400" indent="-914400">
              <a:buAutoNum type="arabicPeriod"/>
            </a:pP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calm spirit.</a:t>
            </a:r>
          </a:p>
          <a:p>
            <a:pPr marL="914400" indent="-914400">
              <a:buAutoNum type="arabicPeriod"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clean heart.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EF9EA6-957D-D6AC-0807-DD364D6A1B47}"/>
              </a:ext>
            </a:extLst>
          </p:cNvPr>
          <p:cNvSpPr/>
          <p:nvPr/>
        </p:nvSpPr>
        <p:spPr>
          <a:xfrm>
            <a:off x="1690439" y="5769353"/>
            <a:ext cx="7247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Review of James 1:19-21</a:t>
            </a:r>
          </a:p>
        </p:txBody>
      </p:sp>
    </p:spTree>
    <p:extLst>
      <p:ext uri="{BB962C8B-B14F-4D97-AF65-F5344CB8AC3E}">
        <p14:creationId xmlns:p14="http://schemas.microsoft.com/office/powerpoint/2010/main" val="157218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ey rectangular object with a hole in it&#10;&#10;Description automatically generated">
            <a:extLst>
              <a:ext uri="{FF2B5EF4-FFF2-40B4-BE49-F238E27FC236}">
                <a16:creationId xmlns:a16="http://schemas.microsoft.com/office/drawing/2014/main" id="{0893460A-4DEC-D15D-FFD7-A1F39E285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98"/>
          <a:stretch/>
        </p:blipFill>
        <p:spPr bwMode="auto">
          <a:xfrm>
            <a:off x="4561398" y="0"/>
            <a:ext cx="81915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6964C2-FA59-EE2A-397A-23D0A064031B}"/>
              </a:ext>
            </a:extLst>
          </p:cNvPr>
          <p:cNvSpPr/>
          <p:nvPr/>
        </p:nvSpPr>
        <p:spPr>
          <a:xfrm>
            <a:off x="292608" y="1821633"/>
            <a:ext cx="49743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Up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vv. 22-23a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90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641ED6-3185-BB0B-532D-79F5504F5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3D3F88-6CE2-49B9-2424-0022114A3E00}"/>
              </a:ext>
            </a:extLst>
          </p:cNvPr>
          <p:cNvSpPr/>
          <p:nvPr/>
        </p:nvSpPr>
        <p:spPr>
          <a:xfrm>
            <a:off x="874776" y="609504"/>
            <a:ext cx="1033576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cap="small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But prove yourselves doers of the word, and not merely hearers who delude themselves. </a:t>
            </a:r>
          </a:p>
          <a:p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8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23a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For if anyone is a hearer of the 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 and not a doer …</a:t>
            </a:r>
          </a:p>
          <a:p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										(NASB)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28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EF0510-ED72-2753-2177-9967129A1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ey rectangular object with a hole in it&#10;&#10;Description automatically generated">
            <a:extLst>
              <a:ext uri="{FF2B5EF4-FFF2-40B4-BE49-F238E27FC236}">
                <a16:creationId xmlns:a16="http://schemas.microsoft.com/office/drawing/2014/main" id="{0C9E5C78-1CC1-EC37-43EC-0CF1D2513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98"/>
          <a:stretch/>
        </p:blipFill>
        <p:spPr bwMode="auto">
          <a:xfrm>
            <a:off x="-412938" y="0"/>
            <a:ext cx="81915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E4B463-E7D1-5A12-7FA7-F36FF0F7CD90}"/>
              </a:ext>
            </a:extLst>
          </p:cNvPr>
          <p:cNvSpPr/>
          <p:nvPr/>
        </p:nvSpPr>
        <p:spPr>
          <a:xfrm>
            <a:off x="6955602" y="1181553"/>
            <a:ext cx="49743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Look At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vv. 23b-24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7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80F1F-7A1D-610B-B3F0-672EF68A7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FD5AB6-DF98-B100-982C-A7F8E00A615B}"/>
              </a:ext>
            </a:extLst>
          </p:cNvPr>
          <p:cNvSpPr/>
          <p:nvPr/>
        </p:nvSpPr>
        <p:spPr>
          <a:xfrm>
            <a:off x="615983" y="514614"/>
            <a:ext cx="1033576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23b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he is like a man who looks 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his natural face in a mirror; </a:t>
            </a:r>
          </a:p>
          <a:p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80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for once he has looked at himself and gone away, he has immediately forgotten what kind of person he was. 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										(NASB)</a:t>
            </a:r>
            <a:endParaRPr lang="en-US" sz="48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61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023EAD4E-54B3-2CB4-219E-1AC4EA20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246" y="2017776"/>
            <a:ext cx="5180034" cy="4511040"/>
          </a:xfrm>
        </p:spPr>
        <p:txBody>
          <a:bodyPr>
            <a:normAutofit/>
          </a:bodyPr>
          <a:lstStyle/>
          <a:p>
            <a:pPr algn="ctr"/>
            <a:r>
              <a:rPr lang="en-US" sz="5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goes by fast. Make it count for the Lord!</a:t>
            </a:r>
          </a:p>
        </p:txBody>
      </p:sp>
      <p:pic>
        <p:nvPicPr>
          <p:cNvPr id="5" name="Content Placeholder 4" descr="A child looking at an old person in front of a mirror&#10;&#10;Description automatically generated">
            <a:extLst>
              <a:ext uri="{FF2B5EF4-FFF2-40B4-BE49-F238E27FC236}">
                <a16:creationId xmlns:a16="http://schemas.microsoft.com/office/drawing/2014/main" id="{9F151D98-55AF-AB2D-8B65-58D9966B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6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2D6704-3ECB-D847-398A-1506BB8FA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ey rectangular object with a hole in it&#10;&#10;Description automatically generated">
            <a:extLst>
              <a:ext uri="{FF2B5EF4-FFF2-40B4-BE49-F238E27FC236}">
                <a16:creationId xmlns:a16="http://schemas.microsoft.com/office/drawing/2014/main" id="{B547B4B5-2889-9832-B1D0-C6018D657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98"/>
          <a:stretch/>
        </p:blipFill>
        <p:spPr bwMode="auto">
          <a:xfrm>
            <a:off x="4561398" y="0"/>
            <a:ext cx="81915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A9A4D7-9F33-2A7A-9894-13FF9BEF3D31}"/>
              </a:ext>
            </a:extLst>
          </p:cNvPr>
          <p:cNvSpPr/>
          <p:nvPr/>
        </p:nvSpPr>
        <p:spPr>
          <a:xfrm>
            <a:off x="329184" y="1355052"/>
            <a:ext cx="49743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Long For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v. 25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01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E4DFD6-1B60-70DD-338D-D8587A058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5DC43F-0C74-8165-EB37-6E3843DFCCF1}"/>
              </a:ext>
            </a:extLst>
          </p:cNvPr>
          <p:cNvSpPr/>
          <p:nvPr/>
        </p:nvSpPr>
        <p:spPr>
          <a:xfrm>
            <a:off x="667741" y="790659"/>
            <a:ext cx="1033576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 one who looks intently at 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perfect law, the law of liberty (freedom), and abides by it, not having become a forgetful hearer but an effectual doer, this man 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 be blessed in what he does. 																		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										(NASB)</a:t>
            </a:r>
            <a:endParaRPr lang="en-US" sz="48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3698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253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goes by fast. Make it count for the Lord!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Williamson</dc:creator>
  <cp:lastModifiedBy>David Williamson</cp:lastModifiedBy>
  <cp:revision>1</cp:revision>
  <dcterms:created xsi:type="dcterms:W3CDTF">2024-02-22T17:46:43Z</dcterms:created>
  <dcterms:modified xsi:type="dcterms:W3CDTF">2024-02-24T15:30:58Z</dcterms:modified>
</cp:coreProperties>
</file>