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68" r:id="rId4"/>
  </p:sldMasterIdLst>
  <p:handoutMasterIdLst>
    <p:handoutMasterId r:id="rId17"/>
  </p:handoutMasterIdLst>
  <p:sldIdLst>
    <p:sldId id="266" r:id="rId5"/>
    <p:sldId id="280" r:id="rId6"/>
    <p:sldId id="260" r:id="rId7"/>
    <p:sldId id="285" r:id="rId8"/>
    <p:sldId id="281" r:id="rId9"/>
    <p:sldId id="264" r:id="rId10"/>
    <p:sldId id="282" r:id="rId11"/>
    <p:sldId id="257" r:id="rId12"/>
    <p:sldId id="283" r:id="rId13"/>
    <p:sldId id="273" r:id="rId14"/>
    <p:sldId id="284" r:id="rId15"/>
    <p:sldId id="263" r:id="rId1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0574D-A4B4-4CF5-AAFE-13212954332E}" v="22" dt="2024-02-15T23:04:25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9F70574D-A4B4-4CF5-AAFE-13212954332E}"/>
    <pc:docChg chg="undo custSel addSld delSld modSld sldOrd delMainMaster">
      <pc:chgData name="David Williamson" userId="a73da8032f1697b1" providerId="LiveId" clId="{9F70574D-A4B4-4CF5-AAFE-13212954332E}" dt="2024-02-16T15:19:27.525" v="903"/>
      <pc:docMkLst>
        <pc:docMk/>
      </pc:docMkLst>
      <pc:sldChg chg="ord">
        <pc:chgData name="David Williamson" userId="a73da8032f1697b1" providerId="LiveId" clId="{9F70574D-A4B4-4CF5-AAFE-13212954332E}" dt="2024-02-15T22:34:56.699" v="313"/>
        <pc:sldMkLst>
          <pc:docMk/>
          <pc:sldMk cId="2757046680" sldId="257"/>
        </pc:sldMkLst>
      </pc:sldChg>
      <pc:sldChg chg="delSp ord">
        <pc:chgData name="David Williamson" userId="a73da8032f1697b1" providerId="LiveId" clId="{9F70574D-A4B4-4CF5-AAFE-13212954332E}" dt="2024-02-16T14:54:58.755" v="898"/>
        <pc:sldMkLst>
          <pc:docMk/>
          <pc:sldMk cId="672474414" sldId="260"/>
        </pc:sldMkLst>
        <pc:spChg chg="del">
          <ac:chgData name="David Williamson" userId="a73da8032f1697b1" providerId="LiveId" clId="{9F70574D-A4B4-4CF5-AAFE-13212954332E}" dt="2024-02-15T22:25:09.055" v="90" actId="21"/>
          <ac:spMkLst>
            <pc:docMk/>
            <pc:sldMk cId="672474414" sldId="260"/>
            <ac:spMk id="2" creationId="{00000000-0000-0000-0000-000000000000}"/>
          </ac:spMkLst>
        </pc:spChg>
        <pc:spChg chg="del">
          <ac:chgData name="David Williamson" userId="a73da8032f1697b1" providerId="LiveId" clId="{9F70574D-A4B4-4CF5-AAFE-13212954332E}" dt="2024-02-15T22:25:12.992" v="91" actId="21"/>
          <ac:spMkLst>
            <pc:docMk/>
            <pc:sldMk cId="672474414" sldId="260"/>
            <ac:spMk id="4" creationId="{00000000-0000-0000-0000-000000000000}"/>
          </ac:spMkLst>
        </pc:spChg>
      </pc:sldChg>
      <pc:sldChg chg="delSp mod ord">
        <pc:chgData name="David Williamson" userId="a73da8032f1697b1" providerId="LiveId" clId="{9F70574D-A4B4-4CF5-AAFE-13212954332E}" dt="2024-02-15T22:26:40.633" v="100"/>
        <pc:sldMkLst>
          <pc:docMk/>
          <pc:sldMk cId="4203044665" sldId="263"/>
        </pc:sldMkLst>
        <pc:spChg chg="del">
          <ac:chgData name="David Williamson" userId="a73da8032f1697b1" providerId="LiveId" clId="{9F70574D-A4B4-4CF5-AAFE-13212954332E}" dt="2024-02-15T22:22:51.117" v="79" actId="21"/>
          <ac:spMkLst>
            <pc:docMk/>
            <pc:sldMk cId="4203044665" sldId="263"/>
            <ac:spMk id="2" creationId="{00000000-0000-0000-0000-000000000000}"/>
          </ac:spMkLst>
        </pc:spChg>
      </pc:sldChg>
      <pc:sldChg chg="ord">
        <pc:chgData name="David Williamson" userId="a73da8032f1697b1" providerId="LiveId" clId="{9F70574D-A4B4-4CF5-AAFE-13212954332E}" dt="2024-02-15T22:34:55.137" v="311"/>
        <pc:sldMkLst>
          <pc:docMk/>
          <pc:sldMk cId="519843549" sldId="264"/>
        </pc:sldMkLst>
      </pc:sldChg>
      <pc:sldChg chg="ord">
        <pc:chgData name="David Williamson" userId="a73da8032f1697b1" providerId="LiveId" clId="{9F70574D-A4B4-4CF5-AAFE-13212954332E}" dt="2024-02-16T14:56:20.293" v="900"/>
        <pc:sldMkLst>
          <pc:docMk/>
          <pc:sldMk cId="1388019515" sldId="266"/>
        </pc:sldMkLst>
      </pc:sldChg>
      <pc:sldChg chg="del">
        <pc:chgData name="David Williamson" userId="a73da8032f1697b1" providerId="LiveId" clId="{9F70574D-A4B4-4CF5-AAFE-13212954332E}" dt="2024-02-15T22:23:48.477" v="85" actId="2696"/>
        <pc:sldMkLst>
          <pc:docMk/>
          <pc:sldMk cId="1867713360" sldId="267"/>
        </pc:sldMkLst>
      </pc:sldChg>
      <pc:sldChg chg="del">
        <pc:chgData name="David Williamson" userId="a73da8032f1697b1" providerId="LiveId" clId="{9F70574D-A4B4-4CF5-AAFE-13212954332E}" dt="2024-02-15T22:25:36.492" v="94" actId="47"/>
        <pc:sldMkLst>
          <pc:docMk/>
          <pc:sldMk cId="3552493657" sldId="269"/>
        </pc:sldMkLst>
      </pc:sldChg>
      <pc:sldChg chg="del">
        <pc:chgData name="David Williamson" userId="a73da8032f1697b1" providerId="LiveId" clId="{9F70574D-A4B4-4CF5-AAFE-13212954332E}" dt="2024-02-15T22:23:38.133" v="83" actId="2696"/>
        <pc:sldMkLst>
          <pc:docMk/>
          <pc:sldMk cId="4083975693" sldId="270"/>
        </pc:sldMkLst>
      </pc:sldChg>
      <pc:sldChg chg="del">
        <pc:chgData name="David Williamson" userId="a73da8032f1697b1" providerId="LiveId" clId="{9F70574D-A4B4-4CF5-AAFE-13212954332E}" dt="2024-02-15T22:32:35.277" v="301" actId="47"/>
        <pc:sldMkLst>
          <pc:docMk/>
          <pc:sldMk cId="3873645628" sldId="271"/>
        </pc:sldMkLst>
      </pc:sldChg>
      <pc:sldChg chg="del">
        <pc:chgData name="David Williamson" userId="a73da8032f1697b1" providerId="LiveId" clId="{9F70574D-A4B4-4CF5-AAFE-13212954332E}" dt="2024-02-15T22:23:43.664" v="84" actId="2696"/>
        <pc:sldMkLst>
          <pc:docMk/>
          <pc:sldMk cId="4010218730" sldId="272"/>
        </pc:sldMkLst>
      </pc:sldChg>
      <pc:sldChg chg="ord">
        <pc:chgData name="David Williamson" userId="a73da8032f1697b1" providerId="LiveId" clId="{9F70574D-A4B4-4CF5-AAFE-13212954332E}" dt="2024-02-16T15:19:27.525" v="903"/>
        <pc:sldMkLst>
          <pc:docMk/>
          <pc:sldMk cId="3000305444" sldId="273"/>
        </pc:sldMkLst>
      </pc:sldChg>
      <pc:sldChg chg="del">
        <pc:chgData name="David Williamson" userId="a73da8032f1697b1" providerId="LiveId" clId="{9F70574D-A4B4-4CF5-AAFE-13212954332E}" dt="2024-02-15T22:24:48.461" v="88" actId="47"/>
        <pc:sldMkLst>
          <pc:docMk/>
          <pc:sldMk cId="2180986474" sldId="274"/>
        </pc:sldMkLst>
      </pc:sldChg>
      <pc:sldChg chg="del">
        <pc:chgData name="David Williamson" userId="a73da8032f1697b1" providerId="LiveId" clId="{9F70574D-A4B4-4CF5-AAFE-13212954332E}" dt="2024-02-15T22:25:00.524" v="89" actId="47"/>
        <pc:sldMkLst>
          <pc:docMk/>
          <pc:sldMk cId="275390316" sldId="275"/>
        </pc:sldMkLst>
      </pc:sldChg>
      <pc:sldChg chg="del ord">
        <pc:chgData name="David Williamson" userId="a73da8032f1697b1" providerId="LiveId" clId="{9F70574D-A4B4-4CF5-AAFE-13212954332E}" dt="2024-02-16T15:19:23.931" v="901" actId="47"/>
        <pc:sldMkLst>
          <pc:docMk/>
          <pc:sldMk cId="1365185455" sldId="276"/>
        </pc:sldMkLst>
      </pc:sldChg>
      <pc:sldChg chg="del">
        <pc:chgData name="David Williamson" userId="a73da8032f1697b1" providerId="LiveId" clId="{9F70574D-A4B4-4CF5-AAFE-13212954332E}" dt="2024-02-15T22:25:25.899" v="93" actId="47"/>
        <pc:sldMkLst>
          <pc:docMk/>
          <pc:sldMk cId="3271660870" sldId="277"/>
        </pc:sldMkLst>
      </pc:sldChg>
      <pc:sldChg chg="del">
        <pc:chgData name="David Williamson" userId="a73da8032f1697b1" providerId="LiveId" clId="{9F70574D-A4B4-4CF5-AAFE-13212954332E}" dt="2024-02-15T22:25:24.336" v="92" actId="47"/>
        <pc:sldMkLst>
          <pc:docMk/>
          <pc:sldMk cId="1033935160" sldId="278"/>
        </pc:sldMkLst>
      </pc:sldChg>
      <pc:sldChg chg="modSp del">
        <pc:chgData name="David Williamson" userId="a73da8032f1697b1" providerId="LiveId" clId="{9F70574D-A4B4-4CF5-AAFE-13212954332E}" dt="2024-02-15T22:23:14.883" v="82" actId="2696"/>
        <pc:sldMkLst>
          <pc:docMk/>
          <pc:sldMk cId="213405074" sldId="279"/>
        </pc:sldMkLst>
        <pc:spChg chg="mod">
          <ac:chgData name="David Williamson" userId="a73da8032f1697b1" providerId="LiveId" clId="{9F70574D-A4B4-4CF5-AAFE-13212954332E}" dt="2024-02-15T22:21:15.899" v="59"/>
          <ac:spMkLst>
            <pc:docMk/>
            <pc:sldMk cId="213405074" sldId="279"/>
            <ac:spMk id="2" creationId="{00000000-0000-0000-0000-000000000000}"/>
          </ac:spMkLst>
        </pc:spChg>
      </pc:sldChg>
      <pc:sldChg chg="addSp modSp new mod ord modClrScheme chgLayout">
        <pc:chgData name="David Williamson" userId="a73da8032f1697b1" providerId="LiveId" clId="{9F70574D-A4B4-4CF5-AAFE-13212954332E}" dt="2024-02-15T22:23:01.242" v="81"/>
        <pc:sldMkLst>
          <pc:docMk/>
          <pc:sldMk cId="2161524448" sldId="280"/>
        </pc:sldMkLst>
        <pc:spChg chg="mod">
          <ac:chgData name="David Williamson" userId="a73da8032f1697b1" providerId="LiveId" clId="{9F70574D-A4B4-4CF5-AAFE-13212954332E}" dt="2024-02-15T22:22:18.086" v="78" actId="114"/>
          <ac:spMkLst>
            <pc:docMk/>
            <pc:sldMk cId="2161524448" sldId="280"/>
            <ac:spMk id="2" creationId="{C6ECE1AF-F8DD-3CA9-0C63-EB0E323901F1}"/>
          </ac:spMkLst>
        </pc:spChg>
        <pc:picChg chg="add mod">
          <ac:chgData name="David Williamson" userId="a73da8032f1697b1" providerId="LiveId" clId="{9F70574D-A4B4-4CF5-AAFE-13212954332E}" dt="2024-02-15T22:21:34.617" v="64" actId="14100"/>
          <ac:picMkLst>
            <pc:docMk/>
            <pc:sldMk cId="2161524448" sldId="280"/>
            <ac:picMk id="4" creationId="{C4B00386-E34E-090B-7A68-CD4EA7F3104A}"/>
          </ac:picMkLst>
        </pc:picChg>
      </pc:sldChg>
      <pc:sldChg chg="addSp modSp new mod">
        <pc:chgData name="David Williamson" userId="a73da8032f1697b1" providerId="LiveId" clId="{9F70574D-A4B4-4CF5-AAFE-13212954332E}" dt="2024-02-15T22:31:09.699" v="293" actId="403"/>
        <pc:sldMkLst>
          <pc:docMk/>
          <pc:sldMk cId="2206139234" sldId="281"/>
        </pc:sldMkLst>
        <pc:spChg chg="add mod">
          <ac:chgData name="David Williamson" userId="a73da8032f1697b1" providerId="LiveId" clId="{9F70574D-A4B4-4CF5-AAFE-13212954332E}" dt="2024-02-15T22:31:09.699" v="293" actId="403"/>
          <ac:spMkLst>
            <pc:docMk/>
            <pc:sldMk cId="2206139234" sldId="281"/>
            <ac:spMk id="2" creationId="{EDA3648A-9D0A-FB32-C5B5-0F3C3F0F7F29}"/>
          </ac:spMkLst>
        </pc:spChg>
      </pc:sldChg>
      <pc:sldChg chg="modSp add mod">
        <pc:chgData name="David Williamson" userId="a73da8032f1697b1" providerId="LiveId" clId="{9F70574D-A4B4-4CF5-AAFE-13212954332E}" dt="2024-02-15T22:31:14.465" v="294" actId="403"/>
        <pc:sldMkLst>
          <pc:docMk/>
          <pc:sldMk cId="809638691" sldId="282"/>
        </pc:sldMkLst>
        <pc:spChg chg="mod">
          <ac:chgData name="David Williamson" userId="a73da8032f1697b1" providerId="LiveId" clId="{9F70574D-A4B4-4CF5-AAFE-13212954332E}" dt="2024-02-15T22:31:14.465" v="294" actId="403"/>
          <ac:spMkLst>
            <pc:docMk/>
            <pc:sldMk cId="809638691" sldId="282"/>
            <ac:spMk id="2" creationId="{3CE7BC5E-88B5-0A9E-C063-058C69D5F768}"/>
          </ac:spMkLst>
        </pc:spChg>
      </pc:sldChg>
      <pc:sldChg chg="modSp add mod">
        <pc:chgData name="David Williamson" userId="a73da8032f1697b1" providerId="LiveId" clId="{9F70574D-A4B4-4CF5-AAFE-13212954332E}" dt="2024-02-15T22:31:21.043" v="296" actId="403"/>
        <pc:sldMkLst>
          <pc:docMk/>
          <pc:sldMk cId="2804641198" sldId="283"/>
        </pc:sldMkLst>
        <pc:spChg chg="mod">
          <ac:chgData name="David Williamson" userId="a73da8032f1697b1" providerId="LiveId" clId="{9F70574D-A4B4-4CF5-AAFE-13212954332E}" dt="2024-02-15T22:31:21.043" v="296" actId="403"/>
          <ac:spMkLst>
            <pc:docMk/>
            <pc:sldMk cId="2804641198" sldId="283"/>
            <ac:spMk id="2" creationId="{471B2E00-BA40-0D64-DD3A-045A6C291E7A}"/>
          </ac:spMkLst>
        </pc:spChg>
      </pc:sldChg>
      <pc:sldChg chg="modSp add mod ord">
        <pc:chgData name="David Williamson" userId="a73da8032f1697b1" providerId="LiveId" clId="{9F70574D-A4B4-4CF5-AAFE-13212954332E}" dt="2024-02-15T22:31:40.496" v="300"/>
        <pc:sldMkLst>
          <pc:docMk/>
          <pc:sldMk cId="4115369568" sldId="284"/>
        </pc:sldMkLst>
        <pc:spChg chg="mod">
          <ac:chgData name="David Williamson" userId="a73da8032f1697b1" providerId="LiveId" clId="{9F70574D-A4B4-4CF5-AAFE-13212954332E}" dt="2024-02-15T22:31:28.371" v="298" actId="404"/>
          <ac:spMkLst>
            <pc:docMk/>
            <pc:sldMk cId="4115369568" sldId="284"/>
            <ac:spMk id="2" creationId="{E935B9D3-00FC-6624-1A9D-3F11E9588508}"/>
          </ac:spMkLst>
        </pc:spChg>
      </pc:sldChg>
      <pc:sldChg chg="addSp delSp modSp new mod">
        <pc:chgData name="David Williamson" userId="a73da8032f1697b1" providerId="LiveId" clId="{9F70574D-A4B4-4CF5-AAFE-13212954332E}" dt="2024-02-15T23:07:08.313" v="896" actId="114"/>
        <pc:sldMkLst>
          <pc:docMk/>
          <pc:sldMk cId="2493443973" sldId="285"/>
        </pc:sldMkLst>
        <pc:spChg chg="add mod">
          <ac:chgData name="David Williamson" userId="a73da8032f1697b1" providerId="LiveId" clId="{9F70574D-A4B4-4CF5-AAFE-13212954332E}" dt="2024-02-15T23:06:42.559" v="892" actId="207"/>
          <ac:spMkLst>
            <pc:docMk/>
            <pc:sldMk cId="2493443973" sldId="285"/>
            <ac:spMk id="2" creationId="{5E946D81-7F0F-BC09-A26C-C62A4F6EDEB8}"/>
          </ac:spMkLst>
        </pc:spChg>
        <pc:spChg chg="add del mod">
          <ac:chgData name="David Williamson" userId="a73da8032f1697b1" providerId="LiveId" clId="{9F70574D-A4B4-4CF5-AAFE-13212954332E}" dt="2024-02-15T23:01:08.107" v="791"/>
          <ac:spMkLst>
            <pc:docMk/>
            <pc:sldMk cId="2493443973" sldId="285"/>
            <ac:spMk id="3" creationId="{64303563-9B7B-3D1D-CB59-A3199DC96FCA}"/>
          </ac:spMkLst>
        </pc:spChg>
        <pc:spChg chg="add mod">
          <ac:chgData name="David Williamson" userId="a73da8032f1697b1" providerId="LiveId" clId="{9F70574D-A4B4-4CF5-AAFE-13212954332E}" dt="2024-02-15T23:07:08.313" v="896" actId="114"/>
          <ac:spMkLst>
            <pc:docMk/>
            <pc:sldMk cId="2493443973" sldId="285"/>
            <ac:spMk id="4" creationId="{02AFD9C2-F05F-76F4-FADB-685F61F69FBF}"/>
          </ac:spMkLst>
        </pc:spChg>
        <pc:spChg chg="add mod">
          <ac:chgData name="David Williamson" userId="a73da8032f1697b1" providerId="LiveId" clId="{9F70574D-A4B4-4CF5-AAFE-13212954332E}" dt="2024-02-15T23:05:00.622" v="889" actId="115"/>
          <ac:spMkLst>
            <pc:docMk/>
            <pc:sldMk cId="2493443973" sldId="285"/>
            <ac:spMk id="5" creationId="{9CBCEBF7-3769-D75E-980B-15F5F496BC38}"/>
          </ac:spMkLst>
        </pc:spChg>
      </pc:sldChg>
      <pc:sldMasterChg chg="del delSldLayout">
        <pc:chgData name="David Williamson" userId="a73da8032f1697b1" providerId="LiveId" clId="{9F70574D-A4B4-4CF5-AAFE-13212954332E}" dt="2024-02-16T15:19:23.931" v="901" actId="47"/>
        <pc:sldMasterMkLst>
          <pc:docMk/>
          <pc:sldMasterMk cId="3814345075" sldId="2147483756"/>
        </pc:sldMasterMkLst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2373770096" sldId="2147483757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2268958023" sldId="2147483758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1795654909" sldId="2147483759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4207349592" sldId="2147483760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3539049364" sldId="2147483761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2999601332" sldId="2147483762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2769633214" sldId="2147483763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398882594" sldId="2147483764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1177086171" sldId="2147483765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1623014788" sldId="2147483766"/>
          </pc:sldLayoutMkLst>
        </pc:sldLayoutChg>
        <pc:sldLayoutChg chg="del">
          <pc:chgData name="David Williamson" userId="a73da8032f1697b1" providerId="LiveId" clId="{9F70574D-A4B4-4CF5-AAFE-13212954332E}" dt="2024-02-16T15:19:23.931" v="901" actId="47"/>
          <pc:sldLayoutMkLst>
            <pc:docMk/>
            <pc:sldMasterMk cId="3814345075" sldId="2147483756"/>
            <pc:sldLayoutMk cId="76807834" sldId="21474837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A6112AB-9A93-440C-A377-1FCB522A1E1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E68E00C-1F12-40BE-AAB2-98E1E7E70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8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2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91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A6CFC-D66B-477B-93EE-F84968663A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49B6-0971-45F9-8558-CA34C50495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28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4881-F63C-403E-9EC6-51F83AA347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E859-5A94-4653-893D-6BEC5619BC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294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A31B-4499-49CD-BD69-1FBDD87475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A159-F978-4E4B-A8A8-05C20F5BB4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9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A035-5176-4048-98D1-3200461ACF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C672-DC96-497A-A20E-4C02435BB3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4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A1C1-0BDB-4B50-9F2E-659BC4F281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8B2E-1622-4B5E-A81C-547CF2316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66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91B7-750A-40C0-AA13-4FCCFD8745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F992-EEE0-45DC-A962-546D957E6A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2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C749-6D72-4CAB-9C70-A02506B909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7C71-F341-441E-8B52-EFB86A4C7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81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13C4-9B49-42C6-A0F6-3580D8413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4136-F838-4FB8-9E34-53E32E8644A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9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9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3038-62B0-4C07-89DE-F5EDD5F7E7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5576-8794-49F8-8F10-483074A032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97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760B-A80F-44FB-BA50-CEB6541F54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24EB-6555-41CD-BF8F-1F3504334E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8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77C5-1E14-4DD9-9296-13A7E9DFFB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E248B-7BEF-4FD3-8A6F-5F3CC33B2C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7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58FB-7AE8-4902-8DA7-89FC2538D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6A699-16C9-4B97-B45A-89F6DE0D20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11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B6CBE-41D7-4A13-A600-1491290891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6EB5-F7C4-437B-8D4E-619BF73000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63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CC9DF-B305-4BCA-AB11-08B80D7473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2035-31DB-4367-80B0-5558CC9CEF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35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6BA20-AE9C-4822-85B4-C0A5214B0D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A293E-71BD-44D5-8F88-A2E718CB31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29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E54B-2649-44FB-B946-DCE32AD75C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7937-F366-42B8-84F7-0CB925B712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95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784D0-9080-41AA-ACF5-B7D0EF57FB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C567-3F96-4E0A-88C3-CF6A29B6D8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0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B593-4753-4431-A7CD-6E7B979206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1068-EF8C-4E90-86AF-273F67DD9F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9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739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320C-4859-4296-B40D-592F31BF72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19A5-DEA4-4A49-91E5-F6E7BF9D0A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30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57BF-91CC-428C-BC4E-B0D3346380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624A-2BED-470E-9434-A1B4BAB6BF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2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287BE-A0E0-4308-A526-386ABD81BB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AA38-FCB3-4EA7-8750-22300A51CB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54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09558-36AC-4D7C-8F46-663FB97ABF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7A3F-B7FB-41BA-BC8C-37B09953D1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14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9AD12-4FB1-498F-8210-901DC8D137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305B1-98D1-48BF-AFBC-192811BAB1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97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F26CF6-CAB5-4556-BF43-C875F727B47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F4F4C-1DDA-4CB2-A390-4A28295D6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46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7F70DA-C869-4814-8B01-1CDC03EF8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C90EA-CBC8-4C77-8741-A842616DEE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796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8C32C-DA53-4351-9273-CC8AE1FB0F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5EC8F-DA07-4C41-8FFB-266A385AB5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12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DE9C4-BDD1-4907-8367-0F99DC65AA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3D991-9584-400F-83C9-9BA846D1AC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2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8364A3-F1BD-4B94-916B-1A2171B44D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9B366-D9B0-46D6-BAD9-DFAD0EFE2A2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2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760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922FB6-D3F6-4BB7-9343-727F7ABC4A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D5DD4-F11D-4D32-96E3-13B29A37C9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88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BE181F-D242-4FA0-B780-E19C1194DA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EFED9-C636-498A-B073-78899A50E6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47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A0C39-ED11-47F0-9A28-7DEACB2D5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3949A-8682-4A8A-98B5-1C99D26379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762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93F88-1DD1-44A3-B0DF-584C50D95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87300-0511-4CDC-84BC-258AC7AF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7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93F88-1DD1-44A3-B0DF-584C50D95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87300-0511-4CDC-84BC-258AC7AF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75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93F88-1DD1-44A3-B0DF-584C50D95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87300-0511-4CDC-84BC-258AC7AF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4451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93F88-1DD1-44A3-B0DF-584C50D95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87300-0511-4CDC-84BC-258AC7AF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85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93F88-1DD1-44A3-B0DF-584C50D95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87300-0511-4CDC-84BC-258AC7AF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49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D93F88-1DD1-44A3-B0DF-584C50D955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87300-0511-4CDC-84BC-258AC7AFC7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44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2BD2D-563F-4F7D-8E1B-2E38D64D504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C3B6F-9202-444D-A4B7-9808C994A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7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284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069DD-7828-4801-99E2-A3AC82DA5E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AB7E0-E497-4FB8-9DF1-0AC26323A3D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3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3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13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2A9C6B-5595-4B07-A838-B4FBEA5B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CC0C40-8225-4AD2-ABE1-C2C822FC6F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1BB65D-9AE4-4BF9-9463-30C5C8B22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BD413C-C9E5-473F-B5DA-F3B7D21118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6EAAC96-DF80-44A6-870A-D59294A1B76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7CDB3ED-5D47-4F16-A29E-863CD254D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19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30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29B01-FACF-6DED-12F3-FE3C9ACE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35B9D3-00FC-6624-1A9D-3F11E9588508}"/>
              </a:ext>
            </a:extLst>
          </p:cNvPr>
          <p:cNvSpPr/>
          <p:nvPr/>
        </p:nvSpPr>
        <p:spPr>
          <a:xfrm>
            <a:off x="533400" y="685800"/>
            <a:ext cx="8270982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 carefully (19a)</a:t>
            </a:r>
          </a:p>
          <a:p>
            <a:pPr marL="914400" indent="-914400">
              <a:buAutoNum type="arabicPeriod"/>
            </a:pP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Live righteously (19b-20)</a:t>
            </a:r>
          </a:p>
          <a:p>
            <a:pPr marL="914400" indent="-914400">
              <a:buAutoNum type="arabicPeriod"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Leave your past (21a)</a:t>
            </a:r>
          </a:p>
          <a:p>
            <a:pPr marL="914400" indent="-914400">
              <a:buAutoNum type="arabicPeriod"/>
            </a:pP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48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for the message (21b)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369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04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CE1AF-F8DD-3CA9-0C63-EB0E32390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05988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Mulligans in the Marshlands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sz="3700" dirty="0"/>
            </a:br>
            <a:r>
              <a:rPr lang="en-US" sz="3700" dirty="0">
                <a:solidFill>
                  <a:schemeClr val="tx1"/>
                </a:solidFill>
              </a:rPr>
              <a:t>- </a:t>
            </a:r>
            <a:r>
              <a:rPr lang="en-US" sz="3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1:19-21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B00386-E34E-090B-7A68-CD4EA7F31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97"/>
          <a:stretch/>
        </p:blipFill>
        <p:spPr>
          <a:xfrm>
            <a:off x="0" y="1805988"/>
            <a:ext cx="9165597" cy="5052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52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47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946D81-7F0F-BC09-A26C-C62A4F6EDEB8}"/>
              </a:ext>
            </a:extLst>
          </p:cNvPr>
          <p:cNvSpPr txBox="1"/>
          <p:nvPr/>
        </p:nvSpPr>
        <p:spPr>
          <a:xfrm>
            <a:off x="152400" y="76200"/>
            <a:ext cx="88392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Ἴ</a:t>
            </a:r>
            <a:r>
              <a:rPr lang="el-G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from  </a:t>
            </a:r>
            <a:r>
              <a:rPr lang="el-GR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οἶ</a:t>
            </a:r>
            <a:r>
              <a:rPr lang="el-GR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δα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(to understand, know) 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imperative verb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this … (LEB, HCSB, NLT)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this … (ESV)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note of this … (NIV)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you know … (NASB)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</a:t>
            </a:r>
          </a:p>
          <a:p>
            <a:pPr algn="ctr"/>
            <a:r>
              <a:rPr lang="el-GR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ὥ</a:t>
            </a:r>
            <a:r>
              <a:rPr lang="el-GR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(so that) 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conjunction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Wherefore … (KJV - 1900)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… (NKJV - 1979)</a:t>
            </a:r>
          </a:p>
          <a:p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FD9C2-F05F-76F4-FADB-685F61F69FBF}"/>
              </a:ext>
            </a:extLst>
          </p:cNvPr>
          <p:cNvSpPr txBox="1"/>
          <p:nvPr/>
        </p:nvSpPr>
        <p:spPr>
          <a:xfrm>
            <a:off x="7086600" y="4986957"/>
            <a:ext cx="2057400" cy="184665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Ἴ</a:t>
            </a:r>
            <a:r>
              <a:rPr lang="el-GR" sz="32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algn="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οἶ</a:t>
            </a:r>
            <a:r>
              <a:rPr lang="el-GR" sz="32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δα</a:t>
            </a:r>
            <a:endParaRPr lang="en-US" sz="3200" i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ὥ</a:t>
            </a:r>
            <a:r>
              <a:rPr lang="el-GR" sz="32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στε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CEBF7-3769-D75E-980B-15F5F496BC38}"/>
              </a:ext>
            </a:extLst>
          </p:cNvPr>
          <p:cNvSpPr txBox="1"/>
          <p:nvPr/>
        </p:nvSpPr>
        <p:spPr>
          <a:xfrm>
            <a:off x="2476500" y="64886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  <a:r>
              <a:rPr lang="en-US" i="1" dirty="0"/>
              <a:t>my dear brothers</a:t>
            </a:r>
            <a:r>
              <a:rPr lang="en-US" dirty="0"/>
              <a:t>, every person (not </a:t>
            </a:r>
            <a:r>
              <a:rPr lang="en-US" u="sng" dirty="0"/>
              <a:t>YOU</a:t>
            </a:r>
            <a:r>
              <a:rPr lang="en-US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2493443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A3648A-9D0A-FB32-C5B5-0F3C3F0F7F29}"/>
              </a:ext>
            </a:extLst>
          </p:cNvPr>
          <p:cNvSpPr/>
          <p:nvPr/>
        </p:nvSpPr>
        <p:spPr>
          <a:xfrm>
            <a:off x="533400" y="685800"/>
            <a:ext cx="7994496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carefully (19a)</a:t>
            </a:r>
          </a:p>
          <a:p>
            <a:pPr marL="914400" indent="-914400">
              <a:buAutoNum type="arabicPeriod"/>
            </a:pP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_____  righteously (19b-20)</a:t>
            </a:r>
          </a:p>
          <a:p>
            <a:pPr marL="914400" indent="-914400">
              <a:buAutoNum type="arabicPeriod"/>
            </a:pP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_____  your past (21a)</a:t>
            </a:r>
          </a:p>
          <a:p>
            <a:pPr marL="914400" indent="-914400">
              <a:buAutoNum type="arabicPeriod"/>
            </a:pP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_____  for the message (21b)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13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84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DDCAA-8BBC-78FC-0117-B9A0AA0F9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E7BC5E-88B5-0A9E-C063-058C69D5F768}"/>
              </a:ext>
            </a:extLst>
          </p:cNvPr>
          <p:cNvSpPr/>
          <p:nvPr/>
        </p:nvSpPr>
        <p:spPr>
          <a:xfrm>
            <a:off x="533400" y="685800"/>
            <a:ext cx="8469883" cy="43704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carefully (19a)</a:t>
            </a:r>
          </a:p>
          <a:p>
            <a:pPr marL="914400" indent="-914400">
              <a:buAutoNum type="arabicPeriod"/>
            </a:pP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54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Live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righteously (19b-20)</a:t>
            </a:r>
          </a:p>
          <a:p>
            <a:pPr marL="914400" indent="-914400">
              <a:buAutoNum type="arabicPeriod"/>
            </a:pP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_____  your past (21a)</a:t>
            </a:r>
          </a:p>
          <a:p>
            <a:pPr marL="914400" indent="-914400">
              <a:buAutoNum type="arabicPeriod"/>
            </a:pP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_____  for the message (21b)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63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04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243BA-F337-D5E3-E787-69890D651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B2E00-BA40-0D64-DD3A-045A6C291E7A}"/>
              </a:ext>
            </a:extLst>
          </p:cNvPr>
          <p:cNvSpPr/>
          <p:nvPr/>
        </p:nvSpPr>
        <p:spPr>
          <a:xfrm>
            <a:off x="533400" y="685800"/>
            <a:ext cx="8140370" cy="44627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en-US" sz="32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Listen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carefully (19a)</a:t>
            </a:r>
          </a:p>
          <a:p>
            <a:pPr marL="914400" indent="-914400">
              <a:buAutoNum type="arabicPeriod"/>
            </a:pP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Live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righteously (19b-20)</a:t>
            </a:r>
          </a:p>
          <a:p>
            <a:pPr marL="914400" indent="-914400">
              <a:buAutoNum type="arabicPeriod"/>
            </a:pP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6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Leave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your past (21a)</a:t>
            </a:r>
          </a:p>
          <a:p>
            <a:pPr marL="914400" indent="-914400">
              <a:buAutoNum type="arabicPeriod"/>
            </a:pP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914400" indent="-914400">
              <a:buAutoNum type="arabicPeriod"/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_____  for the message (21b)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64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184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Corbel</vt:lpstr>
      <vt:lpstr>Office Theme</vt:lpstr>
      <vt:lpstr>1_Office Theme</vt:lpstr>
      <vt:lpstr>5_Office Theme</vt:lpstr>
      <vt:lpstr>Depth</vt:lpstr>
      <vt:lpstr>PowerPoint Presentation</vt:lpstr>
      <vt:lpstr>“Mulligans in the Marshlands” - James 1:19-21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15</cp:revision>
  <cp:lastPrinted>2015-08-09T10:59:44Z</cp:lastPrinted>
  <dcterms:created xsi:type="dcterms:W3CDTF">2015-08-05T13:29:04Z</dcterms:created>
  <dcterms:modified xsi:type="dcterms:W3CDTF">2024-02-16T15:19:34Z</dcterms:modified>
</cp:coreProperties>
</file>