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7" r:id="rId2"/>
    <p:sldId id="263" r:id="rId3"/>
    <p:sldId id="265" r:id="rId4"/>
    <p:sldId id="264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32EE842B-306F-40C7-A506-72C8169EAA72}"/>
    <pc:docChg chg="addSld modSld sldOrd">
      <pc:chgData name="David Williamson" userId="a73da8032f1697b1" providerId="LiveId" clId="{32EE842B-306F-40C7-A506-72C8169EAA72}" dt="2024-02-11T02:10:05.151" v="2"/>
      <pc:docMkLst>
        <pc:docMk/>
      </pc:docMkLst>
      <pc:sldChg chg="add ord">
        <pc:chgData name="David Williamson" userId="a73da8032f1697b1" providerId="LiveId" clId="{32EE842B-306F-40C7-A506-72C8169EAA72}" dt="2024-02-11T02:10:05.151" v="2"/>
        <pc:sldMkLst>
          <pc:docMk/>
          <pc:sldMk cId="333283421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4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9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D0D92BC-42A9-434B-8530-ADBF4485E407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DF471-49FE-09F9-DC53-463E767F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4E0A9-8B91-F30F-2FF2-E67B47B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CE9BFE-6874-F9CF-2B94-59D2B7F591AB}"/>
              </a:ext>
            </a:extLst>
          </p:cNvPr>
          <p:cNvSpPr txBox="1"/>
          <p:nvPr/>
        </p:nvSpPr>
        <p:spPr>
          <a:xfrm>
            <a:off x="1293962" y="1751162"/>
            <a:ext cx="94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16 – Do </a:t>
            </a:r>
            <a:r>
              <a:rPr lang="en-US" sz="4800" b="1" i="1" u="sng" dirty="0">
                <a:solidFill>
                  <a:srgbClr val="FF0000"/>
                </a:solidFill>
              </a:rPr>
              <a:t>not</a:t>
            </a:r>
            <a:r>
              <a:rPr lang="en-US" sz="4800" dirty="0"/>
              <a:t> be deceived, </a:t>
            </a:r>
          </a:p>
          <a:p>
            <a:pPr algn="ctr"/>
            <a:r>
              <a:rPr lang="en-US" sz="4800" dirty="0"/>
              <a:t>my dear brothers.</a:t>
            </a:r>
          </a:p>
        </p:txBody>
      </p:sp>
    </p:spTree>
    <p:extLst>
      <p:ext uri="{BB962C8B-B14F-4D97-AF65-F5344CB8AC3E}">
        <p14:creationId xmlns:p14="http://schemas.microsoft.com/office/powerpoint/2010/main" val="93597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44FD-C0C2-3283-4974-119F166F3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CA5AB-8AD9-17D9-476A-C01F5533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73726-EEE3-97BF-3C12-078849E98346}"/>
              </a:ext>
            </a:extLst>
          </p:cNvPr>
          <p:cNvSpPr txBox="1"/>
          <p:nvPr/>
        </p:nvSpPr>
        <p:spPr>
          <a:xfrm>
            <a:off x="1293962" y="1751162"/>
            <a:ext cx="94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16 – Do not be </a:t>
            </a:r>
            <a:r>
              <a:rPr lang="en-US" sz="4800" b="1" i="1" u="sng" dirty="0">
                <a:solidFill>
                  <a:srgbClr val="FF0000"/>
                </a:solidFill>
              </a:rPr>
              <a:t>deceived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/>
              <a:t>my dear brothers.</a:t>
            </a:r>
          </a:p>
        </p:txBody>
      </p:sp>
    </p:spTree>
    <p:extLst>
      <p:ext uri="{BB962C8B-B14F-4D97-AF65-F5344CB8AC3E}">
        <p14:creationId xmlns:p14="http://schemas.microsoft.com/office/powerpoint/2010/main" val="254564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B6DA9-73EA-A349-80FA-F4237AC2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87050-488F-11F0-4267-94616AFAF07A}"/>
              </a:ext>
            </a:extLst>
          </p:cNvPr>
          <p:cNvSpPr txBox="1"/>
          <p:nvPr/>
        </p:nvSpPr>
        <p:spPr>
          <a:xfrm>
            <a:off x="1570008" y="1846053"/>
            <a:ext cx="8936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17a – Every </a:t>
            </a:r>
            <a:r>
              <a:rPr lang="en-US" sz="4800" b="1" i="1" u="sng" dirty="0">
                <a:solidFill>
                  <a:srgbClr val="FF0000"/>
                </a:solidFill>
              </a:rPr>
              <a:t>good</a:t>
            </a:r>
            <a:r>
              <a:rPr lang="en-US" sz="4800" dirty="0"/>
              <a:t> and </a:t>
            </a:r>
            <a:r>
              <a:rPr lang="en-US" sz="4800" b="1" i="1" u="sng" dirty="0">
                <a:solidFill>
                  <a:srgbClr val="FF0000"/>
                </a:solidFill>
              </a:rPr>
              <a:t>perfect</a:t>
            </a:r>
            <a:r>
              <a:rPr lang="en-US" sz="4800" dirty="0"/>
              <a:t> </a:t>
            </a:r>
            <a:r>
              <a:rPr lang="en-US" sz="4800" b="1" i="1" u="sng" dirty="0">
                <a:solidFill>
                  <a:srgbClr val="FF0000"/>
                </a:solidFill>
              </a:rPr>
              <a:t>gift</a:t>
            </a:r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is from above</a:t>
            </a:r>
          </a:p>
        </p:txBody>
      </p:sp>
    </p:spTree>
    <p:extLst>
      <p:ext uri="{BB962C8B-B14F-4D97-AF65-F5344CB8AC3E}">
        <p14:creationId xmlns:p14="http://schemas.microsoft.com/office/powerpoint/2010/main" val="413644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AF4BF-98BF-C84A-7427-62769545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5A86E-6CD1-02A3-3CEC-1FD08FF8D6C0}"/>
              </a:ext>
            </a:extLst>
          </p:cNvPr>
          <p:cNvSpPr txBox="1"/>
          <p:nvPr/>
        </p:nvSpPr>
        <p:spPr>
          <a:xfrm>
            <a:off x="842513" y="1613138"/>
            <a:ext cx="10506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17b – </a:t>
            </a:r>
            <a:r>
              <a:rPr lang="en-US" sz="4800" b="1" i="1" u="sng" dirty="0">
                <a:solidFill>
                  <a:srgbClr val="FF0000"/>
                </a:solidFill>
              </a:rPr>
              <a:t>coming down</a:t>
            </a:r>
            <a:r>
              <a:rPr lang="en-US" sz="4800" i="1" dirty="0"/>
              <a:t> from </a:t>
            </a:r>
          </a:p>
          <a:p>
            <a:pPr algn="ctr"/>
            <a:r>
              <a:rPr lang="en-US" sz="4800" i="1" dirty="0"/>
              <a:t>the </a:t>
            </a:r>
            <a:r>
              <a:rPr lang="en-US" sz="4800" b="1" i="1" u="sng" dirty="0">
                <a:solidFill>
                  <a:srgbClr val="FF0000"/>
                </a:solidFill>
              </a:rPr>
              <a:t>Father of the heavenly lights</a:t>
            </a:r>
            <a:r>
              <a:rPr lang="en-US" sz="4800" i="1" dirty="0"/>
              <a:t>, </a:t>
            </a:r>
          </a:p>
          <a:p>
            <a:pPr algn="ctr"/>
            <a:r>
              <a:rPr lang="en-US" sz="4800" i="1" dirty="0"/>
              <a:t>who does not change like shifting shadows. </a:t>
            </a:r>
          </a:p>
        </p:txBody>
      </p:sp>
    </p:spTree>
    <p:extLst>
      <p:ext uri="{BB962C8B-B14F-4D97-AF65-F5344CB8AC3E}">
        <p14:creationId xmlns:p14="http://schemas.microsoft.com/office/powerpoint/2010/main" val="89195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87758-8D34-5489-30ED-94C5AC74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58C7A-AFEA-E825-EDC7-69BDAD39394B}"/>
              </a:ext>
            </a:extLst>
          </p:cNvPr>
          <p:cNvSpPr txBox="1"/>
          <p:nvPr/>
        </p:nvSpPr>
        <p:spPr>
          <a:xfrm>
            <a:off x="1614577" y="1966823"/>
            <a:ext cx="896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18a – </a:t>
            </a:r>
            <a:r>
              <a:rPr lang="en-US" sz="4800" b="1" i="1" u="sng" dirty="0">
                <a:solidFill>
                  <a:srgbClr val="FF0000"/>
                </a:solidFill>
              </a:rPr>
              <a:t>He chose</a:t>
            </a:r>
            <a:r>
              <a:rPr lang="en-US" sz="4800" dirty="0"/>
              <a:t> to give us </a:t>
            </a:r>
            <a:r>
              <a:rPr lang="en-US" sz="4800" b="1" i="1" u="sng" dirty="0">
                <a:solidFill>
                  <a:srgbClr val="FF0000"/>
                </a:solidFill>
              </a:rPr>
              <a:t>birth</a:t>
            </a:r>
            <a:r>
              <a:rPr lang="en-US" sz="4800" dirty="0"/>
              <a:t> through the </a:t>
            </a:r>
            <a:r>
              <a:rPr lang="en-US" sz="4800" b="1" i="1" u="sng" dirty="0">
                <a:solidFill>
                  <a:srgbClr val="FF0000"/>
                </a:solidFill>
              </a:rPr>
              <a:t>word of truth</a:t>
            </a:r>
          </a:p>
        </p:txBody>
      </p:sp>
    </p:spTree>
    <p:extLst>
      <p:ext uri="{BB962C8B-B14F-4D97-AF65-F5344CB8AC3E}">
        <p14:creationId xmlns:p14="http://schemas.microsoft.com/office/powerpoint/2010/main" val="242159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59152-0C0C-EC94-B3F2-84931274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7E85F-5D79-FB33-6BEA-4F75D7F21749}"/>
              </a:ext>
            </a:extLst>
          </p:cNvPr>
          <p:cNvSpPr txBox="1"/>
          <p:nvPr/>
        </p:nvSpPr>
        <p:spPr>
          <a:xfrm>
            <a:off x="1121434" y="1863306"/>
            <a:ext cx="10041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18b – that we might be a kind of </a:t>
            </a:r>
            <a:r>
              <a:rPr lang="en-US" sz="5400" b="1" i="1" u="sng" dirty="0">
                <a:solidFill>
                  <a:srgbClr val="FF0000"/>
                </a:solidFill>
              </a:rPr>
              <a:t>firstfruits</a:t>
            </a:r>
            <a:r>
              <a:rPr lang="en-US" sz="5400" dirty="0"/>
              <a:t> of all He created.</a:t>
            </a:r>
          </a:p>
        </p:txBody>
      </p:sp>
    </p:spTree>
    <p:extLst>
      <p:ext uri="{BB962C8B-B14F-4D97-AF65-F5344CB8AC3E}">
        <p14:creationId xmlns:p14="http://schemas.microsoft.com/office/powerpoint/2010/main" val="344238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D676A-3ED4-4695-4223-E51ED85F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B3286-2AB1-24E2-8D29-7B415A84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4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34</TotalTime>
  <Words>80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2024-02-08T21:09:51Z</dcterms:created>
  <dcterms:modified xsi:type="dcterms:W3CDTF">2024-02-11T02:10:07Z</dcterms:modified>
</cp:coreProperties>
</file>