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6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EB927-55DF-4261-9F1A-4849A181FA8A}" v="13" dt="2024-01-07T10:47:58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3F9EB927-55DF-4261-9F1A-4849A181FA8A}"/>
    <pc:docChg chg="undo custSel addSld delSld modSld sldOrd">
      <pc:chgData name="David Williamson" userId="a73da8032f1697b1" providerId="LiveId" clId="{3F9EB927-55DF-4261-9F1A-4849A181FA8A}" dt="2024-01-07T11:06:34.633" v="2943" actId="1076"/>
      <pc:docMkLst>
        <pc:docMk/>
      </pc:docMkLst>
      <pc:sldChg chg="modSp mod">
        <pc:chgData name="David Williamson" userId="a73da8032f1697b1" providerId="LiveId" clId="{3F9EB927-55DF-4261-9F1A-4849A181FA8A}" dt="2024-01-07T11:06:34.633" v="2943" actId="1076"/>
        <pc:sldMkLst>
          <pc:docMk/>
          <pc:sldMk cId="2804865790" sldId="256"/>
        </pc:sldMkLst>
        <pc:spChg chg="mod">
          <ac:chgData name="David Williamson" userId="a73da8032f1697b1" providerId="LiveId" clId="{3F9EB927-55DF-4261-9F1A-4849A181FA8A}" dt="2024-01-07T11:06:34.633" v="2943" actId="1076"/>
          <ac:spMkLst>
            <pc:docMk/>
            <pc:sldMk cId="2804865790" sldId="256"/>
            <ac:spMk id="2" creationId="{A0928A96-92B6-73C6-FB6D-E2805E7E8E8B}"/>
          </ac:spMkLst>
        </pc:spChg>
        <pc:spChg chg="mod">
          <ac:chgData name="David Williamson" userId="a73da8032f1697b1" providerId="LiveId" clId="{3F9EB927-55DF-4261-9F1A-4849A181FA8A}" dt="2024-01-07T11:06:05.491" v="2927" actId="14100"/>
          <ac:spMkLst>
            <pc:docMk/>
            <pc:sldMk cId="2804865790" sldId="256"/>
            <ac:spMk id="3" creationId="{97965397-7CD2-7A0D-E617-6554B15AAAA5}"/>
          </ac:spMkLst>
        </pc:spChg>
      </pc:sldChg>
      <pc:sldChg chg="modSp mod">
        <pc:chgData name="David Williamson" userId="a73da8032f1697b1" providerId="LiveId" clId="{3F9EB927-55DF-4261-9F1A-4849A181FA8A}" dt="2024-01-07T10:20:58.479" v="791" actId="403"/>
        <pc:sldMkLst>
          <pc:docMk/>
          <pc:sldMk cId="2995912286" sldId="257"/>
        </pc:sldMkLst>
        <pc:spChg chg="mod">
          <ac:chgData name="David Williamson" userId="a73da8032f1697b1" providerId="LiveId" clId="{3F9EB927-55DF-4261-9F1A-4849A181FA8A}" dt="2024-01-07T10:20:49.541" v="786" actId="1076"/>
          <ac:spMkLst>
            <pc:docMk/>
            <pc:sldMk cId="2995912286" sldId="257"/>
            <ac:spMk id="2" creationId="{587A60BE-318B-EF45-1ACE-9985F7454081}"/>
          </ac:spMkLst>
        </pc:spChg>
        <pc:spChg chg="mod">
          <ac:chgData name="David Williamson" userId="a73da8032f1697b1" providerId="LiveId" clId="{3F9EB927-55DF-4261-9F1A-4849A181FA8A}" dt="2024-01-07T10:20:58.479" v="791" actId="403"/>
          <ac:spMkLst>
            <pc:docMk/>
            <pc:sldMk cId="2995912286" sldId="257"/>
            <ac:spMk id="3" creationId="{927BA52B-C86E-917F-207B-1B3EDA8A1D1F}"/>
          </ac:spMkLst>
        </pc:spChg>
      </pc:sldChg>
      <pc:sldChg chg="modSp mod ord">
        <pc:chgData name="David Williamson" userId="a73da8032f1697b1" providerId="LiveId" clId="{3F9EB927-55DF-4261-9F1A-4849A181FA8A}" dt="2024-01-07T10:43:36.473" v="2403"/>
        <pc:sldMkLst>
          <pc:docMk/>
          <pc:sldMk cId="2771627077" sldId="258"/>
        </pc:sldMkLst>
        <pc:spChg chg="mod">
          <ac:chgData name="David Williamson" userId="a73da8032f1697b1" providerId="LiveId" clId="{3F9EB927-55DF-4261-9F1A-4849A181FA8A}" dt="2024-01-07T10:27:36.484" v="1305" actId="1076"/>
          <ac:spMkLst>
            <pc:docMk/>
            <pc:sldMk cId="2771627077" sldId="258"/>
            <ac:spMk id="2" creationId="{587A60BE-318B-EF45-1ACE-9985F7454081}"/>
          </ac:spMkLst>
        </pc:spChg>
        <pc:spChg chg="mod">
          <ac:chgData name="David Williamson" userId="a73da8032f1697b1" providerId="LiveId" clId="{3F9EB927-55DF-4261-9F1A-4849A181FA8A}" dt="2024-01-07T10:27:43.359" v="1313" actId="20577"/>
          <ac:spMkLst>
            <pc:docMk/>
            <pc:sldMk cId="2771627077" sldId="258"/>
            <ac:spMk id="3" creationId="{927BA52B-C86E-917F-207B-1B3EDA8A1D1F}"/>
          </ac:spMkLst>
        </pc:spChg>
      </pc:sldChg>
      <pc:sldChg chg="modSp mod">
        <pc:chgData name="David Williamson" userId="a73da8032f1697b1" providerId="LiveId" clId="{3F9EB927-55DF-4261-9F1A-4849A181FA8A}" dt="2024-01-07T10:18:06.245" v="761" actId="20578"/>
        <pc:sldMkLst>
          <pc:docMk/>
          <pc:sldMk cId="2666038809" sldId="259"/>
        </pc:sldMkLst>
        <pc:spChg chg="mod">
          <ac:chgData name="David Williamson" userId="a73da8032f1697b1" providerId="LiveId" clId="{3F9EB927-55DF-4261-9F1A-4849A181FA8A}" dt="2024-01-07T10:18:06.245" v="761" actId="20578"/>
          <ac:spMkLst>
            <pc:docMk/>
            <pc:sldMk cId="2666038809" sldId="259"/>
            <ac:spMk id="3" creationId="{927BA52B-C86E-917F-207B-1B3EDA8A1D1F}"/>
          </ac:spMkLst>
        </pc:spChg>
      </pc:sldChg>
      <pc:sldChg chg="ord">
        <pc:chgData name="David Williamson" userId="a73da8032f1697b1" providerId="LiveId" clId="{3F9EB927-55DF-4261-9F1A-4849A181FA8A}" dt="2024-01-07T10:43:51.273" v="2407"/>
        <pc:sldMkLst>
          <pc:docMk/>
          <pc:sldMk cId="2004844131" sldId="260"/>
        </pc:sldMkLst>
      </pc:sldChg>
      <pc:sldChg chg="addSp delSp modSp mod ord">
        <pc:chgData name="David Williamson" userId="a73da8032f1697b1" providerId="LiveId" clId="{3F9EB927-55DF-4261-9F1A-4849A181FA8A}" dt="2024-01-07T10:26:59.545" v="1190"/>
        <pc:sldMkLst>
          <pc:docMk/>
          <pc:sldMk cId="1154834535" sldId="261"/>
        </pc:sldMkLst>
        <pc:spChg chg="add mod">
          <ac:chgData name="David Williamson" userId="a73da8032f1697b1" providerId="LiveId" clId="{3F9EB927-55DF-4261-9F1A-4849A181FA8A}" dt="2024-01-07T10:19:28.682" v="779" actId="1076"/>
          <ac:spMkLst>
            <pc:docMk/>
            <pc:sldMk cId="1154834535" sldId="261"/>
            <ac:spMk id="2" creationId="{A4392021-6BFA-705E-AE41-E4B070489B66}"/>
          </ac:spMkLst>
        </pc:spChg>
        <pc:spChg chg="add del mod">
          <ac:chgData name="David Williamson" userId="a73da8032f1697b1" providerId="LiveId" clId="{3F9EB927-55DF-4261-9F1A-4849A181FA8A}" dt="2024-01-07T10:19:03.198" v="764"/>
          <ac:spMkLst>
            <pc:docMk/>
            <pc:sldMk cId="1154834535" sldId="261"/>
            <ac:spMk id="4" creationId="{A2474497-9341-048E-C6B2-FB38EEE07C16}"/>
          </ac:spMkLst>
        </pc:spChg>
      </pc:sldChg>
      <pc:sldChg chg="modSp mod">
        <pc:chgData name="David Williamson" userId="a73da8032f1697b1" providerId="LiveId" clId="{3F9EB927-55DF-4261-9F1A-4849A181FA8A}" dt="2024-01-07T10:39:03.479" v="2092" actId="20577"/>
        <pc:sldMkLst>
          <pc:docMk/>
          <pc:sldMk cId="1522420173" sldId="263"/>
        </pc:sldMkLst>
        <pc:spChg chg="mod">
          <ac:chgData name="David Williamson" userId="a73da8032f1697b1" providerId="LiveId" clId="{3F9EB927-55DF-4261-9F1A-4849A181FA8A}" dt="2024-01-07T10:32:05.706" v="1627" actId="1076"/>
          <ac:spMkLst>
            <pc:docMk/>
            <pc:sldMk cId="1522420173" sldId="263"/>
            <ac:spMk id="2" creationId="{587A60BE-318B-EF45-1ACE-9985F7454081}"/>
          </ac:spMkLst>
        </pc:spChg>
        <pc:spChg chg="mod">
          <ac:chgData name="David Williamson" userId="a73da8032f1697b1" providerId="LiveId" clId="{3F9EB927-55DF-4261-9F1A-4849A181FA8A}" dt="2024-01-07T10:39:03.479" v="2092" actId="20577"/>
          <ac:spMkLst>
            <pc:docMk/>
            <pc:sldMk cId="1522420173" sldId="263"/>
            <ac:spMk id="3" creationId="{927BA52B-C86E-917F-207B-1B3EDA8A1D1F}"/>
          </ac:spMkLst>
        </pc:spChg>
      </pc:sldChg>
      <pc:sldChg chg="addSp modSp mod">
        <pc:chgData name="David Williamson" userId="a73da8032f1697b1" providerId="LiveId" clId="{3F9EB927-55DF-4261-9F1A-4849A181FA8A}" dt="2024-01-07T10:42:50.943" v="2401" actId="20577"/>
        <pc:sldMkLst>
          <pc:docMk/>
          <pc:sldMk cId="3121267862" sldId="264"/>
        </pc:sldMkLst>
        <pc:spChg chg="mod">
          <ac:chgData name="David Williamson" userId="a73da8032f1697b1" providerId="LiveId" clId="{3F9EB927-55DF-4261-9F1A-4849A181FA8A}" dt="2024-01-07T10:39:33.700" v="2093" actId="1076"/>
          <ac:spMkLst>
            <pc:docMk/>
            <pc:sldMk cId="3121267862" sldId="264"/>
            <ac:spMk id="2" creationId="{587A60BE-318B-EF45-1ACE-9985F7454081}"/>
          </ac:spMkLst>
        </pc:spChg>
        <pc:spChg chg="mod">
          <ac:chgData name="David Williamson" userId="a73da8032f1697b1" providerId="LiveId" clId="{3F9EB927-55DF-4261-9F1A-4849A181FA8A}" dt="2024-01-07T10:39:50.389" v="2112" actId="20577"/>
          <ac:spMkLst>
            <pc:docMk/>
            <pc:sldMk cId="3121267862" sldId="264"/>
            <ac:spMk id="3" creationId="{927BA52B-C86E-917F-207B-1B3EDA8A1D1F}"/>
          </ac:spMkLst>
        </pc:spChg>
        <pc:spChg chg="add mod">
          <ac:chgData name="David Williamson" userId="a73da8032f1697b1" providerId="LiveId" clId="{3F9EB927-55DF-4261-9F1A-4849A181FA8A}" dt="2024-01-07T10:42:50.943" v="2401" actId="20577"/>
          <ac:spMkLst>
            <pc:docMk/>
            <pc:sldMk cId="3121267862" sldId="264"/>
            <ac:spMk id="4" creationId="{FF6571B8-AE76-6D52-A19A-834AC42184B7}"/>
          </ac:spMkLst>
        </pc:spChg>
      </pc:sldChg>
      <pc:sldChg chg="addSp delSp modSp new mod">
        <pc:chgData name="David Williamson" userId="a73da8032f1697b1" providerId="LiveId" clId="{3F9EB927-55DF-4261-9F1A-4849A181FA8A}" dt="2024-01-07T10:46:41.992" v="2519" actId="114"/>
        <pc:sldMkLst>
          <pc:docMk/>
          <pc:sldMk cId="3711497428" sldId="265"/>
        </pc:sldMkLst>
        <pc:spChg chg="mod">
          <ac:chgData name="David Williamson" userId="a73da8032f1697b1" providerId="LiveId" clId="{3F9EB927-55DF-4261-9F1A-4849A181FA8A}" dt="2024-01-07T10:30:33.305" v="1518" actId="122"/>
          <ac:spMkLst>
            <pc:docMk/>
            <pc:sldMk cId="3711497428" sldId="265"/>
            <ac:spMk id="2" creationId="{9BE17892-E492-3886-A2B1-7A0FC6C0765B}"/>
          </ac:spMkLst>
        </pc:spChg>
        <pc:spChg chg="mod">
          <ac:chgData name="David Williamson" userId="a73da8032f1697b1" providerId="LiveId" clId="{3F9EB927-55DF-4261-9F1A-4849A181FA8A}" dt="2024-01-07T10:46:41.992" v="2519" actId="114"/>
          <ac:spMkLst>
            <pc:docMk/>
            <pc:sldMk cId="3711497428" sldId="265"/>
            <ac:spMk id="3" creationId="{B0D37E3B-8EB1-CF31-189E-78884530A01C}"/>
          </ac:spMkLst>
        </pc:spChg>
        <pc:spChg chg="add del mod">
          <ac:chgData name="David Williamson" userId="a73da8032f1697b1" providerId="LiveId" clId="{3F9EB927-55DF-4261-9F1A-4849A181FA8A}" dt="2024-01-07T10:31:52.344" v="1621"/>
          <ac:spMkLst>
            <pc:docMk/>
            <pc:sldMk cId="3711497428" sldId="265"/>
            <ac:spMk id="4" creationId="{9FA98294-19AD-DC11-B4FB-C923D8AB41B8}"/>
          </ac:spMkLst>
        </pc:spChg>
      </pc:sldChg>
      <pc:sldChg chg="modSp new mod">
        <pc:chgData name="David Williamson" userId="a73da8032f1697b1" providerId="LiveId" clId="{3F9EB927-55DF-4261-9F1A-4849A181FA8A}" dt="2024-01-07T10:36:19.021" v="2040" actId="207"/>
        <pc:sldMkLst>
          <pc:docMk/>
          <pc:sldMk cId="3991959166" sldId="266"/>
        </pc:sldMkLst>
        <pc:spChg chg="mod">
          <ac:chgData name="David Williamson" userId="a73da8032f1697b1" providerId="LiveId" clId="{3F9EB927-55DF-4261-9F1A-4849A181FA8A}" dt="2024-01-07T10:35:49.558" v="2030" actId="20577"/>
          <ac:spMkLst>
            <pc:docMk/>
            <pc:sldMk cId="3991959166" sldId="266"/>
            <ac:spMk id="2" creationId="{8DDE5B5C-11F4-5442-D7A3-ECE6D4018C65}"/>
          </ac:spMkLst>
        </pc:spChg>
        <pc:spChg chg="mod">
          <ac:chgData name="David Williamson" userId="a73da8032f1697b1" providerId="LiveId" clId="{3F9EB927-55DF-4261-9F1A-4849A181FA8A}" dt="2024-01-07T10:36:19.021" v="2040" actId="207"/>
          <ac:spMkLst>
            <pc:docMk/>
            <pc:sldMk cId="3991959166" sldId="266"/>
            <ac:spMk id="3" creationId="{742C7D24-4B07-C21B-FDBD-59EF24D5AEA6}"/>
          </ac:spMkLst>
        </pc:spChg>
      </pc:sldChg>
      <pc:sldChg chg="addSp modSp add mod ord">
        <pc:chgData name="David Williamson" userId="a73da8032f1697b1" providerId="LiveId" clId="{3F9EB927-55DF-4261-9F1A-4849A181FA8A}" dt="2024-01-07T10:45:40.654" v="2501" actId="1076"/>
        <pc:sldMkLst>
          <pc:docMk/>
          <pc:sldMk cId="155198072" sldId="267"/>
        </pc:sldMkLst>
        <pc:spChg chg="add mod">
          <ac:chgData name="David Williamson" userId="a73da8032f1697b1" providerId="LiveId" clId="{3F9EB927-55DF-4261-9F1A-4849A181FA8A}" dt="2024-01-07T10:45:40.654" v="2501" actId="1076"/>
          <ac:spMkLst>
            <pc:docMk/>
            <pc:sldMk cId="155198072" sldId="267"/>
            <ac:spMk id="2" creationId="{37F63784-72E5-2BC2-841B-776116141A66}"/>
          </ac:spMkLst>
        </pc:spChg>
      </pc:sldChg>
      <pc:sldChg chg="modSp new mod ord">
        <pc:chgData name="David Williamson" userId="a73da8032f1697b1" providerId="LiveId" clId="{3F9EB927-55DF-4261-9F1A-4849A181FA8A}" dt="2024-01-07T11:03:52.419" v="2926" actId="27636"/>
        <pc:sldMkLst>
          <pc:docMk/>
          <pc:sldMk cId="3203230144" sldId="268"/>
        </pc:sldMkLst>
        <pc:spChg chg="mod">
          <ac:chgData name="David Williamson" userId="a73da8032f1697b1" providerId="LiveId" clId="{3F9EB927-55DF-4261-9F1A-4849A181FA8A}" dt="2024-01-07T11:03:52.419" v="2926" actId="27636"/>
          <ac:spMkLst>
            <pc:docMk/>
            <pc:sldMk cId="3203230144" sldId="268"/>
            <ac:spMk id="2" creationId="{ECF95DF7-49CB-91FE-66E6-5E4D4E1861E1}"/>
          </ac:spMkLst>
        </pc:spChg>
        <pc:spChg chg="mod">
          <ac:chgData name="David Williamson" userId="a73da8032f1697b1" providerId="LiveId" clId="{3F9EB927-55DF-4261-9F1A-4849A181FA8A}" dt="2024-01-07T11:03:29.591" v="2917" actId="6549"/>
          <ac:spMkLst>
            <pc:docMk/>
            <pc:sldMk cId="3203230144" sldId="268"/>
            <ac:spMk id="3" creationId="{BEF1AAFE-55A0-3900-A2C4-B6201A209A56}"/>
          </ac:spMkLst>
        </pc:spChg>
      </pc:sldChg>
      <pc:sldChg chg="modSp add del mod">
        <pc:chgData name="David Williamson" userId="a73da8032f1697b1" providerId="LiveId" clId="{3F9EB927-55DF-4261-9F1A-4849A181FA8A}" dt="2024-01-07T11:03:31.196" v="2920" actId="2890"/>
        <pc:sldMkLst>
          <pc:docMk/>
          <pc:sldMk cId="270359265" sldId="269"/>
        </pc:sldMkLst>
        <pc:spChg chg="mod">
          <ac:chgData name="David Williamson" userId="a73da8032f1697b1" providerId="LiveId" clId="{3F9EB927-55DF-4261-9F1A-4849A181FA8A}" dt="2024-01-07T11:03:30.017" v="2918" actId="6549"/>
          <ac:spMkLst>
            <pc:docMk/>
            <pc:sldMk cId="270359265" sldId="269"/>
            <ac:spMk id="3" creationId="{BEF1AAFE-55A0-3900-A2C4-B6201A209A56}"/>
          </ac:spMkLst>
        </pc:spChg>
      </pc:sldChg>
      <pc:sldChg chg="modSp add del mod">
        <pc:chgData name="David Williamson" userId="a73da8032f1697b1" providerId="LiveId" clId="{3F9EB927-55DF-4261-9F1A-4849A181FA8A}" dt="2024-01-07T11:03:30.588" v="2919" actId="2890"/>
        <pc:sldMkLst>
          <pc:docMk/>
          <pc:sldMk cId="2444329504" sldId="270"/>
        </pc:sldMkLst>
        <pc:spChg chg="mod">
          <ac:chgData name="David Williamson" userId="a73da8032f1697b1" providerId="LiveId" clId="{3F9EB927-55DF-4261-9F1A-4849A181FA8A}" dt="2024-01-07T11:03:29.166" v="2916" actId="403"/>
          <ac:spMkLst>
            <pc:docMk/>
            <pc:sldMk cId="2444329504" sldId="270"/>
            <ac:spMk id="3" creationId="{BEF1AAFE-55A0-3900-A2C4-B6201A209A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E88F9-520D-45A7-86AE-235F4B4CECC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B48E-6C09-4BB0-8F19-E1B5647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3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1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9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5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4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9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B48E-6C09-4BB0-8F19-E1B5647080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70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6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9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9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CB12079-A274-43C6-83CE-3ACC324216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366A620-57E5-4BFE-82D3-F18E6091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73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8A96-92B6-73C6-FB6D-E2805E7E8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992"/>
            <a:ext cx="9144000" cy="1641490"/>
          </a:xfrm>
        </p:spPr>
        <p:txBody>
          <a:bodyPr>
            <a:noAutofit/>
          </a:bodyPr>
          <a:lstStyle/>
          <a:p>
            <a:pPr algn="ctr"/>
            <a:r>
              <a:rPr lang="en-US" sz="19900" b="1" u="sng" dirty="0">
                <a:solidFill>
                  <a:srgbClr val="FFFF00"/>
                </a:solidFill>
              </a:rPr>
              <a:t>James</a:t>
            </a:r>
            <a:br>
              <a:rPr lang="en-US" sz="4000" dirty="0"/>
            </a:br>
            <a:r>
              <a:rPr lang="el-GR" sz="6600" i="1" dirty="0">
                <a:latin typeface="SBL Greek"/>
              </a:rPr>
              <a:t>Ἰάκωβος</a:t>
            </a:r>
            <a:br>
              <a:rPr lang="en-US" sz="6600" i="1" dirty="0">
                <a:latin typeface="SBL Greek"/>
              </a:rPr>
            </a:br>
            <a:br>
              <a:rPr lang="en-US" sz="4000" dirty="0"/>
            </a:br>
            <a:r>
              <a:rPr lang="en-US" sz="6000" i="1" dirty="0"/>
              <a:t>The first book of the New  Testament</a:t>
            </a:r>
            <a:endParaRPr lang="en-US" sz="11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65397-7CD2-7A0D-E617-6554B15AA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792" y="5799983"/>
            <a:ext cx="11614608" cy="7540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and James 1:1</a:t>
            </a:r>
          </a:p>
        </p:txBody>
      </p:sp>
    </p:spTree>
    <p:extLst>
      <p:ext uri="{BB962C8B-B14F-4D97-AF65-F5344CB8AC3E}">
        <p14:creationId xmlns:p14="http://schemas.microsoft.com/office/powerpoint/2010/main" val="280486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7892-E492-3886-A2B1-7A0FC6C0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Baker Encyclopedia of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37E3B-8EB1-CF31-189E-78884530A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2" y="2061295"/>
            <a:ext cx="11104775" cy="3821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Roman times Slavery was so extensive that in the early Christian period one out of two people was a slave.”</a:t>
            </a:r>
          </a:p>
        </p:txBody>
      </p:sp>
    </p:spTree>
    <p:extLst>
      <p:ext uri="{BB962C8B-B14F-4D97-AF65-F5344CB8AC3E}">
        <p14:creationId xmlns:p14="http://schemas.microsoft.com/office/powerpoint/2010/main" val="371149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60BE-318B-EF45-1ACE-9985F74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0515"/>
            <a:ext cx="119349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Audience</a:t>
            </a:r>
            <a:b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 (</a:t>
            </a:r>
            <a:r>
              <a:rPr lang="en-US" sz="8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diaspora</a:t>
            </a: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A52B-C86E-917F-207B-1B3EDA8A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990" y="5806912"/>
            <a:ext cx="6716941" cy="7352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3x: John 7:35; James 1:1; 1 Peter 1:1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571B8-AE76-6D52-A19A-834AC42184B7}"/>
              </a:ext>
            </a:extLst>
          </p:cNvPr>
          <p:cNvSpPr txBox="1"/>
          <p:nvPr/>
        </p:nvSpPr>
        <p:spPr>
          <a:xfrm>
            <a:off x="619027" y="3429000"/>
            <a:ext cx="1095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722 BC Assyria …………586 BC Babylon ………….. Only some returned to Jerusalem. </a:t>
            </a:r>
          </a:p>
          <a:p>
            <a:endParaRPr lang="en-US" sz="2400" dirty="0"/>
          </a:p>
          <a:p>
            <a:r>
              <a:rPr lang="en-US" sz="2400" dirty="0"/>
              <a:t>Egypt, Palestine, Rome …………military service …… Acts – “Syria, Asia Minor, Greece.”</a:t>
            </a:r>
          </a:p>
        </p:txBody>
      </p:sp>
    </p:spTree>
    <p:extLst>
      <p:ext uri="{BB962C8B-B14F-4D97-AF65-F5344CB8AC3E}">
        <p14:creationId xmlns:p14="http://schemas.microsoft.com/office/powerpoint/2010/main" val="312126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text with white and brown gears&#10;&#10;Description automatically generated">
            <a:extLst>
              <a:ext uri="{FF2B5EF4-FFF2-40B4-BE49-F238E27FC236}">
                <a16:creationId xmlns:a16="http://schemas.microsoft.com/office/drawing/2014/main" id="{2D3966A0-F7D7-FA27-2290-1B92675BF8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F63784-72E5-2BC2-841B-776116141A66}"/>
              </a:ext>
            </a:extLst>
          </p:cNvPr>
          <p:cNvSpPr txBox="1"/>
          <p:nvPr/>
        </p:nvSpPr>
        <p:spPr>
          <a:xfrm>
            <a:off x="914399" y="207390"/>
            <a:ext cx="10539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this matter? </a:t>
            </a:r>
          </a:p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apply this “data” to my life?</a:t>
            </a:r>
          </a:p>
        </p:txBody>
      </p:sp>
    </p:spTree>
    <p:extLst>
      <p:ext uri="{BB962C8B-B14F-4D97-AF65-F5344CB8AC3E}">
        <p14:creationId xmlns:p14="http://schemas.microsoft.com/office/powerpoint/2010/main" val="15519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5DF7-49CB-91FE-66E6-5E4D4E18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8" y="327418"/>
            <a:ext cx="1141586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Key take-aways from James 1:1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1AAFE-55A0-3900-A2C4-B6201A20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1825625"/>
            <a:ext cx="109728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Humbled Position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James, a  servant </a:t>
            </a:r>
          </a:p>
          <a:p>
            <a:pPr marL="0" indent="0">
              <a:buNone/>
            </a:pP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Holy Submission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of God and of the Lord Jesus Christ, </a:t>
            </a:r>
          </a:p>
          <a:p>
            <a:pPr marL="0" indent="0">
              <a:buNone/>
            </a:pP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Heavenly Inclusion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to the twelve tribes scattered among the nations: Greetings.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3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60BE-318B-EF45-1ACE-9985F74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A52B-C86E-917F-207B-1B3EDA8A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3" y="1178351"/>
            <a:ext cx="11114202" cy="5436762"/>
          </a:xfrm>
        </p:spPr>
        <p:txBody>
          <a:bodyPr>
            <a:normAutofit/>
          </a:bodyPr>
          <a:lstStyle/>
          <a:p>
            <a:r>
              <a:rPr lang="en-US" sz="3200" dirty="0"/>
              <a:t>James, son of Zebedee, brother of John (one of the 12 Disciples).  Martyred 44 AD.  </a:t>
            </a:r>
          </a:p>
          <a:p>
            <a:r>
              <a:rPr lang="en-US" sz="3200" dirty="0"/>
              <a:t>James, son of Alpheus, “James the younger.” No support. </a:t>
            </a:r>
          </a:p>
          <a:p>
            <a:r>
              <a:rPr lang="en-US" sz="3200" dirty="0"/>
              <a:t>James, the father of Judas (not Iscariot). Barely considered. </a:t>
            </a:r>
          </a:p>
          <a:p>
            <a:r>
              <a:rPr lang="en-US" sz="3200" dirty="0"/>
              <a:t>Pseudo-author?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r>
              <a:rPr lang="en-US" sz="4400" u="sng" dirty="0">
                <a:solidFill>
                  <a:srgbClr val="FFFF00"/>
                </a:solidFill>
              </a:rPr>
              <a:t>James, the ½ brother of Jesus</a:t>
            </a:r>
            <a:r>
              <a:rPr lang="en-US" sz="4400" dirty="0"/>
              <a:t>, “James the Just” – but why didn’t he give credentials?</a:t>
            </a:r>
          </a:p>
        </p:txBody>
      </p:sp>
    </p:spTree>
    <p:extLst>
      <p:ext uri="{BB962C8B-B14F-4D97-AF65-F5344CB8AC3E}">
        <p14:creationId xmlns:p14="http://schemas.microsoft.com/office/powerpoint/2010/main" val="299591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60BE-318B-EF45-1ACE-9985F74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137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A52B-C86E-917F-207B-1B3EDA8A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8" y="2263775"/>
            <a:ext cx="11462994" cy="4351338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appeared to him 27/29 AD (1 Cor 15:7).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the Jerusalem Council 48/49 AD.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 Paul in Jerusalem 55/56 AD.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was martyred 62 AD. </a:t>
            </a:r>
          </a:p>
        </p:txBody>
      </p:sp>
    </p:spTree>
    <p:extLst>
      <p:ext uri="{BB962C8B-B14F-4D97-AF65-F5344CB8AC3E}">
        <p14:creationId xmlns:p14="http://schemas.microsoft.com/office/powerpoint/2010/main" val="266603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60BE-318B-EF45-1ACE-9985F74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5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A52B-C86E-917F-207B-1B3EDA8A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3" y="1641607"/>
            <a:ext cx="1122732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  Universal (catholic) letter</a:t>
            </a:r>
          </a:p>
          <a:p>
            <a:r>
              <a:rPr lang="en-US" sz="4400" dirty="0"/>
              <a:t>  Sermonettes (carnival ducks)</a:t>
            </a:r>
          </a:p>
          <a:p>
            <a:r>
              <a:rPr lang="en-US" sz="4400" dirty="0"/>
              <a:t>  Proverbs</a:t>
            </a:r>
          </a:p>
          <a:p>
            <a:r>
              <a:rPr lang="en-US" sz="4400" dirty="0"/>
              <a:t>  Sermon on the Mount</a:t>
            </a:r>
          </a:p>
          <a:p>
            <a:r>
              <a:rPr lang="en-US" sz="4400" dirty="0"/>
              <a:t>  Pastoral admonition – rebukes and exhorts</a:t>
            </a:r>
            <a:endParaRPr lang="el-GR" sz="4400" dirty="0"/>
          </a:p>
          <a:p>
            <a:r>
              <a:rPr lang="el-GR" sz="4400" dirty="0"/>
              <a:t>  </a:t>
            </a:r>
            <a:r>
              <a:rPr lang="en-US" sz="4400" dirty="0"/>
              <a:t>There are more imperative verbs in James than in any other book in the 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2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2B58ADCF-F71A-F0AC-DA8E-514D2AB49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1" y="358485"/>
            <a:ext cx="6298490" cy="6141030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392021-6BFA-705E-AE41-E4B070489B66}"/>
              </a:ext>
            </a:extLst>
          </p:cNvPr>
          <p:cNvSpPr txBox="1"/>
          <p:nvPr/>
        </p:nvSpPr>
        <p:spPr>
          <a:xfrm>
            <a:off x="7249213" y="1498862"/>
            <a:ext cx="4651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Martin Luther: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Paul vs. James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3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text with white and brown gears&#10;&#10;Description automatically generated">
            <a:extLst>
              <a:ext uri="{FF2B5EF4-FFF2-40B4-BE49-F238E27FC236}">
                <a16:creationId xmlns:a16="http://schemas.microsoft.com/office/drawing/2014/main" id="{2D3966A0-F7D7-FA27-2290-1B92675BF8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4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35170-98AF-289B-BF3E-AA61F62F211D}"/>
              </a:ext>
            </a:extLst>
          </p:cNvPr>
          <p:cNvSpPr txBox="1"/>
          <p:nvPr/>
        </p:nvSpPr>
        <p:spPr>
          <a:xfrm>
            <a:off x="567179" y="461914"/>
            <a:ext cx="110576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James 1:1 (NIV)</a:t>
            </a:r>
          </a:p>
          <a:p>
            <a:endParaRPr lang="en-US" sz="4000" dirty="0"/>
          </a:p>
          <a:p>
            <a:r>
              <a:rPr lang="en-US" sz="4000" dirty="0"/>
              <a:t>James, a </a:t>
            </a:r>
            <a:r>
              <a:rPr lang="en-US" sz="4000" b="1" u="sng" dirty="0">
                <a:solidFill>
                  <a:srgbClr val="FFFF00"/>
                </a:solidFill>
              </a:rPr>
              <a:t>servant</a:t>
            </a:r>
            <a:r>
              <a:rPr lang="en-US" sz="4000" dirty="0"/>
              <a:t> of God and of the Lord Jesus Christ, to the twelve tribes </a:t>
            </a:r>
            <a:r>
              <a:rPr lang="en-US" sz="4000" b="1" u="sng" dirty="0">
                <a:solidFill>
                  <a:srgbClr val="FFFF00"/>
                </a:solidFill>
              </a:rPr>
              <a:t>scattered among the nations</a:t>
            </a:r>
            <a:r>
              <a:rPr lang="en-US" sz="4000" dirty="0"/>
              <a:t>: greetings.</a:t>
            </a:r>
          </a:p>
          <a:p>
            <a:endParaRPr lang="en-US" sz="4000" dirty="0"/>
          </a:p>
          <a:p>
            <a:r>
              <a:rPr lang="en-US" sz="4000" dirty="0"/>
              <a:t>ESV - </a:t>
            </a:r>
            <a:r>
              <a:rPr lang="en-US" sz="4000" i="1" dirty="0">
                <a:solidFill>
                  <a:srgbClr val="FFFF00"/>
                </a:solidFill>
              </a:rPr>
              <a:t>in the Dispersion: Greetings</a:t>
            </a:r>
            <a:r>
              <a:rPr lang="en-US" sz="4000" i="1" dirty="0"/>
              <a:t>.</a:t>
            </a:r>
          </a:p>
          <a:p>
            <a:endParaRPr lang="en-US" sz="4000" i="1" dirty="0"/>
          </a:p>
          <a:p>
            <a:r>
              <a:rPr lang="en-US" sz="4000" i="1" dirty="0"/>
              <a:t>NKJV – </a:t>
            </a:r>
            <a:r>
              <a:rPr lang="en-US" sz="4000" i="1" dirty="0">
                <a:solidFill>
                  <a:srgbClr val="FFFF00"/>
                </a:solidFill>
              </a:rPr>
              <a:t>bond</a:t>
            </a:r>
            <a:r>
              <a:rPr lang="en-US" sz="4000" i="1" dirty="0"/>
              <a:t>servant … </a:t>
            </a:r>
            <a:r>
              <a:rPr lang="en-US" sz="4000" i="1" dirty="0">
                <a:solidFill>
                  <a:srgbClr val="FFFF00"/>
                </a:solidFill>
              </a:rPr>
              <a:t>scattered abroad: Greetings.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50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60BE-318B-EF45-1ACE-9985F74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3" y="242887"/>
            <a:ext cx="119349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Servant – Bondservant - Slave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A52B-C86E-917F-207B-1B3EDA8A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0" y="1828800"/>
            <a:ext cx="11265031" cy="478631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SERVANT</a:t>
            </a:r>
            <a:r>
              <a:rPr lang="en-US" sz="3200" dirty="0"/>
              <a:t> – 100% voluntary - alliance to a Rabbi or leader. You are my Master.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BONDSERVANT</a:t>
            </a:r>
            <a:r>
              <a:rPr lang="en-US" sz="3200" dirty="0"/>
              <a:t> – willingly submitting yourself to another to fulfill a requirement (Jacob worked 7 years for Leah, then another 7 years for Rachel). Think, “fulfill a debt.”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SLAVE</a:t>
            </a:r>
            <a:r>
              <a:rPr lang="en-US" sz="3200" dirty="0"/>
              <a:t> – owned by another. Even after fulfilling a legal debt, one could stay on to work for their master. </a:t>
            </a:r>
          </a:p>
          <a:p>
            <a:pPr lvl="1"/>
            <a:r>
              <a:rPr lang="en-US" sz="2800" dirty="0"/>
              <a:t>First recording of slavery in the Bible – Gen. 37 when Joseph was sold by his brothers. </a:t>
            </a:r>
          </a:p>
          <a:p>
            <a:pPr marL="457200" lvl="1" indent="0" algn="ctr">
              <a:buNone/>
            </a:pPr>
            <a:r>
              <a:rPr lang="el-GR" sz="6600" dirty="0">
                <a:solidFill>
                  <a:srgbClr val="FFFF00"/>
                </a:solidFill>
                <a:latin typeface="SBL Greek"/>
              </a:rPr>
              <a:t>δοῦλος</a:t>
            </a:r>
            <a:r>
              <a:rPr lang="en-US" sz="6600" dirty="0">
                <a:solidFill>
                  <a:srgbClr val="FFFF00"/>
                </a:solidFill>
                <a:latin typeface="SBL Greek"/>
              </a:rPr>
              <a:t> (128x)</a:t>
            </a:r>
            <a:endParaRPr lang="en-US" sz="8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2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5B5C-11F4-5442-D7A3-ECE6D401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6:5-7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C7D24-4B07-C21B-FDBD-59EF24D5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1825625"/>
            <a:ext cx="11029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FF00"/>
                </a:solidFill>
              </a:rPr>
              <a:t>Bondservants</a:t>
            </a:r>
            <a:r>
              <a:rPr lang="en-US" sz="4400" dirty="0"/>
              <a:t>, obey your earthly masters with fear and trembling, with a sincere heart, as you would Christ, not by the way of eye-service, as people-pleasers, but as </a:t>
            </a:r>
            <a:r>
              <a:rPr lang="en-US" sz="4400" dirty="0">
                <a:solidFill>
                  <a:srgbClr val="FFFF00"/>
                </a:solidFill>
              </a:rPr>
              <a:t>bondservants of Christ</a:t>
            </a:r>
            <a:r>
              <a:rPr lang="en-US" sz="4400" dirty="0"/>
              <a:t>, doing the will of God from the heart, rendering service with a good will as to the Lord and not to man …</a:t>
            </a:r>
          </a:p>
        </p:txBody>
      </p:sp>
    </p:spTree>
    <p:extLst>
      <p:ext uri="{BB962C8B-B14F-4D97-AF65-F5344CB8AC3E}">
        <p14:creationId xmlns:p14="http://schemas.microsoft.com/office/powerpoint/2010/main" val="399195916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91</TotalTime>
  <Words>538</Words>
  <Application>Microsoft Office PowerPoint</Application>
  <PresentationFormat>Widescreen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SBL Greek</vt:lpstr>
      <vt:lpstr>Depth</vt:lpstr>
      <vt:lpstr>James Ἰάκωβος  The first book of the New  Testament</vt:lpstr>
      <vt:lpstr>The Author</vt:lpstr>
      <vt:lpstr>The Date</vt:lpstr>
      <vt:lpstr>The Structure</vt:lpstr>
      <vt:lpstr>PowerPoint Presentation</vt:lpstr>
      <vt:lpstr>PowerPoint Presentation</vt:lpstr>
      <vt:lpstr>PowerPoint Presentation</vt:lpstr>
      <vt:lpstr>Servant – Bondservant - Slave</vt:lpstr>
      <vt:lpstr>Ephesians 6:5-7 (ESV)</vt:lpstr>
      <vt:lpstr>Baker Encyclopedia of the Bible</vt:lpstr>
      <vt:lpstr>The Audience  Dispersion (diaspora)</vt:lpstr>
      <vt:lpstr>PowerPoint Presentation</vt:lpstr>
      <vt:lpstr>Key take-aways from James 1:1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 The first book of the New  Testament</dc:title>
  <dc:creator>David Williamson</dc:creator>
  <cp:lastModifiedBy>David Williamson</cp:lastModifiedBy>
  <cp:revision>1</cp:revision>
  <dcterms:created xsi:type="dcterms:W3CDTF">2024-01-05T17:11:52Z</dcterms:created>
  <dcterms:modified xsi:type="dcterms:W3CDTF">2024-01-07T11:06:39Z</dcterms:modified>
</cp:coreProperties>
</file>