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17"/>
  </p:notesMasterIdLst>
  <p:sldIdLst>
    <p:sldId id="256" r:id="rId2"/>
    <p:sldId id="257" r:id="rId3"/>
    <p:sldId id="263" r:id="rId4"/>
    <p:sldId id="258" r:id="rId5"/>
    <p:sldId id="264" r:id="rId6"/>
    <p:sldId id="259" r:id="rId7"/>
    <p:sldId id="266" r:id="rId8"/>
    <p:sldId id="260" r:id="rId9"/>
    <p:sldId id="265" r:id="rId10"/>
    <p:sldId id="270" r:id="rId11"/>
    <p:sldId id="261" r:id="rId12"/>
    <p:sldId id="267" r:id="rId13"/>
    <p:sldId id="262" r:id="rId14"/>
    <p:sldId id="268" r:id="rId15"/>
    <p:sldId id="269" r:id="rId16"/>
  </p:sldIdLst>
  <p:sldSz cx="12192000" cy="68580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F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21E9AF3-EFB6-479E-8E5C-150B9FCD001F}" v="37" dt="2024-01-20T18:41:42.7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60"/>
  </p:normalViewPr>
  <p:slideViewPr>
    <p:cSldViewPr snapToGrid="0">
      <p:cViewPr varScale="1">
        <p:scale>
          <a:sx n="111" d="100"/>
          <a:sy n="111" d="100"/>
        </p:scale>
        <p:origin x="222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Williamson" userId="a73da8032f1697b1" providerId="LiveId" clId="{F21E9AF3-EFB6-479E-8E5C-150B9FCD001F}"/>
    <pc:docChg chg="undo custSel addSld modSld">
      <pc:chgData name="David Williamson" userId="a73da8032f1697b1" providerId="LiveId" clId="{F21E9AF3-EFB6-479E-8E5C-150B9FCD001F}" dt="2024-01-20T18:42:03.864" v="481" actId="14100"/>
      <pc:docMkLst>
        <pc:docMk/>
      </pc:docMkLst>
      <pc:sldChg chg="delSp modSp mod">
        <pc:chgData name="David Williamson" userId="a73da8032f1697b1" providerId="LiveId" clId="{F21E9AF3-EFB6-479E-8E5C-150B9FCD001F}" dt="2024-01-20T17:43:32.303" v="3"/>
        <pc:sldMkLst>
          <pc:docMk/>
          <pc:sldMk cId="2436902367" sldId="259"/>
        </pc:sldMkLst>
        <pc:spChg chg="del mod">
          <ac:chgData name="David Williamson" userId="a73da8032f1697b1" providerId="LiveId" clId="{F21E9AF3-EFB6-479E-8E5C-150B9FCD001F}" dt="2024-01-20T17:43:32.303" v="3"/>
          <ac:spMkLst>
            <pc:docMk/>
            <pc:sldMk cId="2436902367" sldId="259"/>
            <ac:spMk id="4" creationId="{7732F05C-A350-0341-28E2-9229FAE33807}"/>
          </ac:spMkLst>
        </pc:spChg>
      </pc:sldChg>
      <pc:sldChg chg="modSp mod">
        <pc:chgData name="David Williamson" userId="a73da8032f1697b1" providerId="LiveId" clId="{F21E9AF3-EFB6-479E-8E5C-150B9FCD001F}" dt="2024-01-20T17:51:37.780" v="9" actId="14100"/>
        <pc:sldMkLst>
          <pc:docMk/>
          <pc:sldMk cId="2595536100" sldId="260"/>
        </pc:sldMkLst>
        <pc:spChg chg="mod">
          <ac:chgData name="David Williamson" userId="a73da8032f1697b1" providerId="LiveId" clId="{F21E9AF3-EFB6-479E-8E5C-150B9FCD001F}" dt="2024-01-20T17:51:37.780" v="9" actId="14100"/>
          <ac:spMkLst>
            <pc:docMk/>
            <pc:sldMk cId="2595536100" sldId="260"/>
            <ac:spMk id="3" creationId="{855E31FC-AE6D-E996-F61B-50CA4332D2B4}"/>
          </ac:spMkLst>
        </pc:spChg>
      </pc:sldChg>
      <pc:sldChg chg="addSp modSp mod">
        <pc:chgData name="David Williamson" userId="a73da8032f1697b1" providerId="LiveId" clId="{F21E9AF3-EFB6-479E-8E5C-150B9FCD001F}" dt="2024-01-20T18:12:33.187" v="134" actId="1076"/>
        <pc:sldMkLst>
          <pc:docMk/>
          <pc:sldMk cId="2102532571" sldId="261"/>
        </pc:sldMkLst>
        <pc:spChg chg="add mod">
          <ac:chgData name="David Williamson" userId="a73da8032f1697b1" providerId="LiveId" clId="{F21E9AF3-EFB6-479E-8E5C-150B9FCD001F}" dt="2024-01-20T18:12:33.187" v="134" actId="1076"/>
          <ac:spMkLst>
            <pc:docMk/>
            <pc:sldMk cId="2102532571" sldId="261"/>
            <ac:spMk id="4" creationId="{A7E41094-14F4-095A-6FC6-A0A44CF94985}"/>
          </ac:spMkLst>
        </pc:spChg>
      </pc:sldChg>
      <pc:sldChg chg="modSp mod">
        <pc:chgData name="David Williamson" userId="a73da8032f1697b1" providerId="LiveId" clId="{F21E9AF3-EFB6-479E-8E5C-150B9FCD001F}" dt="2024-01-20T18:39:27.321" v="433" actId="20577"/>
        <pc:sldMkLst>
          <pc:docMk/>
          <pc:sldMk cId="2516128208" sldId="265"/>
        </pc:sldMkLst>
        <pc:spChg chg="mod">
          <ac:chgData name="David Williamson" userId="a73da8032f1697b1" providerId="LiveId" clId="{F21E9AF3-EFB6-479E-8E5C-150B9FCD001F}" dt="2024-01-20T18:39:27.321" v="433" actId="20577"/>
          <ac:spMkLst>
            <pc:docMk/>
            <pc:sldMk cId="2516128208" sldId="265"/>
            <ac:spMk id="3" creationId="{A9CF221A-36FC-20AB-D766-D9E3D048CAE9}"/>
          </ac:spMkLst>
        </pc:spChg>
      </pc:sldChg>
      <pc:sldChg chg="addSp delSp modSp mod">
        <pc:chgData name="David Williamson" userId="a73da8032f1697b1" providerId="LiveId" clId="{F21E9AF3-EFB6-479E-8E5C-150B9FCD001F}" dt="2024-01-20T18:03:31.653" v="115" actId="1076"/>
        <pc:sldMkLst>
          <pc:docMk/>
          <pc:sldMk cId="2437849780" sldId="266"/>
        </pc:sldMkLst>
        <pc:spChg chg="mod">
          <ac:chgData name="David Williamson" userId="a73da8032f1697b1" providerId="LiveId" clId="{F21E9AF3-EFB6-479E-8E5C-150B9FCD001F}" dt="2024-01-20T18:03:31.653" v="115" actId="1076"/>
          <ac:spMkLst>
            <pc:docMk/>
            <pc:sldMk cId="2437849780" sldId="266"/>
            <ac:spMk id="2" creationId="{F53162F2-ACF0-11EE-B71C-131158CCF745}"/>
          </ac:spMkLst>
        </pc:spChg>
        <pc:spChg chg="del mod">
          <ac:chgData name="David Williamson" userId="a73da8032f1697b1" providerId="LiveId" clId="{F21E9AF3-EFB6-479E-8E5C-150B9FCD001F}" dt="2024-01-20T18:02:28.015" v="99" actId="26606"/>
          <ac:spMkLst>
            <pc:docMk/>
            <pc:sldMk cId="2437849780" sldId="266"/>
            <ac:spMk id="3" creationId="{A9CF221A-36FC-20AB-D766-D9E3D048CAE9}"/>
          </ac:spMkLst>
        </pc:spChg>
        <pc:spChg chg="del">
          <ac:chgData name="David Williamson" userId="a73da8032f1697b1" providerId="LiveId" clId="{F21E9AF3-EFB6-479E-8E5C-150B9FCD001F}" dt="2024-01-20T18:02:28.015" v="99" actId="26606"/>
          <ac:spMkLst>
            <pc:docMk/>
            <pc:sldMk cId="2437849780" sldId="266"/>
            <ac:spMk id="8" creationId="{78A17A72-B88B-450E-835A-1C2722503AF2}"/>
          </ac:spMkLst>
        </pc:spChg>
        <pc:spChg chg="del">
          <ac:chgData name="David Williamson" userId="a73da8032f1697b1" providerId="LiveId" clId="{F21E9AF3-EFB6-479E-8E5C-150B9FCD001F}" dt="2024-01-20T18:02:28.015" v="99" actId="26606"/>
          <ac:spMkLst>
            <pc:docMk/>
            <pc:sldMk cId="2437849780" sldId="266"/>
            <ac:spMk id="10" creationId="{B1D13D13-FAEE-4BC8-B0D0-9D476834B2C1}"/>
          </ac:spMkLst>
        </pc:spChg>
        <pc:spChg chg="add">
          <ac:chgData name="David Williamson" userId="a73da8032f1697b1" providerId="LiveId" clId="{F21E9AF3-EFB6-479E-8E5C-150B9FCD001F}" dt="2024-01-20T18:02:28.015" v="99" actId="26606"/>
          <ac:spMkLst>
            <pc:docMk/>
            <pc:sldMk cId="2437849780" sldId="266"/>
            <ac:spMk id="18" creationId="{A7CA9E50-B76A-428A-92C9-9BAC41446DEA}"/>
          </ac:spMkLst>
        </pc:spChg>
        <pc:spChg chg="add">
          <ac:chgData name="David Williamson" userId="a73da8032f1697b1" providerId="LiveId" clId="{F21E9AF3-EFB6-479E-8E5C-150B9FCD001F}" dt="2024-01-20T18:02:28.015" v="99" actId="26606"/>
          <ac:spMkLst>
            <pc:docMk/>
            <pc:sldMk cId="2437849780" sldId="266"/>
            <ac:spMk id="20" creationId="{C85E3F79-81BB-4454-A267-DDCA4282462A}"/>
          </ac:spMkLst>
        </pc:spChg>
        <pc:spChg chg="add">
          <ac:chgData name="David Williamson" userId="a73da8032f1697b1" providerId="LiveId" clId="{F21E9AF3-EFB6-479E-8E5C-150B9FCD001F}" dt="2024-01-20T18:02:28.015" v="99" actId="26606"/>
          <ac:spMkLst>
            <pc:docMk/>
            <pc:sldMk cId="2437849780" sldId="266"/>
            <ac:spMk id="22" creationId="{A1F375A4-17F0-4BA7-B751-68BFAAEC4F7F}"/>
          </ac:spMkLst>
        </pc:spChg>
        <pc:spChg chg="add">
          <ac:chgData name="David Williamson" userId="a73da8032f1697b1" providerId="LiveId" clId="{F21E9AF3-EFB6-479E-8E5C-150B9FCD001F}" dt="2024-01-20T18:02:28.015" v="99" actId="26606"/>
          <ac:spMkLst>
            <pc:docMk/>
            <pc:sldMk cId="2437849780" sldId="266"/>
            <ac:spMk id="24" creationId="{5D2122D3-4056-4C50-B4AC-74BB2940E216}"/>
          </ac:spMkLst>
        </pc:spChg>
        <pc:graphicFrameChg chg="add mod modGraphic">
          <ac:chgData name="David Williamson" userId="a73da8032f1697b1" providerId="LiveId" clId="{F21E9AF3-EFB6-479E-8E5C-150B9FCD001F}" dt="2024-01-20T18:03:02.156" v="104" actId="207"/>
          <ac:graphicFrameMkLst>
            <pc:docMk/>
            <pc:sldMk cId="2437849780" sldId="266"/>
            <ac:graphicFrameMk id="14" creationId="{ABD6C77D-D9C4-12FF-C321-5F75FEB9AF37}"/>
          </ac:graphicFrameMkLst>
        </pc:graphicFrameChg>
        <pc:cxnChg chg="del">
          <ac:chgData name="David Williamson" userId="a73da8032f1697b1" providerId="LiveId" clId="{F21E9AF3-EFB6-479E-8E5C-150B9FCD001F}" dt="2024-01-20T18:02:28.015" v="99" actId="26606"/>
          <ac:cxnSpMkLst>
            <pc:docMk/>
            <pc:sldMk cId="2437849780" sldId="266"/>
            <ac:cxnSpMk id="12" creationId="{87ADDECF-37FB-45A1-BAD3-6252E3064A1E}"/>
          </ac:cxnSpMkLst>
        </pc:cxnChg>
      </pc:sldChg>
      <pc:sldChg chg="addSp delSp modSp new mod setBg addAnim setClrOvrMap">
        <pc:chgData name="David Williamson" userId="a73da8032f1697b1" providerId="LiveId" clId="{F21E9AF3-EFB6-479E-8E5C-150B9FCD001F}" dt="2024-01-20T18:42:03.864" v="481" actId="14100"/>
        <pc:sldMkLst>
          <pc:docMk/>
          <pc:sldMk cId="3637807120" sldId="270"/>
        </pc:sldMkLst>
        <pc:spChg chg="mod ord">
          <ac:chgData name="David Williamson" userId="a73da8032f1697b1" providerId="LiveId" clId="{F21E9AF3-EFB6-479E-8E5C-150B9FCD001F}" dt="2024-01-20T18:42:03.864" v="481" actId="14100"/>
          <ac:spMkLst>
            <pc:docMk/>
            <pc:sldMk cId="3637807120" sldId="270"/>
            <ac:spMk id="2" creationId="{BBE59299-D9FD-95F0-D7A4-06F8DA97BF53}"/>
          </ac:spMkLst>
        </pc:spChg>
        <pc:spChg chg="del">
          <ac:chgData name="David Williamson" userId="a73da8032f1697b1" providerId="LiveId" clId="{F21E9AF3-EFB6-479E-8E5C-150B9FCD001F}" dt="2024-01-20T18:28:24.074" v="152"/>
          <ac:spMkLst>
            <pc:docMk/>
            <pc:sldMk cId="3637807120" sldId="270"/>
            <ac:spMk id="3" creationId="{B61ED3B3-BED4-27ED-F062-5609479821D8}"/>
          </ac:spMkLst>
        </pc:spChg>
        <pc:spChg chg="add mod">
          <ac:chgData name="David Williamson" userId="a73da8032f1697b1" providerId="LiveId" clId="{F21E9AF3-EFB6-479E-8E5C-150B9FCD001F}" dt="2024-01-20T18:41:29.590" v="459" actId="1076"/>
          <ac:spMkLst>
            <pc:docMk/>
            <pc:sldMk cId="3637807120" sldId="270"/>
            <ac:spMk id="6" creationId="{E873B6FD-76F7-0E38-29C7-7082912E7E1F}"/>
          </ac:spMkLst>
        </pc:spChg>
        <pc:spChg chg="add del">
          <ac:chgData name="David Williamson" userId="a73da8032f1697b1" providerId="LiveId" clId="{F21E9AF3-EFB6-479E-8E5C-150B9FCD001F}" dt="2024-01-20T18:30:03.671" v="299" actId="21"/>
          <ac:spMkLst>
            <pc:docMk/>
            <pc:sldMk cId="3637807120" sldId="270"/>
            <ac:spMk id="9" creationId="{6881CC19-54AE-1864-B745-BB09FD86535B}"/>
          </ac:spMkLst>
        </pc:spChg>
        <pc:spChg chg="add del">
          <ac:chgData name="David Williamson" userId="a73da8032f1697b1" providerId="LiveId" clId="{F21E9AF3-EFB6-479E-8E5C-150B9FCD001F}" dt="2024-01-20T18:36:52.174" v="375" actId="26606"/>
          <ac:spMkLst>
            <pc:docMk/>
            <pc:sldMk cId="3637807120" sldId="270"/>
            <ac:spMk id="12" creationId="{06824FB2-0837-4FB5-BD83-F32303E59130}"/>
          </ac:spMkLst>
        </pc:spChg>
        <pc:spChg chg="add del">
          <ac:chgData name="David Williamson" userId="a73da8032f1697b1" providerId="LiveId" clId="{F21E9AF3-EFB6-479E-8E5C-150B9FCD001F}" dt="2024-01-20T18:36:52.174" v="375" actId="26606"/>
          <ac:spMkLst>
            <pc:docMk/>
            <pc:sldMk cId="3637807120" sldId="270"/>
            <ac:spMk id="14" creationId="{26A90022-5417-4ECC-BC1A-3055E8A32928}"/>
          </ac:spMkLst>
        </pc:spChg>
        <pc:spChg chg="add del">
          <ac:chgData name="David Williamson" userId="a73da8032f1697b1" providerId="LiveId" clId="{F21E9AF3-EFB6-479E-8E5C-150B9FCD001F}" dt="2024-01-20T18:36:52.174" v="375" actId="26606"/>
          <ac:spMkLst>
            <pc:docMk/>
            <pc:sldMk cId="3637807120" sldId="270"/>
            <ac:spMk id="16" creationId="{E60E9E22-B18F-41BA-B265-B5EC4E88A918}"/>
          </ac:spMkLst>
        </pc:spChg>
        <pc:spChg chg="add">
          <ac:chgData name="David Williamson" userId="a73da8032f1697b1" providerId="LiveId" clId="{F21E9AF3-EFB6-479E-8E5C-150B9FCD001F}" dt="2024-01-20T18:36:52.174" v="375" actId="26606"/>
          <ac:spMkLst>
            <pc:docMk/>
            <pc:sldMk cId="3637807120" sldId="270"/>
            <ac:spMk id="29" creationId="{5EB8E3BF-F464-4900-8994-851061A9AD60}"/>
          </ac:spMkLst>
        </pc:spChg>
        <pc:grpChg chg="add del">
          <ac:chgData name="David Williamson" userId="a73da8032f1697b1" providerId="LiveId" clId="{F21E9AF3-EFB6-479E-8E5C-150B9FCD001F}" dt="2024-01-20T18:36:52.174" v="375" actId="26606"/>
          <ac:grpSpMkLst>
            <pc:docMk/>
            <pc:sldMk cId="3637807120" sldId="270"/>
            <ac:grpSpMk id="20" creationId="{8BB24324-5A4E-4C42-935B-753C3E59F305}"/>
          </ac:grpSpMkLst>
        </pc:grpChg>
        <pc:picChg chg="add mod">
          <ac:chgData name="David Williamson" userId="a73da8032f1697b1" providerId="LiveId" clId="{F21E9AF3-EFB6-479E-8E5C-150B9FCD001F}" dt="2024-01-20T18:40:19.958" v="441" actId="1076"/>
          <ac:picMkLst>
            <pc:docMk/>
            <pc:sldMk cId="3637807120" sldId="270"/>
            <ac:picMk id="5" creationId="{F984E5A9-E462-DCA8-FC14-18B4F5B777BE}"/>
          </ac:picMkLst>
        </pc:picChg>
        <pc:cxnChg chg="add del">
          <ac:chgData name="David Williamson" userId="a73da8032f1697b1" providerId="LiveId" clId="{F21E9AF3-EFB6-479E-8E5C-150B9FCD001F}" dt="2024-01-20T18:36:52.174" v="375" actId="26606"/>
          <ac:cxnSpMkLst>
            <pc:docMk/>
            <pc:sldMk cId="3637807120" sldId="270"/>
            <ac:cxnSpMk id="18" creationId="{197422B7-70DC-4B4A-A29D-3FEFBC52F950}"/>
          </ac:cxnSpMkLst>
        </pc:cxnChg>
        <pc:cxnChg chg="add">
          <ac:chgData name="David Williamson" userId="a73da8032f1697b1" providerId="LiveId" clId="{F21E9AF3-EFB6-479E-8E5C-150B9FCD001F}" dt="2024-01-20T18:36:52.174" v="375" actId="26606"/>
          <ac:cxnSpMkLst>
            <pc:docMk/>
            <pc:sldMk cId="3637807120" sldId="270"/>
            <ac:cxnSpMk id="31" creationId="{8E0602D6-3A81-42F8-AE67-1BAAFC967CB0}"/>
          </ac:cxnSpMkLst>
        </pc:cxnChg>
      </pc:sldChg>
    </pc:docChg>
  </pc:docChgLst>
</pc:chgInfo>
</file>

<file path=ppt/diagrams/_rels/drawing1.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941CD9-9942-4D92-BD27-A60DE96ECB19}"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FB3EBF8B-5DAB-43B5-8C15-4B2D7A762620}">
      <dgm:prSet/>
      <dgm:spPr/>
      <dgm:t>
        <a:bodyPr/>
        <a:lstStyle/>
        <a:p>
          <a:pPr algn="ctr"/>
          <a:r>
            <a:rPr lang="en-US" dirty="0">
              <a:solidFill>
                <a:schemeClr val="tx1"/>
              </a:solidFill>
            </a:rPr>
            <a:t>Mark 11:24 </a:t>
          </a:r>
        </a:p>
      </dgm:t>
    </dgm:pt>
    <dgm:pt modelId="{580D98BE-9390-468F-8FDF-5ADA259F4268}" type="parTrans" cxnId="{C01EDCF5-1CD6-4B15-9F72-ACEE59014D62}">
      <dgm:prSet/>
      <dgm:spPr/>
      <dgm:t>
        <a:bodyPr/>
        <a:lstStyle/>
        <a:p>
          <a:endParaRPr lang="en-US"/>
        </a:p>
      </dgm:t>
    </dgm:pt>
    <dgm:pt modelId="{23B63531-FD38-4E96-8FAB-E58B98B6E25C}" type="sibTrans" cxnId="{C01EDCF5-1CD6-4B15-9F72-ACEE59014D62}">
      <dgm:prSet/>
      <dgm:spPr/>
      <dgm:t>
        <a:bodyPr/>
        <a:lstStyle/>
        <a:p>
          <a:endParaRPr lang="en-US"/>
        </a:p>
      </dgm:t>
    </dgm:pt>
    <dgm:pt modelId="{35FCEF02-8724-475E-80D4-0BECDFD99DC5}">
      <dgm:prSet/>
      <dgm:spPr/>
      <dgm:t>
        <a:bodyPr/>
        <a:lstStyle/>
        <a:p>
          <a:pPr algn="ctr"/>
          <a:r>
            <a:rPr lang="en-US" dirty="0"/>
            <a:t>Isaiah 57:20-21 </a:t>
          </a:r>
        </a:p>
      </dgm:t>
    </dgm:pt>
    <dgm:pt modelId="{B360859E-D5FA-43F5-991F-67CBB730D3B3}" type="parTrans" cxnId="{D647D717-2B30-42A8-8937-001E4EAED08C}">
      <dgm:prSet/>
      <dgm:spPr/>
      <dgm:t>
        <a:bodyPr/>
        <a:lstStyle/>
        <a:p>
          <a:endParaRPr lang="en-US"/>
        </a:p>
      </dgm:t>
    </dgm:pt>
    <dgm:pt modelId="{4B782ABA-91C5-4113-AF2E-6E3D8593D2D8}" type="sibTrans" cxnId="{D647D717-2B30-42A8-8937-001E4EAED08C}">
      <dgm:prSet/>
      <dgm:spPr/>
      <dgm:t>
        <a:bodyPr/>
        <a:lstStyle/>
        <a:p>
          <a:endParaRPr lang="en-US"/>
        </a:p>
      </dgm:t>
    </dgm:pt>
    <dgm:pt modelId="{46F27F7E-A823-4061-9ED1-4D95CD98A10B}">
      <dgm:prSet/>
      <dgm:spPr/>
      <dgm:t>
        <a:bodyPr/>
        <a:lstStyle/>
        <a:p>
          <a:pPr algn="ctr"/>
          <a:r>
            <a:rPr lang="en-US" dirty="0"/>
            <a:t>Ephesians 4:14 </a:t>
          </a:r>
        </a:p>
      </dgm:t>
    </dgm:pt>
    <dgm:pt modelId="{067C563B-318C-40C8-B475-DE8A3F39A23F}" type="parTrans" cxnId="{F303D233-2E96-4093-8534-36D09D304FAE}">
      <dgm:prSet/>
      <dgm:spPr/>
      <dgm:t>
        <a:bodyPr/>
        <a:lstStyle/>
        <a:p>
          <a:endParaRPr lang="en-US"/>
        </a:p>
      </dgm:t>
    </dgm:pt>
    <dgm:pt modelId="{F2B6CAA9-AEC4-4104-8833-44FE1E4663B0}" type="sibTrans" cxnId="{F303D233-2E96-4093-8534-36D09D304FAE}">
      <dgm:prSet/>
      <dgm:spPr/>
      <dgm:t>
        <a:bodyPr/>
        <a:lstStyle/>
        <a:p>
          <a:endParaRPr lang="en-US"/>
        </a:p>
      </dgm:t>
    </dgm:pt>
    <dgm:pt modelId="{8DE00D23-E9C2-412D-9019-F7D58B02D469}" type="pres">
      <dgm:prSet presAssocID="{38941CD9-9942-4D92-BD27-A60DE96ECB19}" presName="linear" presStyleCnt="0">
        <dgm:presLayoutVars>
          <dgm:animLvl val="lvl"/>
          <dgm:resizeHandles val="exact"/>
        </dgm:presLayoutVars>
      </dgm:prSet>
      <dgm:spPr/>
    </dgm:pt>
    <dgm:pt modelId="{57C0A4D3-9363-48DB-994E-3E5A42B46842}" type="pres">
      <dgm:prSet presAssocID="{FB3EBF8B-5DAB-43B5-8C15-4B2D7A762620}" presName="parentText" presStyleLbl="node1" presStyleIdx="0" presStyleCnt="3">
        <dgm:presLayoutVars>
          <dgm:chMax val="0"/>
          <dgm:bulletEnabled val="1"/>
        </dgm:presLayoutVars>
      </dgm:prSet>
      <dgm:spPr/>
    </dgm:pt>
    <dgm:pt modelId="{3E0F5AF7-93AF-4CFB-86D4-1C3A39389CF8}" type="pres">
      <dgm:prSet presAssocID="{23B63531-FD38-4E96-8FAB-E58B98B6E25C}" presName="spacer" presStyleCnt="0"/>
      <dgm:spPr/>
    </dgm:pt>
    <dgm:pt modelId="{20D5183F-85A0-419F-B121-8039D3A31D5F}" type="pres">
      <dgm:prSet presAssocID="{35FCEF02-8724-475E-80D4-0BECDFD99DC5}" presName="parentText" presStyleLbl="node1" presStyleIdx="1" presStyleCnt="3">
        <dgm:presLayoutVars>
          <dgm:chMax val="0"/>
          <dgm:bulletEnabled val="1"/>
        </dgm:presLayoutVars>
      </dgm:prSet>
      <dgm:spPr/>
    </dgm:pt>
    <dgm:pt modelId="{2A830656-DBA7-4937-BCD4-34FD156BFE36}" type="pres">
      <dgm:prSet presAssocID="{4B782ABA-91C5-4113-AF2E-6E3D8593D2D8}" presName="spacer" presStyleCnt="0"/>
      <dgm:spPr/>
    </dgm:pt>
    <dgm:pt modelId="{A8E99DA5-FBC3-4C50-94EA-DA425CA81EC9}" type="pres">
      <dgm:prSet presAssocID="{46F27F7E-A823-4061-9ED1-4D95CD98A10B}" presName="parentText" presStyleLbl="node1" presStyleIdx="2" presStyleCnt="3">
        <dgm:presLayoutVars>
          <dgm:chMax val="0"/>
          <dgm:bulletEnabled val="1"/>
        </dgm:presLayoutVars>
      </dgm:prSet>
      <dgm:spPr/>
    </dgm:pt>
  </dgm:ptLst>
  <dgm:cxnLst>
    <dgm:cxn modelId="{D647D717-2B30-42A8-8937-001E4EAED08C}" srcId="{38941CD9-9942-4D92-BD27-A60DE96ECB19}" destId="{35FCEF02-8724-475E-80D4-0BECDFD99DC5}" srcOrd="1" destOrd="0" parTransId="{B360859E-D5FA-43F5-991F-67CBB730D3B3}" sibTransId="{4B782ABA-91C5-4113-AF2E-6E3D8593D2D8}"/>
    <dgm:cxn modelId="{F303D233-2E96-4093-8534-36D09D304FAE}" srcId="{38941CD9-9942-4D92-BD27-A60DE96ECB19}" destId="{46F27F7E-A823-4061-9ED1-4D95CD98A10B}" srcOrd="2" destOrd="0" parTransId="{067C563B-318C-40C8-B475-DE8A3F39A23F}" sibTransId="{F2B6CAA9-AEC4-4104-8833-44FE1E4663B0}"/>
    <dgm:cxn modelId="{1520774D-EF5E-4279-B2B0-552A64E15E1C}" type="presOf" srcId="{46F27F7E-A823-4061-9ED1-4D95CD98A10B}" destId="{A8E99DA5-FBC3-4C50-94EA-DA425CA81EC9}" srcOrd="0" destOrd="0" presId="urn:microsoft.com/office/officeart/2005/8/layout/vList2"/>
    <dgm:cxn modelId="{6C977386-6474-4899-9CFE-F98CDF119E9F}" type="presOf" srcId="{38941CD9-9942-4D92-BD27-A60DE96ECB19}" destId="{8DE00D23-E9C2-412D-9019-F7D58B02D469}" srcOrd="0" destOrd="0" presId="urn:microsoft.com/office/officeart/2005/8/layout/vList2"/>
    <dgm:cxn modelId="{1CDB0CAC-2E2E-4997-964A-EBA115E32133}" type="presOf" srcId="{FB3EBF8B-5DAB-43B5-8C15-4B2D7A762620}" destId="{57C0A4D3-9363-48DB-994E-3E5A42B46842}" srcOrd="0" destOrd="0" presId="urn:microsoft.com/office/officeart/2005/8/layout/vList2"/>
    <dgm:cxn modelId="{9334E4E3-9F15-41B3-BC9A-DCD409888B11}" type="presOf" srcId="{35FCEF02-8724-475E-80D4-0BECDFD99DC5}" destId="{20D5183F-85A0-419F-B121-8039D3A31D5F}" srcOrd="0" destOrd="0" presId="urn:microsoft.com/office/officeart/2005/8/layout/vList2"/>
    <dgm:cxn modelId="{C01EDCF5-1CD6-4B15-9F72-ACEE59014D62}" srcId="{38941CD9-9942-4D92-BD27-A60DE96ECB19}" destId="{FB3EBF8B-5DAB-43B5-8C15-4B2D7A762620}" srcOrd="0" destOrd="0" parTransId="{580D98BE-9390-468F-8FDF-5ADA259F4268}" sibTransId="{23B63531-FD38-4E96-8FAB-E58B98B6E25C}"/>
    <dgm:cxn modelId="{0CF2E4B4-0AAE-4E5A-A07C-A8295587A1A6}" type="presParOf" srcId="{8DE00D23-E9C2-412D-9019-F7D58B02D469}" destId="{57C0A4D3-9363-48DB-994E-3E5A42B46842}" srcOrd="0" destOrd="0" presId="urn:microsoft.com/office/officeart/2005/8/layout/vList2"/>
    <dgm:cxn modelId="{96824FC8-23A2-4092-BFCA-272EBA23DFFE}" type="presParOf" srcId="{8DE00D23-E9C2-412D-9019-F7D58B02D469}" destId="{3E0F5AF7-93AF-4CFB-86D4-1C3A39389CF8}" srcOrd="1" destOrd="0" presId="urn:microsoft.com/office/officeart/2005/8/layout/vList2"/>
    <dgm:cxn modelId="{C661AA62-3ACC-4DF9-A78F-3F610C4EBC8C}" type="presParOf" srcId="{8DE00D23-E9C2-412D-9019-F7D58B02D469}" destId="{20D5183F-85A0-419F-B121-8039D3A31D5F}" srcOrd="2" destOrd="0" presId="urn:microsoft.com/office/officeart/2005/8/layout/vList2"/>
    <dgm:cxn modelId="{48BAED4A-C01F-4236-873F-F3F8F0301BEF}" type="presParOf" srcId="{8DE00D23-E9C2-412D-9019-F7D58B02D469}" destId="{2A830656-DBA7-4937-BCD4-34FD156BFE36}" srcOrd="3" destOrd="0" presId="urn:microsoft.com/office/officeart/2005/8/layout/vList2"/>
    <dgm:cxn modelId="{86C79C8D-DF7F-454B-9D81-BA595234AE5C}" type="presParOf" srcId="{8DE00D23-E9C2-412D-9019-F7D58B02D469}" destId="{A8E99DA5-FBC3-4C50-94EA-DA425CA81EC9}"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31206C5-5409-472A-9927-589B5CA90C5A}"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7E6413F8-6CC9-4A81-A160-534B7B5607B2}">
      <dgm:prSet/>
      <dgm:spPr>
        <a:solidFill>
          <a:srgbClr val="FFFF00">
            <a:alpha val="90000"/>
          </a:srgbClr>
        </a:solidFill>
      </dgm:spPr>
      <dgm:t>
        <a:bodyPr/>
        <a:lstStyle/>
        <a:p>
          <a:r>
            <a:rPr lang="en-US" b="1" dirty="0"/>
            <a:t>“Trials are to be viewed as occasions for joy.”</a:t>
          </a:r>
        </a:p>
      </dgm:t>
    </dgm:pt>
    <dgm:pt modelId="{9CCBBFEA-1EBB-439B-8930-A9696212CB84}" type="parTrans" cxnId="{3C8FC3C7-DE88-4099-A1F5-F6A027EDE7C0}">
      <dgm:prSet/>
      <dgm:spPr/>
      <dgm:t>
        <a:bodyPr/>
        <a:lstStyle/>
        <a:p>
          <a:endParaRPr lang="en-US"/>
        </a:p>
      </dgm:t>
    </dgm:pt>
    <dgm:pt modelId="{55DECE93-B5B1-401C-B93B-164517EB6690}" type="sibTrans" cxnId="{3C8FC3C7-DE88-4099-A1F5-F6A027EDE7C0}">
      <dgm:prSet/>
      <dgm:spPr/>
      <dgm:t>
        <a:bodyPr/>
        <a:lstStyle/>
        <a:p>
          <a:endParaRPr lang="en-US"/>
        </a:p>
      </dgm:t>
    </dgm:pt>
    <dgm:pt modelId="{39DEE3EF-6E08-436A-8708-578FF84817DE}">
      <dgm:prSet custT="1"/>
      <dgm:spPr>
        <a:solidFill>
          <a:srgbClr val="FFFF00">
            <a:alpha val="90000"/>
          </a:srgbClr>
        </a:solidFill>
        <a:ln w="15875" cap="flat" cmpd="sng" algn="ctr">
          <a:solidFill>
            <a:srgbClr val="B15E28">
              <a:hueOff val="0"/>
              <a:satOff val="0"/>
              <a:lumOff val="0"/>
              <a:alphaOff val="0"/>
            </a:srgbClr>
          </a:solidFill>
          <a:prstDash val="solid"/>
        </a:ln>
        <a:effectLst/>
      </dgm:spPr>
      <dgm:t>
        <a:bodyPr spcFirstLastPara="0" vert="horz" wrap="square" lIns="102870" tIns="102870" rIns="102870" bIns="102870" numCol="1" spcCol="1270" anchor="ctr" anchorCtr="0"/>
        <a:lstStyle/>
        <a:p>
          <a:pPr marL="0" lvl="0" indent="0" algn="ctr" defTabSz="1200150">
            <a:lnSpc>
              <a:spcPct val="90000"/>
            </a:lnSpc>
            <a:spcBef>
              <a:spcPct val="0"/>
            </a:spcBef>
            <a:spcAft>
              <a:spcPct val="35000"/>
            </a:spcAft>
            <a:buNone/>
          </a:pPr>
          <a:r>
            <a:rPr lang="en-US" sz="2700" b="1" kern="1200" dirty="0">
              <a:solidFill>
                <a:prstClr val="black">
                  <a:hueOff val="0"/>
                  <a:satOff val="0"/>
                  <a:lumOff val="0"/>
                  <a:alphaOff val="0"/>
                </a:prstClr>
              </a:solidFill>
              <a:latin typeface="Garamond" panose="02020404030301010803"/>
              <a:ea typeface="+mn-ea"/>
              <a:cs typeface="+mn-cs"/>
            </a:rPr>
            <a:t>“Trials produce endurance.”</a:t>
          </a:r>
        </a:p>
      </dgm:t>
    </dgm:pt>
    <dgm:pt modelId="{BD7C47A2-70E2-48C5-8DA2-62CA0C6E456C}" type="parTrans" cxnId="{DE2DB8F4-0DDC-4944-A438-568406655451}">
      <dgm:prSet/>
      <dgm:spPr/>
      <dgm:t>
        <a:bodyPr/>
        <a:lstStyle/>
        <a:p>
          <a:endParaRPr lang="en-US"/>
        </a:p>
      </dgm:t>
    </dgm:pt>
    <dgm:pt modelId="{EB1F469C-189B-4120-8C64-B724877AFF9B}" type="sibTrans" cxnId="{DE2DB8F4-0DDC-4944-A438-568406655451}">
      <dgm:prSet/>
      <dgm:spPr/>
      <dgm:t>
        <a:bodyPr/>
        <a:lstStyle/>
        <a:p>
          <a:endParaRPr lang="en-US"/>
        </a:p>
      </dgm:t>
    </dgm:pt>
    <dgm:pt modelId="{9F1F3A84-A8CB-4D87-A368-F5B959EA7896}">
      <dgm:prSet custT="1"/>
      <dgm:spPr>
        <a:solidFill>
          <a:srgbClr val="FFFF00">
            <a:alpha val="90000"/>
          </a:srgbClr>
        </a:solidFill>
        <a:ln w="15875" cap="flat" cmpd="sng" algn="ctr">
          <a:solidFill>
            <a:srgbClr val="B15E28">
              <a:hueOff val="0"/>
              <a:satOff val="0"/>
              <a:lumOff val="0"/>
              <a:alphaOff val="0"/>
            </a:srgbClr>
          </a:solidFill>
          <a:prstDash val="solid"/>
        </a:ln>
        <a:effectLst/>
      </dgm:spPr>
      <dgm:t>
        <a:bodyPr spcFirstLastPara="0" vert="horz" wrap="square" lIns="102870" tIns="102870" rIns="102870" bIns="102870" numCol="1" spcCol="1270" anchor="ctr" anchorCtr="0"/>
        <a:lstStyle/>
        <a:p>
          <a:pPr marL="0" lvl="0" indent="0" algn="ctr" defTabSz="1200150">
            <a:lnSpc>
              <a:spcPct val="90000"/>
            </a:lnSpc>
            <a:spcBef>
              <a:spcPct val="0"/>
            </a:spcBef>
            <a:spcAft>
              <a:spcPct val="35000"/>
            </a:spcAft>
            <a:buNone/>
          </a:pPr>
          <a:r>
            <a:rPr lang="en-US" sz="2700" b="1" kern="1200" dirty="0">
              <a:solidFill>
                <a:prstClr val="black">
                  <a:hueOff val="0"/>
                  <a:satOff val="0"/>
                  <a:lumOff val="0"/>
                  <a:alphaOff val="0"/>
                </a:prstClr>
              </a:solidFill>
              <a:latin typeface="Garamond" panose="02020404030301010803"/>
              <a:ea typeface="+mn-ea"/>
              <a:cs typeface="+mn-cs"/>
            </a:rPr>
            <a:t>“Trials must be allowed to run their course.”</a:t>
          </a:r>
        </a:p>
      </dgm:t>
    </dgm:pt>
    <dgm:pt modelId="{5F1EC911-87D1-4839-B344-1ABDF0CBB0D5}" type="parTrans" cxnId="{D384A1ED-598C-4840-A956-13A9793F26F9}">
      <dgm:prSet/>
      <dgm:spPr/>
      <dgm:t>
        <a:bodyPr/>
        <a:lstStyle/>
        <a:p>
          <a:endParaRPr lang="en-US"/>
        </a:p>
      </dgm:t>
    </dgm:pt>
    <dgm:pt modelId="{66D6C8E6-D408-46B7-8481-D6817CF3BB64}" type="sibTrans" cxnId="{D384A1ED-598C-4840-A956-13A9793F26F9}">
      <dgm:prSet/>
      <dgm:spPr/>
      <dgm:t>
        <a:bodyPr/>
        <a:lstStyle/>
        <a:p>
          <a:endParaRPr lang="en-US"/>
        </a:p>
      </dgm:t>
    </dgm:pt>
    <dgm:pt modelId="{4073FA97-92AF-4687-9C02-E589B2D17013}" type="pres">
      <dgm:prSet presAssocID="{931206C5-5409-472A-9927-589B5CA90C5A}" presName="hierChild1" presStyleCnt="0">
        <dgm:presLayoutVars>
          <dgm:chPref val="1"/>
          <dgm:dir/>
          <dgm:animOne val="branch"/>
          <dgm:animLvl val="lvl"/>
          <dgm:resizeHandles/>
        </dgm:presLayoutVars>
      </dgm:prSet>
      <dgm:spPr/>
    </dgm:pt>
    <dgm:pt modelId="{EB8A2604-87E6-462A-8298-9B90248EE009}" type="pres">
      <dgm:prSet presAssocID="{7E6413F8-6CC9-4A81-A160-534B7B5607B2}" presName="hierRoot1" presStyleCnt="0"/>
      <dgm:spPr/>
    </dgm:pt>
    <dgm:pt modelId="{45241C06-E0A0-47F5-BD17-BC6FDFB8B500}" type="pres">
      <dgm:prSet presAssocID="{7E6413F8-6CC9-4A81-A160-534B7B5607B2}" presName="composite" presStyleCnt="0"/>
      <dgm:spPr/>
    </dgm:pt>
    <dgm:pt modelId="{B0209ECD-0092-4A6C-8D88-7ABBA093FAFD}" type="pres">
      <dgm:prSet presAssocID="{7E6413F8-6CC9-4A81-A160-534B7B5607B2}" presName="background" presStyleLbl="node0" presStyleIdx="0" presStyleCnt="3"/>
      <dgm:spPr/>
    </dgm:pt>
    <dgm:pt modelId="{A7640DBD-8142-4CF8-B0FA-978158F4452A}" type="pres">
      <dgm:prSet presAssocID="{7E6413F8-6CC9-4A81-A160-534B7B5607B2}" presName="text" presStyleLbl="fgAcc0" presStyleIdx="0" presStyleCnt="3" custScaleX="109550">
        <dgm:presLayoutVars>
          <dgm:chPref val="3"/>
        </dgm:presLayoutVars>
      </dgm:prSet>
      <dgm:spPr/>
    </dgm:pt>
    <dgm:pt modelId="{FFF072BB-5727-4780-9A58-737A99CD1930}" type="pres">
      <dgm:prSet presAssocID="{7E6413F8-6CC9-4A81-A160-534B7B5607B2}" presName="hierChild2" presStyleCnt="0"/>
      <dgm:spPr/>
    </dgm:pt>
    <dgm:pt modelId="{5EAFA7AC-2B28-4A55-80F6-016AA94D1DB5}" type="pres">
      <dgm:prSet presAssocID="{39DEE3EF-6E08-436A-8708-578FF84817DE}" presName="hierRoot1" presStyleCnt="0"/>
      <dgm:spPr/>
    </dgm:pt>
    <dgm:pt modelId="{ED27B538-3260-467C-BADC-3B1F22D644A7}" type="pres">
      <dgm:prSet presAssocID="{39DEE3EF-6E08-436A-8708-578FF84817DE}" presName="composite" presStyleCnt="0"/>
      <dgm:spPr/>
    </dgm:pt>
    <dgm:pt modelId="{632191B5-0B3A-40EF-87DD-EBE343FE3C9B}" type="pres">
      <dgm:prSet presAssocID="{39DEE3EF-6E08-436A-8708-578FF84817DE}" presName="background" presStyleLbl="node0" presStyleIdx="1" presStyleCnt="3"/>
      <dgm:spPr/>
    </dgm:pt>
    <dgm:pt modelId="{39E55C1A-FCC6-4A8B-A1B7-E327A178F96E}" type="pres">
      <dgm:prSet presAssocID="{39DEE3EF-6E08-436A-8708-578FF84817DE}" presName="text" presStyleLbl="fgAcc0" presStyleIdx="1" presStyleCnt="3">
        <dgm:presLayoutVars>
          <dgm:chPref val="3"/>
        </dgm:presLayoutVars>
      </dgm:prSet>
      <dgm:spPr>
        <a:xfrm>
          <a:off x="3757843" y="741590"/>
          <a:ext cx="2628608" cy="1669166"/>
        </a:xfrm>
        <a:prstGeom prst="roundRect">
          <a:avLst>
            <a:gd name="adj" fmla="val 10000"/>
          </a:avLst>
        </a:prstGeom>
      </dgm:spPr>
    </dgm:pt>
    <dgm:pt modelId="{53270C3F-BB18-4C53-8B23-BCC7EB7AD167}" type="pres">
      <dgm:prSet presAssocID="{39DEE3EF-6E08-436A-8708-578FF84817DE}" presName="hierChild2" presStyleCnt="0"/>
      <dgm:spPr/>
    </dgm:pt>
    <dgm:pt modelId="{30867E85-9956-4B95-AE05-5F7C81899E40}" type="pres">
      <dgm:prSet presAssocID="{9F1F3A84-A8CB-4D87-A368-F5B959EA7896}" presName="hierRoot1" presStyleCnt="0"/>
      <dgm:spPr/>
    </dgm:pt>
    <dgm:pt modelId="{82CC9FB9-33ED-4093-AA1F-2D399852DEE4}" type="pres">
      <dgm:prSet presAssocID="{9F1F3A84-A8CB-4D87-A368-F5B959EA7896}" presName="composite" presStyleCnt="0"/>
      <dgm:spPr/>
    </dgm:pt>
    <dgm:pt modelId="{6772CBD0-7529-44A9-A5FA-F0573C8C74EF}" type="pres">
      <dgm:prSet presAssocID="{9F1F3A84-A8CB-4D87-A368-F5B959EA7896}" presName="background" presStyleLbl="node0" presStyleIdx="2" presStyleCnt="3"/>
      <dgm:spPr/>
    </dgm:pt>
    <dgm:pt modelId="{8758C7B3-812A-4019-9800-04EB42E202AF}" type="pres">
      <dgm:prSet presAssocID="{9F1F3A84-A8CB-4D87-A368-F5B959EA7896}" presName="text" presStyleLbl="fgAcc0" presStyleIdx="2" presStyleCnt="3">
        <dgm:presLayoutVars>
          <dgm:chPref val="3"/>
        </dgm:presLayoutVars>
      </dgm:prSet>
      <dgm:spPr>
        <a:xfrm>
          <a:off x="6970588" y="741590"/>
          <a:ext cx="2628608" cy="1669166"/>
        </a:xfrm>
        <a:prstGeom prst="roundRect">
          <a:avLst>
            <a:gd name="adj" fmla="val 10000"/>
          </a:avLst>
        </a:prstGeom>
      </dgm:spPr>
    </dgm:pt>
    <dgm:pt modelId="{8C0CEABB-1632-467B-B33B-4E49DEEBBB7D}" type="pres">
      <dgm:prSet presAssocID="{9F1F3A84-A8CB-4D87-A368-F5B959EA7896}" presName="hierChild2" presStyleCnt="0"/>
      <dgm:spPr/>
    </dgm:pt>
  </dgm:ptLst>
  <dgm:cxnLst>
    <dgm:cxn modelId="{80F54CA2-35ED-4A08-9E27-482E2F5C9014}" type="presOf" srcId="{9F1F3A84-A8CB-4D87-A368-F5B959EA7896}" destId="{8758C7B3-812A-4019-9800-04EB42E202AF}" srcOrd="0" destOrd="0" presId="urn:microsoft.com/office/officeart/2005/8/layout/hierarchy1"/>
    <dgm:cxn modelId="{B8F8DEA3-F6A3-434F-B732-758F692AF5B8}" type="presOf" srcId="{39DEE3EF-6E08-436A-8708-578FF84817DE}" destId="{39E55C1A-FCC6-4A8B-A1B7-E327A178F96E}" srcOrd="0" destOrd="0" presId="urn:microsoft.com/office/officeart/2005/8/layout/hierarchy1"/>
    <dgm:cxn modelId="{A6C171BD-8CF9-4131-8A8A-229208E30195}" type="presOf" srcId="{7E6413F8-6CC9-4A81-A160-534B7B5607B2}" destId="{A7640DBD-8142-4CF8-B0FA-978158F4452A}" srcOrd="0" destOrd="0" presId="urn:microsoft.com/office/officeart/2005/8/layout/hierarchy1"/>
    <dgm:cxn modelId="{3C8FC3C7-DE88-4099-A1F5-F6A027EDE7C0}" srcId="{931206C5-5409-472A-9927-589B5CA90C5A}" destId="{7E6413F8-6CC9-4A81-A160-534B7B5607B2}" srcOrd="0" destOrd="0" parTransId="{9CCBBFEA-1EBB-439B-8930-A9696212CB84}" sibTransId="{55DECE93-B5B1-401C-B93B-164517EB6690}"/>
    <dgm:cxn modelId="{D384A1ED-598C-4840-A956-13A9793F26F9}" srcId="{931206C5-5409-472A-9927-589B5CA90C5A}" destId="{9F1F3A84-A8CB-4D87-A368-F5B959EA7896}" srcOrd="2" destOrd="0" parTransId="{5F1EC911-87D1-4839-B344-1ABDF0CBB0D5}" sibTransId="{66D6C8E6-D408-46B7-8481-D6817CF3BB64}"/>
    <dgm:cxn modelId="{DE2DB8F4-0DDC-4944-A438-568406655451}" srcId="{931206C5-5409-472A-9927-589B5CA90C5A}" destId="{39DEE3EF-6E08-436A-8708-578FF84817DE}" srcOrd="1" destOrd="0" parTransId="{BD7C47A2-70E2-48C5-8DA2-62CA0C6E456C}" sibTransId="{EB1F469C-189B-4120-8C64-B724877AFF9B}"/>
    <dgm:cxn modelId="{4F829FF8-05CD-4403-B2A8-AF1D1B57F8B5}" type="presOf" srcId="{931206C5-5409-472A-9927-589B5CA90C5A}" destId="{4073FA97-92AF-4687-9C02-E589B2D17013}" srcOrd="0" destOrd="0" presId="urn:microsoft.com/office/officeart/2005/8/layout/hierarchy1"/>
    <dgm:cxn modelId="{B0C0D52C-643A-4596-8F93-FE4D8A2771B3}" type="presParOf" srcId="{4073FA97-92AF-4687-9C02-E589B2D17013}" destId="{EB8A2604-87E6-462A-8298-9B90248EE009}" srcOrd="0" destOrd="0" presId="urn:microsoft.com/office/officeart/2005/8/layout/hierarchy1"/>
    <dgm:cxn modelId="{E624D869-7088-4AA9-891D-657485E9EE99}" type="presParOf" srcId="{EB8A2604-87E6-462A-8298-9B90248EE009}" destId="{45241C06-E0A0-47F5-BD17-BC6FDFB8B500}" srcOrd="0" destOrd="0" presId="urn:microsoft.com/office/officeart/2005/8/layout/hierarchy1"/>
    <dgm:cxn modelId="{FFD4E73E-BEC8-4167-B2EF-F0F06DFD15AB}" type="presParOf" srcId="{45241C06-E0A0-47F5-BD17-BC6FDFB8B500}" destId="{B0209ECD-0092-4A6C-8D88-7ABBA093FAFD}" srcOrd="0" destOrd="0" presId="urn:microsoft.com/office/officeart/2005/8/layout/hierarchy1"/>
    <dgm:cxn modelId="{C487CC24-6C1F-4DA8-A2B7-5106EB4B7C59}" type="presParOf" srcId="{45241C06-E0A0-47F5-BD17-BC6FDFB8B500}" destId="{A7640DBD-8142-4CF8-B0FA-978158F4452A}" srcOrd="1" destOrd="0" presId="urn:microsoft.com/office/officeart/2005/8/layout/hierarchy1"/>
    <dgm:cxn modelId="{5131914B-699E-4554-964F-EB89F182FA7F}" type="presParOf" srcId="{EB8A2604-87E6-462A-8298-9B90248EE009}" destId="{FFF072BB-5727-4780-9A58-737A99CD1930}" srcOrd="1" destOrd="0" presId="urn:microsoft.com/office/officeart/2005/8/layout/hierarchy1"/>
    <dgm:cxn modelId="{DC499EC6-BD68-420E-A97B-3D0B3F5B0C3D}" type="presParOf" srcId="{4073FA97-92AF-4687-9C02-E589B2D17013}" destId="{5EAFA7AC-2B28-4A55-80F6-016AA94D1DB5}" srcOrd="1" destOrd="0" presId="urn:microsoft.com/office/officeart/2005/8/layout/hierarchy1"/>
    <dgm:cxn modelId="{BD44DF60-7E5A-4CA0-9CB8-A28FB812EE29}" type="presParOf" srcId="{5EAFA7AC-2B28-4A55-80F6-016AA94D1DB5}" destId="{ED27B538-3260-467C-BADC-3B1F22D644A7}" srcOrd="0" destOrd="0" presId="urn:microsoft.com/office/officeart/2005/8/layout/hierarchy1"/>
    <dgm:cxn modelId="{6FA3AD22-8A6D-48D4-96A8-AAA775637ED0}" type="presParOf" srcId="{ED27B538-3260-467C-BADC-3B1F22D644A7}" destId="{632191B5-0B3A-40EF-87DD-EBE343FE3C9B}" srcOrd="0" destOrd="0" presId="urn:microsoft.com/office/officeart/2005/8/layout/hierarchy1"/>
    <dgm:cxn modelId="{113DAE55-C27E-433B-8A9A-4071A6CFEC2E}" type="presParOf" srcId="{ED27B538-3260-467C-BADC-3B1F22D644A7}" destId="{39E55C1A-FCC6-4A8B-A1B7-E327A178F96E}" srcOrd="1" destOrd="0" presId="urn:microsoft.com/office/officeart/2005/8/layout/hierarchy1"/>
    <dgm:cxn modelId="{9322070A-342C-481D-AA95-6DF8E90611D7}" type="presParOf" srcId="{5EAFA7AC-2B28-4A55-80F6-016AA94D1DB5}" destId="{53270C3F-BB18-4C53-8B23-BCC7EB7AD167}" srcOrd="1" destOrd="0" presId="urn:microsoft.com/office/officeart/2005/8/layout/hierarchy1"/>
    <dgm:cxn modelId="{61C9CEB1-5858-4D52-A895-2026A1BC663B}" type="presParOf" srcId="{4073FA97-92AF-4687-9C02-E589B2D17013}" destId="{30867E85-9956-4B95-AE05-5F7C81899E40}" srcOrd="2" destOrd="0" presId="urn:microsoft.com/office/officeart/2005/8/layout/hierarchy1"/>
    <dgm:cxn modelId="{77A3A9B1-9414-4F6D-AB99-95300B2FE7E4}" type="presParOf" srcId="{30867E85-9956-4B95-AE05-5F7C81899E40}" destId="{82CC9FB9-33ED-4093-AA1F-2D399852DEE4}" srcOrd="0" destOrd="0" presId="urn:microsoft.com/office/officeart/2005/8/layout/hierarchy1"/>
    <dgm:cxn modelId="{3EACBBE1-C0E3-45AA-AD3F-60DCC40B5C70}" type="presParOf" srcId="{82CC9FB9-33ED-4093-AA1F-2D399852DEE4}" destId="{6772CBD0-7529-44A9-A5FA-F0573C8C74EF}" srcOrd="0" destOrd="0" presId="urn:microsoft.com/office/officeart/2005/8/layout/hierarchy1"/>
    <dgm:cxn modelId="{081A2C80-4767-4644-9A89-C341B40428FC}" type="presParOf" srcId="{82CC9FB9-33ED-4093-AA1F-2D399852DEE4}" destId="{8758C7B3-812A-4019-9800-04EB42E202AF}" srcOrd="1" destOrd="0" presId="urn:microsoft.com/office/officeart/2005/8/layout/hierarchy1"/>
    <dgm:cxn modelId="{CD51ADA2-6BA1-41F1-A1A2-A9C10A0F2E78}" type="presParOf" srcId="{30867E85-9956-4B95-AE05-5F7C81899E40}" destId="{8C0CEABB-1632-467B-B33B-4E49DEEBBB7D}"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C0A4D3-9363-48DB-994E-3E5A42B46842}">
      <dsp:nvSpPr>
        <dsp:cNvPr id="0" name=""/>
        <dsp:cNvSpPr/>
      </dsp:nvSpPr>
      <dsp:spPr>
        <a:xfrm>
          <a:off x="0" y="155628"/>
          <a:ext cx="5914209" cy="1521000"/>
        </a:xfrm>
        <a:prstGeom prst="roundRect">
          <a:avLst/>
        </a:prstGeom>
        <a:blipFill>
          <a:blip xmlns:r="http://schemas.openxmlformats.org/officeDocument/2006/relationships" r:embed="rId1">
            <a:duotone>
              <a:schemeClr val="accent5">
                <a:hueOff val="0"/>
                <a:satOff val="0"/>
                <a:lumOff val="0"/>
                <a:alphaOff val="0"/>
                <a:shade val="74000"/>
                <a:satMod val="130000"/>
                <a:lumMod val="90000"/>
              </a:schemeClr>
              <a:schemeClr val="accent5">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solidFill>
                <a:schemeClr val="tx1"/>
              </a:solidFill>
            </a:rPr>
            <a:t>Mark 11:24 </a:t>
          </a:r>
        </a:p>
      </dsp:txBody>
      <dsp:txXfrm>
        <a:off x="74249" y="229877"/>
        <a:ext cx="5765711" cy="1372502"/>
      </dsp:txXfrm>
    </dsp:sp>
    <dsp:sp modelId="{20D5183F-85A0-419F-B121-8039D3A31D5F}">
      <dsp:nvSpPr>
        <dsp:cNvPr id="0" name=""/>
        <dsp:cNvSpPr/>
      </dsp:nvSpPr>
      <dsp:spPr>
        <a:xfrm>
          <a:off x="0" y="1863828"/>
          <a:ext cx="5914209" cy="1521000"/>
        </a:xfrm>
        <a:prstGeom prst="roundRect">
          <a:avLst/>
        </a:prstGeom>
        <a:blipFill>
          <a:blip xmlns:r="http://schemas.openxmlformats.org/officeDocument/2006/relationships" r:embed="rId1">
            <a:duotone>
              <a:schemeClr val="accent5">
                <a:hueOff val="-9793"/>
                <a:satOff val="-10735"/>
                <a:lumOff val="-5392"/>
                <a:alphaOff val="0"/>
                <a:shade val="74000"/>
                <a:satMod val="130000"/>
                <a:lumMod val="90000"/>
              </a:schemeClr>
              <a:schemeClr val="accent5">
                <a:hueOff val="-9793"/>
                <a:satOff val="-10735"/>
                <a:lumOff val="-5392"/>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Isaiah 57:20-21 </a:t>
          </a:r>
        </a:p>
      </dsp:txBody>
      <dsp:txXfrm>
        <a:off x="74249" y="1938077"/>
        <a:ext cx="5765711" cy="1372502"/>
      </dsp:txXfrm>
    </dsp:sp>
    <dsp:sp modelId="{A8E99DA5-FBC3-4C50-94EA-DA425CA81EC9}">
      <dsp:nvSpPr>
        <dsp:cNvPr id="0" name=""/>
        <dsp:cNvSpPr/>
      </dsp:nvSpPr>
      <dsp:spPr>
        <a:xfrm>
          <a:off x="0" y="3572028"/>
          <a:ext cx="5914209" cy="1521000"/>
        </a:xfrm>
        <a:prstGeom prst="roundRect">
          <a:avLst/>
        </a:prstGeom>
        <a:blipFill>
          <a:blip xmlns:r="http://schemas.openxmlformats.org/officeDocument/2006/relationships" r:embed="rId1">
            <a:duotone>
              <a:schemeClr val="accent5">
                <a:hueOff val="-19587"/>
                <a:satOff val="-21471"/>
                <a:lumOff val="-10785"/>
                <a:alphaOff val="0"/>
                <a:shade val="74000"/>
                <a:satMod val="130000"/>
                <a:lumMod val="90000"/>
              </a:schemeClr>
              <a:schemeClr val="accent5">
                <a:hueOff val="-19587"/>
                <a:satOff val="-21471"/>
                <a:lumOff val="-10785"/>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Ephesians 4:14 </a:t>
          </a:r>
        </a:p>
      </dsp:txBody>
      <dsp:txXfrm>
        <a:off x="74249" y="3646277"/>
        <a:ext cx="5765711" cy="13725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209ECD-0092-4A6C-8D88-7ABBA093FAFD}">
      <dsp:nvSpPr>
        <dsp:cNvPr id="0" name=""/>
        <dsp:cNvSpPr/>
      </dsp:nvSpPr>
      <dsp:spPr>
        <a:xfrm>
          <a:off x="1999" y="464126"/>
          <a:ext cx="2879641" cy="1669166"/>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7640DBD-8142-4CF8-B0FA-978158F4452A}">
      <dsp:nvSpPr>
        <dsp:cNvPr id="0" name=""/>
        <dsp:cNvSpPr/>
      </dsp:nvSpPr>
      <dsp:spPr>
        <a:xfrm>
          <a:off x="294067" y="741590"/>
          <a:ext cx="2879641" cy="1669166"/>
        </a:xfrm>
        <a:prstGeom prst="roundRect">
          <a:avLst>
            <a:gd name="adj" fmla="val 10000"/>
          </a:avLst>
        </a:prstGeom>
        <a:solidFill>
          <a:srgbClr val="FFFF00">
            <a:alpha val="90000"/>
          </a:srgb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1" kern="1200" dirty="0"/>
            <a:t>“Trials are to be viewed as occasions for joy.”</a:t>
          </a:r>
        </a:p>
      </dsp:txBody>
      <dsp:txXfrm>
        <a:off x="342955" y="790478"/>
        <a:ext cx="2781865" cy="1571390"/>
      </dsp:txXfrm>
    </dsp:sp>
    <dsp:sp modelId="{632191B5-0B3A-40EF-87DD-EBE343FE3C9B}">
      <dsp:nvSpPr>
        <dsp:cNvPr id="0" name=""/>
        <dsp:cNvSpPr/>
      </dsp:nvSpPr>
      <dsp:spPr>
        <a:xfrm>
          <a:off x="3465776" y="464126"/>
          <a:ext cx="2628608" cy="1669166"/>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9E55C1A-FCC6-4A8B-A1B7-E327A178F96E}">
      <dsp:nvSpPr>
        <dsp:cNvPr id="0" name=""/>
        <dsp:cNvSpPr/>
      </dsp:nvSpPr>
      <dsp:spPr>
        <a:xfrm>
          <a:off x="3757843" y="741590"/>
          <a:ext cx="2628608" cy="1669166"/>
        </a:xfrm>
        <a:prstGeom prst="roundRect">
          <a:avLst>
            <a:gd name="adj" fmla="val 10000"/>
          </a:avLst>
        </a:prstGeom>
        <a:solidFill>
          <a:srgbClr val="FFFF00">
            <a:alpha val="90000"/>
          </a:srgbClr>
        </a:solidFill>
        <a:ln w="15875" cap="flat" cmpd="sng" algn="ctr">
          <a:solidFill>
            <a:srgbClr val="B15E28">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b="1" kern="1200" dirty="0">
              <a:solidFill>
                <a:prstClr val="black">
                  <a:hueOff val="0"/>
                  <a:satOff val="0"/>
                  <a:lumOff val="0"/>
                  <a:alphaOff val="0"/>
                </a:prstClr>
              </a:solidFill>
              <a:latin typeface="Garamond" panose="02020404030301010803"/>
              <a:ea typeface="+mn-ea"/>
              <a:cs typeface="+mn-cs"/>
            </a:rPr>
            <a:t>“Trials produce endurance.”</a:t>
          </a:r>
        </a:p>
      </dsp:txBody>
      <dsp:txXfrm>
        <a:off x="3806731" y="790478"/>
        <a:ext cx="2530832" cy="1571390"/>
      </dsp:txXfrm>
    </dsp:sp>
    <dsp:sp modelId="{6772CBD0-7529-44A9-A5FA-F0573C8C74EF}">
      <dsp:nvSpPr>
        <dsp:cNvPr id="0" name=""/>
        <dsp:cNvSpPr/>
      </dsp:nvSpPr>
      <dsp:spPr>
        <a:xfrm>
          <a:off x="6678520" y="464126"/>
          <a:ext cx="2628608" cy="1669166"/>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758C7B3-812A-4019-9800-04EB42E202AF}">
      <dsp:nvSpPr>
        <dsp:cNvPr id="0" name=""/>
        <dsp:cNvSpPr/>
      </dsp:nvSpPr>
      <dsp:spPr>
        <a:xfrm>
          <a:off x="6970588" y="741590"/>
          <a:ext cx="2628608" cy="1669166"/>
        </a:xfrm>
        <a:prstGeom prst="roundRect">
          <a:avLst>
            <a:gd name="adj" fmla="val 10000"/>
          </a:avLst>
        </a:prstGeom>
        <a:solidFill>
          <a:srgbClr val="FFFF00">
            <a:alpha val="90000"/>
          </a:srgbClr>
        </a:solidFill>
        <a:ln w="15875" cap="flat" cmpd="sng" algn="ctr">
          <a:solidFill>
            <a:srgbClr val="B15E28">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b="1" kern="1200" dirty="0">
              <a:solidFill>
                <a:prstClr val="black">
                  <a:hueOff val="0"/>
                  <a:satOff val="0"/>
                  <a:lumOff val="0"/>
                  <a:alphaOff val="0"/>
                </a:prstClr>
              </a:solidFill>
              <a:latin typeface="Garamond" panose="02020404030301010803"/>
              <a:ea typeface="+mn-ea"/>
              <a:cs typeface="+mn-cs"/>
            </a:rPr>
            <a:t>“Trials must be allowed to run their course.”</a:t>
          </a:r>
        </a:p>
      </dsp:txBody>
      <dsp:txXfrm>
        <a:off x="7019476" y="790478"/>
        <a:ext cx="2530832" cy="157139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22725" y="0"/>
            <a:ext cx="3078163" cy="469900"/>
          </a:xfrm>
          <a:prstGeom prst="rect">
            <a:avLst/>
          </a:prstGeom>
        </p:spPr>
        <p:txBody>
          <a:bodyPr vert="horz" lIns="91440" tIns="45720" rIns="91440" bIns="45720" rtlCol="0"/>
          <a:lstStyle>
            <a:lvl1pPr algn="r">
              <a:defRPr sz="1200"/>
            </a:lvl1pPr>
          </a:lstStyle>
          <a:p>
            <a:fld id="{08D74423-01AF-48C3-BA59-BE2E9285D8EB}" type="datetimeFigureOut">
              <a:rPr lang="en-US" smtClean="0"/>
              <a:t>1/20/2024</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9613" y="4518025"/>
            <a:ext cx="5683250" cy="369728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2725" y="8918575"/>
            <a:ext cx="3078163" cy="469900"/>
          </a:xfrm>
          <a:prstGeom prst="rect">
            <a:avLst/>
          </a:prstGeom>
        </p:spPr>
        <p:txBody>
          <a:bodyPr vert="horz" lIns="91440" tIns="45720" rIns="91440" bIns="45720" rtlCol="0" anchor="b"/>
          <a:lstStyle>
            <a:lvl1pPr algn="r">
              <a:defRPr sz="1200"/>
            </a:lvl1pPr>
          </a:lstStyle>
          <a:p>
            <a:fld id="{C3FB87E0-540C-48D9-8DAF-AC2DD16509C6}" type="slidenum">
              <a:rPr lang="en-US" smtClean="0"/>
              <a:t>‹#›</a:t>
            </a:fld>
            <a:endParaRPr lang="en-US"/>
          </a:p>
        </p:txBody>
      </p:sp>
    </p:spTree>
    <p:extLst>
      <p:ext uri="{BB962C8B-B14F-4D97-AF65-F5344CB8AC3E}">
        <p14:creationId xmlns:p14="http://schemas.microsoft.com/office/powerpoint/2010/main" val="38713063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FB87E0-540C-48D9-8DAF-AC2DD16509C6}" type="slidenum">
              <a:rPr lang="en-US" smtClean="0"/>
              <a:t>1</a:t>
            </a:fld>
            <a:endParaRPr lang="en-US"/>
          </a:p>
        </p:txBody>
      </p:sp>
    </p:spTree>
    <p:extLst>
      <p:ext uri="{BB962C8B-B14F-4D97-AF65-F5344CB8AC3E}">
        <p14:creationId xmlns:p14="http://schemas.microsoft.com/office/powerpoint/2010/main" val="30946887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FB87E0-540C-48D9-8DAF-AC2DD16509C6}" type="slidenum">
              <a:rPr lang="en-US" smtClean="0"/>
              <a:t>11</a:t>
            </a:fld>
            <a:endParaRPr lang="en-US"/>
          </a:p>
        </p:txBody>
      </p:sp>
    </p:spTree>
    <p:extLst>
      <p:ext uri="{BB962C8B-B14F-4D97-AF65-F5344CB8AC3E}">
        <p14:creationId xmlns:p14="http://schemas.microsoft.com/office/powerpoint/2010/main" val="10304098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FB87E0-540C-48D9-8DAF-AC2DD16509C6}" type="slidenum">
              <a:rPr lang="en-US" smtClean="0"/>
              <a:t>12</a:t>
            </a:fld>
            <a:endParaRPr lang="en-US"/>
          </a:p>
        </p:txBody>
      </p:sp>
    </p:spTree>
    <p:extLst>
      <p:ext uri="{BB962C8B-B14F-4D97-AF65-F5344CB8AC3E}">
        <p14:creationId xmlns:p14="http://schemas.microsoft.com/office/powerpoint/2010/main" val="14723259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FB87E0-540C-48D9-8DAF-AC2DD16509C6}" type="slidenum">
              <a:rPr lang="en-US" smtClean="0"/>
              <a:t>13</a:t>
            </a:fld>
            <a:endParaRPr lang="en-US"/>
          </a:p>
        </p:txBody>
      </p:sp>
    </p:spTree>
    <p:extLst>
      <p:ext uri="{BB962C8B-B14F-4D97-AF65-F5344CB8AC3E}">
        <p14:creationId xmlns:p14="http://schemas.microsoft.com/office/powerpoint/2010/main" val="19204828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FB87E0-540C-48D9-8DAF-AC2DD16509C6}" type="slidenum">
              <a:rPr lang="en-US" smtClean="0"/>
              <a:t>14</a:t>
            </a:fld>
            <a:endParaRPr lang="en-US"/>
          </a:p>
        </p:txBody>
      </p:sp>
    </p:spTree>
    <p:extLst>
      <p:ext uri="{BB962C8B-B14F-4D97-AF65-F5344CB8AC3E}">
        <p14:creationId xmlns:p14="http://schemas.microsoft.com/office/powerpoint/2010/main" val="27502659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FB87E0-540C-48D9-8DAF-AC2DD16509C6}" type="slidenum">
              <a:rPr lang="en-US" smtClean="0"/>
              <a:t>15</a:t>
            </a:fld>
            <a:endParaRPr lang="en-US"/>
          </a:p>
        </p:txBody>
      </p:sp>
    </p:spTree>
    <p:extLst>
      <p:ext uri="{BB962C8B-B14F-4D97-AF65-F5344CB8AC3E}">
        <p14:creationId xmlns:p14="http://schemas.microsoft.com/office/powerpoint/2010/main" val="38259123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FB87E0-540C-48D9-8DAF-AC2DD16509C6}" type="slidenum">
              <a:rPr lang="en-US" smtClean="0"/>
              <a:t>2</a:t>
            </a:fld>
            <a:endParaRPr lang="en-US"/>
          </a:p>
        </p:txBody>
      </p:sp>
    </p:spTree>
    <p:extLst>
      <p:ext uri="{BB962C8B-B14F-4D97-AF65-F5344CB8AC3E}">
        <p14:creationId xmlns:p14="http://schemas.microsoft.com/office/powerpoint/2010/main" val="9099162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FB87E0-540C-48D9-8DAF-AC2DD16509C6}" type="slidenum">
              <a:rPr lang="en-US" smtClean="0"/>
              <a:t>3</a:t>
            </a:fld>
            <a:endParaRPr lang="en-US"/>
          </a:p>
        </p:txBody>
      </p:sp>
    </p:spTree>
    <p:extLst>
      <p:ext uri="{BB962C8B-B14F-4D97-AF65-F5344CB8AC3E}">
        <p14:creationId xmlns:p14="http://schemas.microsoft.com/office/powerpoint/2010/main" val="27290072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FB87E0-540C-48D9-8DAF-AC2DD16509C6}" type="slidenum">
              <a:rPr lang="en-US" smtClean="0"/>
              <a:t>4</a:t>
            </a:fld>
            <a:endParaRPr lang="en-US"/>
          </a:p>
        </p:txBody>
      </p:sp>
    </p:spTree>
    <p:extLst>
      <p:ext uri="{BB962C8B-B14F-4D97-AF65-F5344CB8AC3E}">
        <p14:creationId xmlns:p14="http://schemas.microsoft.com/office/powerpoint/2010/main" val="39622456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FB87E0-540C-48D9-8DAF-AC2DD16509C6}" type="slidenum">
              <a:rPr lang="en-US" smtClean="0"/>
              <a:t>5</a:t>
            </a:fld>
            <a:endParaRPr lang="en-US"/>
          </a:p>
        </p:txBody>
      </p:sp>
    </p:spTree>
    <p:extLst>
      <p:ext uri="{BB962C8B-B14F-4D97-AF65-F5344CB8AC3E}">
        <p14:creationId xmlns:p14="http://schemas.microsoft.com/office/powerpoint/2010/main" val="32698271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FB87E0-540C-48D9-8DAF-AC2DD16509C6}" type="slidenum">
              <a:rPr lang="en-US" smtClean="0"/>
              <a:t>6</a:t>
            </a:fld>
            <a:endParaRPr lang="en-US"/>
          </a:p>
        </p:txBody>
      </p:sp>
    </p:spTree>
    <p:extLst>
      <p:ext uri="{BB962C8B-B14F-4D97-AF65-F5344CB8AC3E}">
        <p14:creationId xmlns:p14="http://schemas.microsoft.com/office/powerpoint/2010/main" val="32536904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FB87E0-540C-48D9-8DAF-AC2DD16509C6}" type="slidenum">
              <a:rPr lang="en-US" smtClean="0"/>
              <a:t>7</a:t>
            </a:fld>
            <a:endParaRPr lang="en-US"/>
          </a:p>
        </p:txBody>
      </p:sp>
    </p:spTree>
    <p:extLst>
      <p:ext uri="{BB962C8B-B14F-4D97-AF65-F5344CB8AC3E}">
        <p14:creationId xmlns:p14="http://schemas.microsoft.com/office/powerpoint/2010/main" val="26967085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FB87E0-540C-48D9-8DAF-AC2DD16509C6}" type="slidenum">
              <a:rPr lang="en-US" smtClean="0"/>
              <a:t>8</a:t>
            </a:fld>
            <a:endParaRPr lang="en-US"/>
          </a:p>
        </p:txBody>
      </p:sp>
    </p:spTree>
    <p:extLst>
      <p:ext uri="{BB962C8B-B14F-4D97-AF65-F5344CB8AC3E}">
        <p14:creationId xmlns:p14="http://schemas.microsoft.com/office/powerpoint/2010/main" val="35809485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FB87E0-540C-48D9-8DAF-AC2DD16509C6}" type="slidenum">
              <a:rPr lang="en-US" smtClean="0"/>
              <a:t>9</a:t>
            </a:fld>
            <a:endParaRPr lang="en-US"/>
          </a:p>
        </p:txBody>
      </p:sp>
    </p:spTree>
    <p:extLst>
      <p:ext uri="{BB962C8B-B14F-4D97-AF65-F5344CB8AC3E}">
        <p14:creationId xmlns:p14="http://schemas.microsoft.com/office/powerpoint/2010/main" val="42036301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9AD6F7EC-F4BF-4B62-819A-F0D05429A35B}" type="datetimeFigureOut">
              <a:rPr lang="en-US" smtClean="0"/>
              <a:t>1/20/2024</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094F188E-A331-4F2B-B92C-A87C1A1391BD}"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39115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AD6F7EC-F4BF-4B62-819A-F0D05429A35B}" type="datetimeFigureOut">
              <a:rPr lang="en-US" smtClean="0"/>
              <a:t>1/20/2024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4F188E-A331-4F2B-B92C-A87C1A1391BD}" type="slidenum">
              <a:rPr lang="en-US" smtClean="0"/>
              <a:t>‹#›</a:t>
            </a:fld>
            <a:endParaRPr lang="en-US"/>
          </a:p>
        </p:txBody>
      </p:sp>
    </p:spTree>
    <p:extLst>
      <p:ext uri="{BB962C8B-B14F-4D97-AF65-F5344CB8AC3E}">
        <p14:creationId xmlns:p14="http://schemas.microsoft.com/office/powerpoint/2010/main" val="11428085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D6F7EC-F4BF-4B62-819A-F0D05429A35B}" type="datetimeFigureOut">
              <a:rPr lang="en-US" smtClean="0"/>
              <a:t>1/20/2024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4F188E-A331-4F2B-B92C-A87C1A1391BD}"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003594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D6F7EC-F4BF-4B62-819A-F0D05429A35B}" type="datetimeFigureOut">
              <a:rPr lang="en-US" smtClean="0"/>
              <a:t>1/20/2024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4F188E-A331-4F2B-B92C-A87C1A1391BD}"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67733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D6F7EC-F4BF-4B62-819A-F0D05429A35B}" type="datetimeFigureOut">
              <a:rPr lang="en-US" smtClean="0"/>
              <a:t>1/20/2024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4F188E-A331-4F2B-B92C-A87C1A1391BD}" type="slidenum">
              <a:rPr lang="en-US" smtClean="0"/>
              <a:t>‹#›</a:t>
            </a:fld>
            <a:endParaRPr lang="en-US"/>
          </a:p>
        </p:txBody>
      </p:sp>
    </p:spTree>
    <p:extLst>
      <p:ext uri="{BB962C8B-B14F-4D97-AF65-F5344CB8AC3E}">
        <p14:creationId xmlns:p14="http://schemas.microsoft.com/office/powerpoint/2010/main" val="15353678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D6F7EC-F4BF-4B62-819A-F0D05429A35B}" type="datetimeFigureOut">
              <a:rPr lang="en-US" smtClean="0"/>
              <a:t>1/20/2024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4F188E-A331-4F2B-B92C-A87C1A1391BD}"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239890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D6F7EC-F4BF-4B62-819A-F0D05429A35B}" type="datetimeFigureOut">
              <a:rPr lang="en-US" smtClean="0"/>
              <a:t>1/20/2024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4F188E-A331-4F2B-B92C-A87C1A1391BD}"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139259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D6F7EC-F4BF-4B62-819A-F0D05429A35B}" type="datetimeFigureOut">
              <a:rPr lang="en-US" smtClean="0"/>
              <a:t>1/20/2024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4F188E-A331-4F2B-B92C-A87C1A1391BD}"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698873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D6F7EC-F4BF-4B62-819A-F0D05429A35B}" type="datetimeFigureOut">
              <a:rPr lang="en-US" smtClean="0"/>
              <a:t>1/20/2024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4F188E-A331-4F2B-B92C-A87C1A1391BD}"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06125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D6F7EC-F4BF-4B62-819A-F0D05429A35B}" type="datetimeFigureOut">
              <a:rPr lang="en-US" smtClean="0"/>
              <a:t>1/20/2024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4F188E-A331-4F2B-B92C-A87C1A1391BD}" type="slidenum">
              <a:rPr lang="en-US" smtClean="0"/>
              <a:t>‹#›</a:t>
            </a:fld>
            <a:endParaRPr lang="en-US"/>
          </a:p>
        </p:txBody>
      </p:sp>
    </p:spTree>
    <p:extLst>
      <p:ext uri="{BB962C8B-B14F-4D97-AF65-F5344CB8AC3E}">
        <p14:creationId xmlns:p14="http://schemas.microsoft.com/office/powerpoint/2010/main" val="31950476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D6F7EC-F4BF-4B62-819A-F0D05429A35B}" type="datetimeFigureOut">
              <a:rPr lang="en-US" smtClean="0"/>
              <a:t>1/20/2024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4F188E-A331-4F2B-B92C-A87C1A1391BD}"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084113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AD6F7EC-F4BF-4B62-819A-F0D05429A35B}" type="datetimeFigureOut">
              <a:rPr lang="en-US" smtClean="0"/>
              <a:t>1/20/2024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4F188E-A331-4F2B-B92C-A87C1A1391BD}" type="slidenum">
              <a:rPr lang="en-US" smtClean="0"/>
              <a:t>‹#›</a:t>
            </a:fld>
            <a:endParaRPr lang="en-US"/>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07453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AD6F7EC-F4BF-4B62-819A-F0D05429A35B}" type="datetimeFigureOut">
              <a:rPr lang="en-US" smtClean="0"/>
              <a:t>1/20/2024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4F188E-A331-4F2B-B92C-A87C1A1391BD}"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233287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AD6F7EC-F4BF-4B62-819A-F0D05429A35B}" type="datetimeFigureOut">
              <a:rPr lang="en-US" smtClean="0"/>
              <a:t>1/20/2024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4F188E-A331-4F2B-B92C-A87C1A1391BD}"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56635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D6F7EC-F4BF-4B62-819A-F0D05429A35B}" type="datetimeFigureOut">
              <a:rPr lang="en-US" smtClean="0"/>
              <a:t>1/20/2024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4F188E-A331-4F2B-B92C-A87C1A1391BD}" type="slidenum">
              <a:rPr lang="en-US" smtClean="0"/>
              <a:t>‹#›</a:t>
            </a:fld>
            <a:endParaRPr lang="en-US"/>
          </a:p>
        </p:txBody>
      </p:sp>
    </p:spTree>
    <p:extLst>
      <p:ext uri="{BB962C8B-B14F-4D97-AF65-F5344CB8AC3E}">
        <p14:creationId xmlns:p14="http://schemas.microsoft.com/office/powerpoint/2010/main" val="39513144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AD6F7EC-F4BF-4B62-819A-F0D05429A35B}" type="datetimeFigureOut">
              <a:rPr lang="en-US" smtClean="0"/>
              <a:t>1/20/2024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4F188E-A331-4F2B-B92C-A87C1A1391BD}"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70773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AD6F7EC-F4BF-4B62-819A-F0D05429A35B}" type="datetimeFigureOut">
              <a:rPr lang="en-US" smtClean="0"/>
              <a:t>1/20/2024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4F188E-A331-4F2B-B92C-A87C1A1391BD}" type="slidenum">
              <a:rPr lang="en-US" smtClean="0"/>
              <a:t>‹#›</a:t>
            </a:fld>
            <a:endParaRPr lang="en-US"/>
          </a:p>
        </p:txBody>
      </p:sp>
    </p:spTree>
    <p:extLst>
      <p:ext uri="{BB962C8B-B14F-4D97-AF65-F5344CB8AC3E}">
        <p14:creationId xmlns:p14="http://schemas.microsoft.com/office/powerpoint/2010/main" val="30414266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AD6F7EC-F4BF-4B62-819A-F0D05429A35B}" type="datetimeFigureOut">
              <a:rPr lang="en-US" smtClean="0"/>
              <a:t>1/20/2024</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94F188E-A331-4F2B-B92C-A87C1A1391BD}" type="slidenum">
              <a:rPr lang="en-US" smtClean="0"/>
              <a:t>‹#›</a:t>
            </a:fld>
            <a:endParaRPr lang="en-US"/>
          </a:p>
        </p:txBody>
      </p:sp>
    </p:spTree>
    <p:extLst>
      <p:ext uri="{BB962C8B-B14F-4D97-AF65-F5344CB8AC3E}">
        <p14:creationId xmlns:p14="http://schemas.microsoft.com/office/powerpoint/2010/main" val="404199326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ref.ly/res/LLS:FBGNTLEX/2021-02-03T00:54:52Z/1866980"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7.jpeg"/><Relationship Id="rId7" Type="http://schemas.openxmlformats.org/officeDocument/2006/relationships/diagramColors" Target="../diagrams/colors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1.png"/><Relationship Id="rId7" Type="http://schemas.openxmlformats.org/officeDocument/2006/relationships/diagramColors" Target="../diagrams/colors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5066F8AE-A5C7-4B3E-B1DA-D0B624059BE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1" name="Picture 10">
              <a:extLst>
                <a:ext uri="{FF2B5EF4-FFF2-40B4-BE49-F238E27FC236}">
                  <a16:creationId xmlns:a16="http://schemas.microsoft.com/office/drawing/2014/main" id="{F78E901E-6697-44E3-9533-1457FA4F048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Rectangle 7">
              <a:extLst>
                <a:ext uri="{FF2B5EF4-FFF2-40B4-BE49-F238E27FC236}">
                  <a16:creationId xmlns:a16="http://schemas.microsoft.com/office/drawing/2014/main" id="{C515452A-514A-4763-9932-37302A8D6D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3" name="Picture 12">
              <a:extLst>
                <a:ext uri="{FF2B5EF4-FFF2-40B4-BE49-F238E27FC236}">
                  <a16:creationId xmlns:a16="http://schemas.microsoft.com/office/drawing/2014/main" id="{D0EC146D-CF08-4B34-ADEB-2F0296F98A1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4" name="Picture 13">
              <a:extLst>
                <a:ext uri="{FF2B5EF4-FFF2-40B4-BE49-F238E27FC236}">
                  <a16:creationId xmlns:a16="http://schemas.microsoft.com/office/drawing/2014/main" id="{E1FBA240-87AB-400A-9292-7DC6F3E5521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9" name="Rectangle 8">
            <a:extLst>
              <a:ext uri="{FF2B5EF4-FFF2-40B4-BE49-F238E27FC236}">
                <a16:creationId xmlns:a16="http://schemas.microsoft.com/office/drawing/2014/main" id="{DC1875E5-3E3D-49D0-A84D-62C1DE8DE7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431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rown text with white and brown gears&#10;&#10;Description automatically generated">
            <a:extLst>
              <a:ext uri="{FF2B5EF4-FFF2-40B4-BE49-F238E27FC236}">
                <a16:creationId xmlns:a16="http://schemas.microsoft.com/office/drawing/2014/main" id="{A98EAB04-1782-6E6D-0529-ABD67BA4E82D}"/>
              </a:ext>
            </a:extLst>
          </p:cNvPr>
          <p:cNvPicPr>
            <a:picLocks noChangeAspect="1"/>
          </p:cNvPicPr>
          <p:nvPr/>
        </p:nvPicPr>
        <p:blipFill rotWithShape="1">
          <a:blip r:embed="rId6">
            <a:extLst>
              <a:ext uri="{28A0092B-C50C-407E-A947-70E740481C1C}">
                <a14:useLocalDpi xmlns:a14="http://schemas.microsoft.com/office/drawing/2010/main" val="0"/>
              </a:ext>
            </a:extLst>
          </a:blip>
          <a:srcRect t="4215" r="-1" b="3415"/>
          <a:stretch/>
        </p:blipFill>
        <p:spPr>
          <a:xfrm>
            <a:off x="490728" y="516636"/>
            <a:ext cx="11210544" cy="5824728"/>
          </a:xfrm>
          <a:prstGeom prst="rect">
            <a:avLst/>
          </a:prstGeom>
        </p:spPr>
      </p:pic>
      <p:sp>
        <p:nvSpPr>
          <p:cNvPr id="15" name="Rectangle 14">
            <a:extLst>
              <a:ext uri="{FF2B5EF4-FFF2-40B4-BE49-F238E27FC236}">
                <a16:creationId xmlns:a16="http://schemas.microsoft.com/office/drawing/2014/main" id="{72E3803C-85E6-4CB3-8361-219B2398D9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4611" y="350556"/>
            <a:ext cx="11542779" cy="6156888"/>
          </a:xfrm>
          <a:prstGeom prst="rect">
            <a:avLst/>
          </a:prstGeom>
          <a:noFill/>
          <a:ln w="25400" cap="flat">
            <a:solidFill>
              <a:srgbClr val="DA4918"/>
            </a:solidFill>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 name="Rectangle 5">
            <a:extLst>
              <a:ext uri="{FF2B5EF4-FFF2-40B4-BE49-F238E27FC236}">
                <a16:creationId xmlns:a16="http://schemas.microsoft.com/office/drawing/2014/main" id="{25F2D0D0-A314-C877-1BCF-C37CEDFFE40F}"/>
              </a:ext>
            </a:extLst>
          </p:cNvPr>
          <p:cNvSpPr/>
          <p:nvPr/>
        </p:nvSpPr>
        <p:spPr>
          <a:xfrm>
            <a:off x="10213709" y="707214"/>
            <a:ext cx="1197764" cy="1200329"/>
          </a:xfrm>
          <a:prstGeom prst="rect">
            <a:avLst/>
          </a:prstGeom>
          <a:noFill/>
        </p:spPr>
        <p:txBody>
          <a:bodyPr wrap="none" lIns="91440" tIns="45720" rIns="91440" bIns="45720">
            <a:spAutoFit/>
          </a:bodyPr>
          <a:lstStyle/>
          <a:p>
            <a:pPr algn="ctr"/>
            <a:r>
              <a:rPr lang="en-US" sz="7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a:t>
            </a:r>
            <a:r>
              <a:rPr lang="en-US" sz="66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3</a:t>
            </a:r>
          </a:p>
        </p:txBody>
      </p:sp>
    </p:spTree>
    <p:extLst>
      <p:ext uri="{BB962C8B-B14F-4D97-AF65-F5344CB8AC3E}">
        <p14:creationId xmlns:p14="http://schemas.microsoft.com/office/powerpoint/2010/main" val="13955031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5EB8E3BF-F464-4900-8994-851061A9AD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erson sitting in a chair&#10;&#10;Description automatically generated">
            <a:extLst>
              <a:ext uri="{FF2B5EF4-FFF2-40B4-BE49-F238E27FC236}">
                <a16:creationId xmlns:a16="http://schemas.microsoft.com/office/drawing/2014/main" id="{F984E5A9-E462-DCA8-FC14-18B4F5B777BE}"/>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t="25932" r="6" b="10322"/>
          <a:stretch/>
        </p:blipFill>
        <p:spPr>
          <a:xfrm>
            <a:off x="20" y="0"/>
            <a:ext cx="12191980" cy="6857990"/>
          </a:xfrm>
          <a:prstGeom prst="rect">
            <a:avLst/>
          </a:prstGeom>
        </p:spPr>
      </p:pic>
      <p:sp>
        <p:nvSpPr>
          <p:cNvPr id="2" name="Title 1">
            <a:extLst>
              <a:ext uri="{FF2B5EF4-FFF2-40B4-BE49-F238E27FC236}">
                <a16:creationId xmlns:a16="http://schemas.microsoft.com/office/drawing/2014/main" id="{BBE59299-D9FD-95F0-D7A4-06F8DA97BF53}"/>
              </a:ext>
            </a:extLst>
          </p:cNvPr>
          <p:cNvSpPr>
            <a:spLocks noGrp="1"/>
          </p:cNvSpPr>
          <p:nvPr>
            <p:ph type="title"/>
          </p:nvPr>
        </p:nvSpPr>
        <p:spPr>
          <a:xfrm>
            <a:off x="161026" y="283405"/>
            <a:ext cx="11803812" cy="1854657"/>
          </a:xfrm>
          <a:noFill/>
        </p:spPr>
        <p:txBody>
          <a:bodyPr vert="horz" lIns="91440" tIns="45720" rIns="91440" bIns="45720" rtlCol="0" anchor="ctr">
            <a:noAutofit/>
          </a:bodyPr>
          <a:lstStyle/>
          <a:p>
            <a:pPr>
              <a:lnSpc>
                <a:spcPct val="90000"/>
              </a:lnSpc>
            </a:pPr>
            <a:r>
              <a:rPr lang="en-US" sz="4800" dirty="0">
                <a:solidFill>
                  <a:srgbClr val="FFFFFF"/>
                </a:solidFill>
              </a:rPr>
              <a:t>“Wisdom is knowledge applied according to </a:t>
            </a:r>
            <a:br>
              <a:rPr lang="en-US" sz="4800" dirty="0">
                <a:solidFill>
                  <a:srgbClr val="FFFFFF"/>
                </a:solidFill>
              </a:rPr>
            </a:br>
            <a:r>
              <a:rPr lang="en-US" sz="4800" dirty="0">
                <a:solidFill>
                  <a:srgbClr val="FFFFFF"/>
                </a:solidFill>
              </a:rPr>
              <a:t>the Word of God for the will of God to be </a:t>
            </a:r>
            <a:br>
              <a:rPr lang="en-US" sz="4800" dirty="0">
                <a:solidFill>
                  <a:srgbClr val="FFFFFF"/>
                </a:solidFill>
              </a:rPr>
            </a:br>
            <a:r>
              <a:rPr lang="en-US" sz="4800" dirty="0">
                <a:solidFill>
                  <a:srgbClr val="FFFFFF"/>
                </a:solidFill>
              </a:rPr>
              <a:t>accomplished to the glory of God.”</a:t>
            </a:r>
          </a:p>
        </p:txBody>
      </p:sp>
      <p:cxnSp>
        <p:nvCxnSpPr>
          <p:cNvPr id="31" name="Straight Connector 30">
            <a:extLst>
              <a:ext uri="{FF2B5EF4-FFF2-40B4-BE49-F238E27FC236}">
                <a16:creationId xmlns:a16="http://schemas.microsoft.com/office/drawing/2014/main" id="{8E0602D6-3A81-42F8-AE67-1BAAFC967C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000" y="2421466"/>
            <a:ext cx="9144000" cy="0"/>
          </a:xfrm>
          <a:prstGeom prst="line">
            <a:avLst/>
          </a:prstGeom>
          <a:ln w="15875">
            <a:solidFill>
              <a:srgbClr val="FFFFFF"/>
            </a:solidFill>
          </a:ln>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E873B6FD-76F7-0E38-29C7-7082912E7E1F}"/>
              </a:ext>
            </a:extLst>
          </p:cNvPr>
          <p:cNvSpPr txBox="1"/>
          <p:nvPr/>
        </p:nvSpPr>
        <p:spPr>
          <a:xfrm>
            <a:off x="7755148" y="6501739"/>
            <a:ext cx="5121214" cy="542165"/>
          </a:xfrm>
          <a:prstGeom prst="rect">
            <a:avLst/>
          </a:prstGeom>
        </p:spPr>
        <p:txBody>
          <a:bodyPr vert="horz" lIns="91440" tIns="45720" rIns="91440" bIns="45720" rtlCol="0" anchor="t">
            <a:normAutofit/>
          </a:bodyPr>
          <a:lstStyle/>
          <a:p>
            <a:pPr algn="ctr">
              <a:spcBef>
                <a:spcPct val="20000"/>
              </a:spcBef>
              <a:spcAft>
                <a:spcPts val="600"/>
              </a:spcAft>
              <a:buClr>
                <a:schemeClr val="accent1"/>
              </a:buClr>
              <a:buSzPct val="115000"/>
            </a:pPr>
            <a:r>
              <a:rPr lang="en-US" sz="1400" dirty="0">
                <a:solidFill>
                  <a:srgbClr val="FFFFFF"/>
                </a:solidFill>
              </a:rPr>
              <a:t>Dr. David T. Williamson, Definition of “Wisdom”</a:t>
            </a:r>
          </a:p>
        </p:txBody>
      </p:sp>
    </p:spTree>
    <p:extLst>
      <p:ext uri="{BB962C8B-B14F-4D97-AF65-F5344CB8AC3E}">
        <p14:creationId xmlns:p14="http://schemas.microsoft.com/office/powerpoint/2010/main" val="363780712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5B51B-4CBC-74BC-3749-C5946B3A2F58}"/>
              </a:ext>
            </a:extLst>
          </p:cNvPr>
          <p:cNvSpPr>
            <a:spLocks noGrp="1"/>
          </p:cNvSpPr>
          <p:nvPr>
            <p:ph type="title"/>
          </p:nvPr>
        </p:nvSpPr>
        <p:spPr/>
        <p:txBody>
          <a:bodyPr>
            <a:normAutofit fontScale="90000"/>
          </a:bodyPr>
          <a:lstStyle/>
          <a:p>
            <a:r>
              <a:rPr lang="en-US" sz="5400" dirty="0">
                <a:solidFill>
                  <a:srgbClr val="FF0000"/>
                </a:solidFill>
                <a:effectLst>
                  <a:outerShdw blurRad="38100" dist="38100" dir="2700000" algn="tl">
                    <a:srgbClr val="000000">
                      <a:alpha val="43137"/>
                    </a:srgbClr>
                  </a:outerShdw>
                </a:effectLst>
              </a:rPr>
              <a:t>4. The </a:t>
            </a:r>
            <a:r>
              <a:rPr lang="en-US" sz="5400" b="1" u="sng" dirty="0">
                <a:solidFill>
                  <a:srgbClr val="FF0000"/>
                </a:solidFill>
                <a:effectLst>
                  <a:outerShdw blurRad="38100" dist="38100" dir="2700000" algn="tl">
                    <a:srgbClr val="000000">
                      <a:alpha val="43137"/>
                    </a:srgbClr>
                  </a:outerShdw>
                </a:effectLst>
              </a:rPr>
              <a:t>RESULT</a:t>
            </a:r>
            <a:r>
              <a:rPr lang="en-US" sz="5400" dirty="0">
                <a:solidFill>
                  <a:srgbClr val="FF0000"/>
                </a:solidFill>
                <a:effectLst>
                  <a:outerShdw blurRad="38100" dist="38100" dir="2700000" algn="tl">
                    <a:srgbClr val="000000">
                      <a:alpha val="43137"/>
                    </a:srgbClr>
                  </a:outerShdw>
                </a:effectLst>
              </a:rPr>
              <a:t> of worldly wisdom.</a:t>
            </a:r>
          </a:p>
        </p:txBody>
      </p:sp>
      <p:sp>
        <p:nvSpPr>
          <p:cNvPr id="3" name="Content Placeholder 2">
            <a:extLst>
              <a:ext uri="{FF2B5EF4-FFF2-40B4-BE49-F238E27FC236}">
                <a16:creationId xmlns:a16="http://schemas.microsoft.com/office/drawing/2014/main" id="{855E31FC-AE6D-E996-F61B-50CA4332D2B4}"/>
              </a:ext>
            </a:extLst>
          </p:cNvPr>
          <p:cNvSpPr>
            <a:spLocks noGrp="1"/>
          </p:cNvSpPr>
          <p:nvPr>
            <p:ph idx="1"/>
          </p:nvPr>
        </p:nvSpPr>
        <p:spPr/>
        <p:txBody>
          <a:bodyPr>
            <a:normAutofit fontScale="77500" lnSpcReduction="20000"/>
          </a:bodyPr>
          <a:lstStyle/>
          <a:p>
            <a:pPr algn="just"/>
            <a:r>
              <a:rPr lang="en-US" sz="4400" b="1" dirty="0">
                <a:effectLst>
                  <a:outerShdw blurRad="38100" dist="38100" dir="2700000" algn="tl">
                    <a:srgbClr val="000000">
                      <a:alpha val="43137"/>
                    </a:srgbClr>
                  </a:outerShdw>
                </a:effectLst>
              </a:rPr>
              <a:t> James 1:8 </a:t>
            </a:r>
            <a:r>
              <a:rPr lang="en-US" sz="4400" dirty="0">
                <a:effectLst>
                  <a:outerShdw blurRad="38100" dist="38100" dir="2700000" algn="tl">
                    <a:srgbClr val="000000">
                      <a:alpha val="43137"/>
                    </a:srgbClr>
                  </a:outerShdw>
                </a:effectLst>
              </a:rPr>
              <a:t>– he is a </a:t>
            </a:r>
            <a:r>
              <a:rPr lang="en-US" sz="4400" u="sng" dirty="0">
                <a:effectLst>
                  <a:outerShdw blurRad="38100" dist="38100" dir="2700000" algn="tl">
                    <a:srgbClr val="000000">
                      <a:alpha val="43137"/>
                    </a:srgbClr>
                  </a:outerShdw>
                </a:effectLst>
              </a:rPr>
              <a:t>double-minded</a:t>
            </a:r>
            <a:r>
              <a:rPr lang="en-US" sz="4400" dirty="0">
                <a:effectLst>
                  <a:outerShdw blurRad="38100" dist="38100" dir="2700000" algn="tl">
                    <a:srgbClr val="000000">
                      <a:alpha val="43137"/>
                    </a:srgbClr>
                  </a:outerShdw>
                </a:effectLst>
              </a:rPr>
              <a:t> man, </a:t>
            </a:r>
            <a:r>
              <a:rPr lang="en-US" sz="4400" u="sng" dirty="0">
                <a:effectLst>
                  <a:outerShdw blurRad="38100" dist="38100" dir="2700000" algn="tl">
                    <a:srgbClr val="000000">
                      <a:alpha val="43137"/>
                    </a:srgbClr>
                  </a:outerShdw>
                </a:effectLst>
              </a:rPr>
              <a:t>unstable</a:t>
            </a:r>
            <a:r>
              <a:rPr lang="en-US" sz="4400" dirty="0">
                <a:effectLst>
                  <a:outerShdw blurRad="38100" dist="38100" dir="2700000" algn="tl">
                    <a:srgbClr val="000000">
                      <a:alpha val="43137"/>
                    </a:srgbClr>
                  </a:outerShdw>
                </a:effectLst>
              </a:rPr>
              <a:t> in </a:t>
            </a:r>
            <a:r>
              <a:rPr lang="en-US" sz="4400" u="sng" dirty="0">
                <a:effectLst>
                  <a:outerShdw blurRad="38100" dist="38100" dir="2700000" algn="tl">
                    <a:srgbClr val="000000">
                      <a:alpha val="43137"/>
                    </a:srgbClr>
                  </a:outerShdw>
                </a:effectLst>
              </a:rPr>
              <a:t>all</a:t>
            </a:r>
            <a:r>
              <a:rPr lang="en-US" sz="4400" dirty="0">
                <a:effectLst>
                  <a:outerShdw blurRad="38100" dist="38100" dir="2700000" algn="tl">
                    <a:srgbClr val="000000">
                      <a:alpha val="43137"/>
                    </a:srgbClr>
                  </a:outerShdw>
                </a:effectLst>
              </a:rPr>
              <a:t> his ways. </a:t>
            </a:r>
          </a:p>
          <a:p>
            <a:pPr marL="0" indent="0" algn="just">
              <a:buNone/>
            </a:pPr>
            <a:endParaRPr lang="en-US" sz="4400" dirty="0">
              <a:effectLst>
                <a:outerShdw blurRad="38100" dist="38100" dir="2700000" algn="tl">
                  <a:srgbClr val="000000">
                    <a:alpha val="43137"/>
                  </a:srgbClr>
                </a:outerShdw>
              </a:effectLst>
            </a:endParaRPr>
          </a:p>
          <a:p>
            <a:pPr algn="just"/>
            <a:r>
              <a:rPr lang="en-US" sz="4400" b="1" dirty="0">
                <a:effectLst>
                  <a:outerShdw blurRad="38100" dist="38100" dir="2700000" algn="tl">
                    <a:srgbClr val="000000">
                      <a:alpha val="43137"/>
                    </a:srgbClr>
                  </a:outerShdw>
                </a:effectLst>
              </a:rPr>
              <a:t> James 4:8 </a:t>
            </a:r>
            <a:r>
              <a:rPr lang="en-US" sz="4400" dirty="0">
                <a:effectLst>
                  <a:outerShdw blurRad="38100" dist="38100" dir="2700000" algn="tl">
                    <a:srgbClr val="000000">
                      <a:alpha val="43137"/>
                    </a:srgbClr>
                  </a:outerShdw>
                </a:effectLst>
              </a:rPr>
              <a:t>– Draw near to God, and He will draw near to you. Cleanse your hands, you sinners, and purify your hearts, you </a:t>
            </a:r>
            <a:r>
              <a:rPr lang="en-US" sz="4400" u="sng" dirty="0">
                <a:effectLst>
                  <a:outerShdw blurRad="38100" dist="38100" dir="2700000" algn="tl">
                    <a:srgbClr val="000000">
                      <a:alpha val="43137"/>
                    </a:srgbClr>
                  </a:outerShdw>
                </a:effectLst>
              </a:rPr>
              <a:t>double-minded</a:t>
            </a:r>
            <a:r>
              <a:rPr lang="en-US" sz="4400" dirty="0">
                <a:effectLst>
                  <a:outerShdw blurRad="38100" dist="38100" dir="2700000" algn="tl">
                    <a:srgbClr val="000000">
                      <a:alpha val="43137"/>
                    </a:srgbClr>
                  </a:outerShdw>
                </a:effectLst>
              </a:rPr>
              <a:t>.</a:t>
            </a:r>
          </a:p>
          <a:p>
            <a:pPr algn="just"/>
            <a:endParaRPr lang="en-US" sz="4400" dirty="0">
              <a:effectLst>
                <a:outerShdw blurRad="38100" dist="38100" dir="2700000" algn="tl">
                  <a:srgbClr val="000000">
                    <a:alpha val="43137"/>
                  </a:srgbClr>
                </a:outerShdw>
              </a:effectLst>
            </a:endParaRPr>
          </a:p>
        </p:txBody>
      </p:sp>
      <p:sp>
        <p:nvSpPr>
          <p:cNvPr id="4" name="TextBox 3">
            <a:extLst>
              <a:ext uri="{FF2B5EF4-FFF2-40B4-BE49-F238E27FC236}">
                <a16:creationId xmlns:a16="http://schemas.microsoft.com/office/drawing/2014/main" id="{A7E41094-14F4-095A-6FC6-A0A44CF94985}"/>
              </a:ext>
            </a:extLst>
          </p:cNvPr>
          <p:cNvSpPr txBox="1"/>
          <p:nvPr/>
        </p:nvSpPr>
        <p:spPr>
          <a:xfrm>
            <a:off x="9463177" y="5500470"/>
            <a:ext cx="2337759" cy="646331"/>
          </a:xfrm>
          <a:prstGeom prst="rect">
            <a:avLst/>
          </a:prstGeom>
          <a:noFill/>
        </p:spPr>
        <p:txBody>
          <a:bodyPr wrap="square" rtlCol="0">
            <a:spAutoFit/>
          </a:bodyPr>
          <a:lstStyle/>
          <a:p>
            <a:r>
              <a:rPr lang="en-US" sz="3600" b="1" dirty="0">
                <a:solidFill>
                  <a:srgbClr val="FF0000"/>
                </a:solidFill>
              </a:rPr>
              <a:t>Only 2x</a:t>
            </a:r>
          </a:p>
        </p:txBody>
      </p:sp>
    </p:spTree>
    <p:extLst>
      <p:ext uri="{BB962C8B-B14F-4D97-AF65-F5344CB8AC3E}">
        <p14:creationId xmlns:p14="http://schemas.microsoft.com/office/powerpoint/2010/main" val="21025325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8A17A72-B88B-450E-835A-1C2722503A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p:spPr>
        <p:style>
          <a:lnRef idx="2">
            <a:schemeClr val="accent2"/>
          </a:lnRef>
          <a:fillRef idx="1003">
            <a:schemeClr val="dk1"/>
          </a:fillRef>
          <a:effectRef idx="0">
            <a:schemeClr val="accent2"/>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ramond" panose="02020404030301010803"/>
              <a:ea typeface="+mn-ea"/>
              <a:cs typeface="+mn-cs"/>
            </a:endParaRPr>
          </a:p>
        </p:txBody>
      </p:sp>
      <p:sp>
        <p:nvSpPr>
          <p:cNvPr id="10" name="Rectangle 9">
            <a:extLst>
              <a:ext uri="{FF2B5EF4-FFF2-40B4-BE49-F238E27FC236}">
                <a16:creationId xmlns:a16="http://schemas.microsoft.com/office/drawing/2014/main" id="{B1D13D13-FAEE-4BC8-B0D0-9D476834B2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53162F2-ACF0-11EE-B71C-131158CCF745}"/>
              </a:ext>
            </a:extLst>
          </p:cNvPr>
          <p:cNvSpPr>
            <a:spLocks noGrp="1"/>
          </p:cNvSpPr>
          <p:nvPr>
            <p:ph type="title"/>
          </p:nvPr>
        </p:nvSpPr>
        <p:spPr>
          <a:xfrm>
            <a:off x="858983" y="471056"/>
            <a:ext cx="10289308" cy="1814944"/>
          </a:xfrm>
        </p:spPr>
        <p:txBody>
          <a:bodyPr>
            <a:normAutofit/>
          </a:bodyPr>
          <a:lstStyle/>
          <a:p>
            <a:r>
              <a:rPr lang="en-US" sz="6600" b="1" dirty="0">
                <a:solidFill>
                  <a:schemeClr val="bg1"/>
                </a:solidFill>
              </a:rPr>
              <a:t>Double-Minded &amp; Unstable</a:t>
            </a:r>
          </a:p>
        </p:txBody>
      </p:sp>
      <p:cxnSp>
        <p:nvCxnSpPr>
          <p:cNvPr id="12" name="Straight Connector 11">
            <a:extLst>
              <a:ext uri="{FF2B5EF4-FFF2-40B4-BE49-F238E27FC236}">
                <a16:creationId xmlns:a16="http://schemas.microsoft.com/office/drawing/2014/main" id="{87ADDECF-37FB-45A1-BAD3-6252E3064A1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83042" y="2267682"/>
            <a:ext cx="927385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A9CF221A-36FC-20AB-D766-D9E3D048CAE9}"/>
              </a:ext>
            </a:extLst>
          </p:cNvPr>
          <p:cNvSpPr>
            <a:spLocks noGrp="1"/>
          </p:cNvSpPr>
          <p:nvPr>
            <p:ph idx="1"/>
          </p:nvPr>
        </p:nvSpPr>
        <p:spPr>
          <a:xfrm>
            <a:off x="534838" y="2556931"/>
            <a:ext cx="11283351" cy="4180299"/>
          </a:xfrm>
        </p:spPr>
        <p:txBody>
          <a:bodyPr>
            <a:normAutofit/>
          </a:bodyPr>
          <a:lstStyle/>
          <a:p>
            <a:r>
              <a:rPr lang="en-US" sz="4300" dirty="0">
                <a:solidFill>
                  <a:schemeClr val="bg1"/>
                </a:solidFill>
                <a:effectLst>
                  <a:outerShdw blurRad="38100" dist="38100" dir="2700000" algn="tl">
                    <a:srgbClr val="000000">
                      <a:alpha val="43137"/>
                    </a:srgbClr>
                  </a:outerShdw>
                </a:effectLst>
              </a:rPr>
              <a:t> </a:t>
            </a:r>
            <a:r>
              <a:rPr lang="en-US" sz="5400" dirty="0">
                <a:solidFill>
                  <a:schemeClr val="bg1"/>
                </a:solidFill>
                <a:effectLst>
                  <a:outerShdw blurRad="38100" dist="38100" dir="2700000" algn="tl">
                    <a:srgbClr val="000000">
                      <a:alpha val="43137"/>
                    </a:srgbClr>
                  </a:outerShdw>
                </a:effectLst>
              </a:rPr>
              <a:t>Double-minded, </a:t>
            </a:r>
            <a:r>
              <a:rPr lang="el-GR" sz="4400" b="0" i="0" u="none" strike="noStrike" dirty="0">
                <a:solidFill>
                  <a:srgbClr val="FFFF00"/>
                </a:solidFill>
                <a:effectLst/>
                <a:latin typeface="Source Sans Pro" panose="020B0503030403020204" pitchFamily="34" charset="0"/>
                <a:hlinkClick r:id="rId3">
                  <a:extLst>
                    <a:ext uri="{A12FA001-AC4F-418D-AE19-62706E023703}">
                      <ahyp:hlinkClr xmlns:ahyp="http://schemas.microsoft.com/office/drawing/2018/hyperlinkcolor" val="tx"/>
                    </a:ext>
                  </a:extLst>
                </a:hlinkClick>
              </a:rPr>
              <a:t>δίψυχος</a:t>
            </a:r>
            <a:r>
              <a:rPr lang="en-US" sz="4400" b="0" i="0" u="none" strike="noStrike" dirty="0">
                <a:solidFill>
                  <a:schemeClr val="bg1"/>
                </a:solidFill>
                <a:effectLst/>
                <a:latin typeface="Source Sans Pro" panose="020B0503030403020204" pitchFamily="34" charset="0"/>
              </a:rPr>
              <a:t> (dip-psycho), </a:t>
            </a:r>
            <a:r>
              <a:rPr lang="en-US" sz="4400" dirty="0">
                <a:solidFill>
                  <a:schemeClr val="bg1"/>
                </a:solidFill>
                <a:latin typeface="Source Sans Pro" panose="020B0503030403020204" pitchFamily="34" charset="0"/>
              </a:rPr>
              <a:t>“Duality of thinking that are in opposition to one another leading to a lack of decisiveness.” </a:t>
            </a:r>
          </a:p>
          <a:p>
            <a:pPr lvl="1"/>
            <a:r>
              <a:rPr lang="en-US" sz="4000" dirty="0">
                <a:solidFill>
                  <a:schemeClr val="bg1"/>
                </a:solidFill>
                <a:latin typeface="Source Sans Pro" panose="020B0503030403020204" pitchFamily="34" charset="0"/>
              </a:rPr>
              <a:t>Doubting, hesitating, vacillating, two-spirited. </a:t>
            </a:r>
          </a:p>
          <a:p>
            <a:pPr marL="0" indent="0">
              <a:buNone/>
            </a:pPr>
            <a:endParaRPr lang="en-US" sz="40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51006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41ECB-D267-64F3-61E2-BC74E3084A76}"/>
              </a:ext>
            </a:extLst>
          </p:cNvPr>
          <p:cNvSpPr>
            <a:spLocks noGrp="1"/>
          </p:cNvSpPr>
          <p:nvPr>
            <p:ph type="title"/>
          </p:nvPr>
        </p:nvSpPr>
        <p:spPr>
          <a:xfrm>
            <a:off x="782125" y="4143990"/>
            <a:ext cx="10535732" cy="1168399"/>
          </a:xfrm>
        </p:spPr>
        <p:txBody>
          <a:bodyPr>
            <a:normAutofit fontScale="90000"/>
          </a:bodyPr>
          <a:lstStyle/>
          <a:p>
            <a:pPr>
              <a:lnSpc>
                <a:spcPct val="90000"/>
              </a:lnSpc>
            </a:pPr>
            <a:br>
              <a:rPr lang="en-US" sz="1100" dirty="0">
                <a:solidFill>
                  <a:srgbClr val="262626"/>
                </a:solidFill>
                <a:effectLst>
                  <a:outerShdw blurRad="38100" dist="38100" dir="2700000" algn="tl">
                    <a:srgbClr val="000000">
                      <a:alpha val="43137"/>
                    </a:srgbClr>
                  </a:outerShdw>
                </a:effectLst>
              </a:rPr>
            </a:br>
            <a:br>
              <a:rPr lang="en-US" sz="1100" dirty="0">
                <a:solidFill>
                  <a:srgbClr val="262626"/>
                </a:solidFill>
                <a:effectLst>
                  <a:outerShdw blurRad="38100" dist="38100" dir="2700000" algn="tl">
                    <a:srgbClr val="000000">
                      <a:alpha val="43137"/>
                    </a:srgbClr>
                  </a:outerShdw>
                </a:effectLst>
              </a:rPr>
            </a:br>
            <a:br>
              <a:rPr lang="en-US" sz="1100" dirty="0">
                <a:solidFill>
                  <a:srgbClr val="262626"/>
                </a:solidFill>
                <a:effectLst>
                  <a:outerShdw blurRad="38100" dist="38100" dir="2700000" algn="tl">
                    <a:srgbClr val="000000">
                      <a:alpha val="43137"/>
                    </a:srgbClr>
                  </a:outerShdw>
                </a:effectLst>
              </a:rPr>
            </a:br>
            <a:br>
              <a:rPr lang="en-US" sz="1100" dirty="0">
                <a:solidFill>
                  <a:srgbClr val="262626"/>
                </a:solidFill>
                <a:effectLst>
                  <a:outerShdw blurRad="38100" dist="38100" dir="2700000" algn="tl">
                    <a:srgbClr val="000000">
                      <a:alpha val="43137"/>
                    </a:srgbClr>
                  </a:outerShdw>
                </a:effectLst>
              </a:rPr>
            </a:br>
            <a:br>
              <a:rPr lang="en-US" sz="1100" dirty="0">
                <a:solidFill>
                  <a:srgbClr val="262626"/>
                </a:solidFill>
                <a:effectLst>
                  <a:outerShdw blurRad="38100" dist="38100" dir="2700000" algn="tl">
                    <a:srgbClr val="000000">
                      <a:alpha val="43137"/>
                    </a:srgbClr>
                  </a:outerShdw>
                </a:effectLst>
              </a:rPr>
            </a:br>
            <a:br>
              <a:rPr lang="en-US" sz="1100" dirty="0">
                <a:solidFill>
                  <a:srgbClr val="262626"/>
                </a:solidFill>
                <a:effectLst>
                  <a:outerShdw blurRad="38100" dist="38100" dir="2700000" algn="tl">
                    <a:srgbClr val="000000">
                      <a:alpha val="43137"/>
                    </a:srgbClr>
                  </a:outerShdw>
                </a:effectLst>
              </a:rPr>
            </a:br>
            <a:br>
              <a:rPr lang="en-US" sz="1100" dirty="0">
                <a:solidFill>
                  <a:srgbClr val="262626"/>
                </a:solidFill>
                <a:effectLst>
                  <a:outerShdw blurRad="38100" dist="38100" dir="2700000" algn="tl">
                    <a:srgbClr val="000000">
                      <a:alpha val="43137"/>
                    </a:srgbClr>
                  </a:outerShdw>
                </a:effectLst>
              </a:rPr>
            </a:br>
            <a:br>
              <a:rPr lang="en-US" sz="1100" dirty="0">
                <a:solidFill>
                  <a:srgbClr val="262626"/>
                </a:solidFill>
                <a:effectLst>
                  <a:outerShdw blurRad="38100" dist="38100" dir="2700000" algn="tl">
                    <a:srgbClr val="000000">
                      <a:alpha val="43137"/>
                    </a:srgbClr>
                  </a:outerShdw>
                </a:effectLst>
              </a:rPr>
            </a:br>
            <a:br>
              <a:rPr lang="en-US" sz="1100" dirty="0">
                <a:solidFill>
                  <a:srgbClr val="262626"/>
                </a:solidFill>
                <a:effectLst>
                  <a:outerShdw blurRad="38100" dist="38100" dir="2700000" algn="tl">
                    <a:srgbClr val="000000">
                      <a:alpha val="43137"/>
                    </a:srgbClr>
                  </a:outerShdw>
                </a:effectLst>
              </a:rPr>
            </a:br>
            <a:br>
              <a:rPr lang="en-US" sz="1100" dirty="0">
                <a:solidFill>
                  <a:srgbClr val="262626"/>
                </a:solidFill>
                <a:effectLst>
                  <a:outerShdw blurRad="38100" dist="38100" dir="2700000" algn="tl">
                    <a:srgbClr val="000000">
                      <a:alpha val="43137"/>
                    </a:srgbClr>
                  </a:outerShdw>
                </a:effectLst>
              </a:rPr>
            </a:br>
            <a:br>
              <a:rPr lang="en-US" sz="1100" dirty="0">
                <a:solidFill>
                  <a:srgbClr val="262626"/>
                </a:solidFill>
                <a:effectLst>
                  <a:outerShdw blurRad="38100" dist="38100" dir="2700000" algn="tl">
                    <a:srgbClr val="000000">
                      <a:alpha val="43137"/>
                    </a:srgbClr>
                  </a:outerShdw>
                </a:effectLst>
              </a:rPr>
            </a:br>
            <a:br>
              <a:rPr lang="en-US" sz="1100" dirty="0">
                <a:solidFill>
                  <a:srgbClr val="262626"/>
                </a:solidFill>
                <a:effectLst>
                  <a:outerShdw blurRad="38100" dist="38100" dir="2700000" algn="tl">
                    <a:srgbClr val="000000">
                      <a:alpha val="43137"/>
                    </a:srgbClr>
                  </a:outerShdw>
                </a:effectLst>
              </a:rPr>
            </a:br>
            <a:br>
              <a:rPr lang="en-US" sz="1100" dirty="0">
                <a:solidFill>
                  <a:srgbClr val="262626"/>
                </a:solidFill>
                <a:effectLst>
                  <a:outerShdw blurRad="38100" dist="38100" dir="2700000" algn="tl">
                    <a:srgbClr val="000000">
                      <a:alpha val="43137"/>
                    </a:srgbClr>
                  </a:outerShdw>
                </a:effectLst>
              </a:rPr>
            </a:br>
            <a:br>
              <a:rPr lang="en-US" sz="1100" dirty="0">
                <a:solidFill>
                  <a:srgbClr val="262626"/>
                </a:solidFill>
                <a:effectLst>
                  <a:outerShdw blurRad="38100" dist="38100" dir="2700000" algn="tl">
                    <a:srgbClr val="000000">
                      <a:alpha val="43137"/>
                    </a:srgbClr>
                  </a:outerShdw>
                </a:effectLst>
              </a:rPr>
            </a:br>
            <a:br>
              <a:rPr lang="en-US" sz="1100" dirty="0">
                <a:solidFill>
                  <a:srgbClr val="262626"/>
                </a:solidFill>
                <a:effectLst>
                  <a:outerShdw blurRad="38100" dist="38100" dir="2700000" algn="tl">
                    <a:srgbClr val="000000">
                      <a:alpha val="43137"/>
                    </a:srgbClr>
                  </a:outerShdw>
                </a:effectLst>
              </a:rPr>
            </a:br>
            <a:r>
              <a:rPr lang="en-US" sz="1800" b="1" dirty="0">
                <a:solidFill>
                  <a:srgbClr val="262626"/>
                </a:solidFill>
              </a:rPr>
              <a:t>Chris Vlachos, </a:t>
            </a:r>
            <a:r>
              <a:rPr lang="en-US" sz="1800" b="1" i="1" dirty="0">
                <a:solidFill>
                  <a:srgbClr val="262626"/>
                </a:solidFill>
              </a:rPr>
              <a:t>Exegetical Guide to the Greek New Testament, </a:t>
            </a:r>
            <a:r>
              <a:rPr lang="en-US" sz="1800" b="1" dirty="0">
                <a:solidFill>
                  <a:srgbClr val="262626"/>
                </a:solidFill>
              </a:rPr>
              <a:t>“James,</a:t>
            </a:r>
            <a:r>
              <a:rPr lang="en-US" sz="1800" b="1" i="1" dirty="0">
                <a:solidFill>
                  <a:srgbClr val="262626"/>
                </a:solidFill>
              </a:rPr>
              <a:t>” (</a:t>
            </a:r>
            <a:r>
              <a:rPr lang="en-US" sz="1800" b="1" dirty="0">
                <a:solidFill>
                  <a:srgbClr val="262626"/>
                </a:solidFill>
              </a:rPr>
              <a:t>B&amp;H Academic, Nashville, TN, 2013), 23.</a:t>
            </a:r>
            <a:endParaRPr lang="en-US" sz="1100" b="1" i="1" dirty="0">
              <a:solidFill>
                <a:srgbClr val="262626"/>
              </a:solidFill>
            </a:endParaRPr>
          </a:p>
        </p:txBody>
      </p:sp>
      <p:graphicFrame>
        <p:nvGraphicFramePr>
          <p:cNvPr id="5" name="Content Placeholder 2">
            <a:extLst>
              <a:ext uri="{FF2B5EF4-FFF2-40B4-BE49-F238E27FC236}">
                <a16:creationId xmlns:a16="http://schemas.microsoft.com/office/drawing/2014/main" id="{30570122-C64B-5479-66AE-098C5CBC2C57}"/>
              </a:ext>
            </a:extLst>
          </p:cNvPr>
          <p:cNvGraphicFramePr>
            <a:graphicFrameLocks noGrp="1"/>
          </p:cNvGraphicFramePr>
          <p:nvPr>
            <p:ph idx="1"/>
            <p:extLst>
              <p:ext uri="{D42A27DB-BD31-4B8C-83A1-F6EECF244321}">
                <p14:modId xmlns:p14="http://schemas.microsoft.com/office/powerpoint/2010/main" val="4243822029"/>
              </p:ext>
            </p:extLst>
          </p:nvPr>
        </p:nvGraphicFramePr>
        <p:xfrm>
          <a:off x="1295400" y="2772384"/>
          <a:ext cx="9601197" cy="287488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extBox 3">
            <a:extLst>
              <a:ext uri="{FF2B5EF4-FFF2-40B4-BE49-F238E27FC236}">
                <a16:creationId xmlns:a16="http://schemas.microsoft.com/office/drawing/2014/main" id="{2630ED00-27AA-742D-CEFA-6182D36C41EB}"/>
              </a:ext>
            </a:extLst>
          </p:cNvPr>
          <p:cNvSpPr txBox="1"/>
          <p:nvPr/>
        </p:nvSpPr>
        <p:spPr>
          <a:xfrm>
            <a:off x="782125" y="883891"/>
            <a:ext cx="10627743" cy="1200329"/>
          </a:xfrm>
          <a:prstGeom prst="rect">
            <a:avLst/>
          </a:prstGeom>
          <a:noFill/>
        </p:spPr>
        <p:txBody>
          <a:bodyPr wrap="square" rtlCol="0">
            <a:spAutoFit/>
          </a:bodyPr>
          <a:lstStyle/>
          <a:p>
            <a:pPr algn="ctr"/>
            <a:r>
              <a:rPr lang="en-US" sz="3600" b="1" dirty="0"/>
              <a:t>To endure trials, you need godly wisdom. </a:t>
            </a:r>
          </a:p>
          <a:p>
            <a:pPr algn="ctr"/>
            <a:r>
              <a:rPr lang="en-US" sz="3600" b="1" dirty="0"/>
              <a:t>Trials refine us and help us grow in spiritual maturity.</a:t>
            </a:r>
          </a:p>
        </p:txBody>
      </p:sp>
    </p:spTree>
    <p:extLst>
      <p:ext uri="{BB962C8B-B14F-4D97-AF65-F5344CB8AC3E}">
        <p14:creationId xmlns:p14="http://schemas.microsoft.com/office/powerpoint/2010/main" val="39097112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C7572773-EFED-4240-886B-69624490C9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825" cy="6872226"/>
            <a:chOff x="0" y="0"/>
            <a:chExt cx="12188825" cy="6872226"/>
          </a:xfrm>
        </p:grpSpPr>
        <p:pic>
          <p:nvPicPr>
            <p:cNvPr id="20" name="Picture 19">
              <a:extLst>
                <a:ext uri="{FF2B5EF4-FFF2-40B4-BE49-F238E27FC236}">
                  <a16:creationId xmlns:a16="http://schemas.microsoft.com/office/drawing/2014/main" id="{AA1CA1AF-5204-432F-BD8E-57A786399AB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1" name="Rectangle 20">
              <a:extLst>
                <a:ext uri="{FF2B5EF4-FFF2-40B4-BE49-F238E27FC236}">
                  <a16:creationId xmlns:a16="http://schemas.microsoft.com/office/drawing/2014/main" id="{EE3D1EE3-433A-41E2-8487-E98B4F3EC6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22" name="Picture 21">
              <a:extLst>
                <a:ext uri="{FF2B5EF4-FFF2-40B4-BE49-F238E27FC236}">
                  <a16:creationId xmlns:a16="http://schemas.microsoft.com/office/drawing/2014/main" id="{80D43889-CB91-4677-AA9D-108C1AFB82E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23" name="Picture 22">
              <a:extLst>
                <a:ext uri="{FF2B5EF4-FFF2-40B4-BE49-F238E27FC236}">
                  <a16:creationId xmlns:a16="http://schemas.microsoft.com/office/drawing/2014/main" id="{CA50A65F-E0C2-4FEB-892C-03ACF95DA29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cxnSp>
        <p:nvCxnSpPr>
          <p:cNvPr id="25" name="Straight Connector 24">
            <a:extLst>
              <a:ext uri="{FF2B5EF4-FFF2-40B4-BE49-F238E27FC236}">
                <a16:creationId xmlns:a16="http://schemas.microsoft.com/office/drawing/2014/main" id="{B3C176ED-7D6F-4F56-A1F8-9687B0C631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useBgFill="1">
        <p:nvSpPr>
          <p:cNvPr id="27" name="Rectangle 26">
            <a:extLst>
              <a:ext uri="{FF2B5EF4-FFF2-40B4-BE49-F238E27FC236}">
                <a16:creationId xmlns:a16="http://schemas.microsoft.com/office/drawing/2014/main" id="{5CCAF7D5-2AD8-4BDF-BE92-13524EA045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9" name="Rectangle 28">
            <a:extLst>
              <a:ext uri="{FF2B5EF4-FFF2-40B4-BE49-F238E27FC236}">
                <a16:creationId xmlns:a16="http://schemas.microsoft.com/office/drawing/2014/main" id="{F8C92429-C2FF-43F8-9F54-FF73D12718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5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CB8E75E6-FD49-46E3-B23E-9D5C97110F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628539"/>
            <a:ext cx="10905066" cy="5600922"/>
          </a:xfrm>
          <a:prstGeom prst="rect">
            <a:avLst/>
          </a:prstGeom>
          <a:solidFill>
            <a:schemeClr val="accent6"/>
          </a:solidFill>
          <a:ln cap="sq">
            <a:noFill/>
            <a:miter lim="800000"/>
          </a:ln>
          <a:effectLst>
            <a:outerShdw blurRad="114300" dist="127000" dir="5400000" sx="99000" sy="99000" algn="t" rotWithShape="0">
              <a:prstClr val="black">
                <a:alpha val="40000"/>
              </a:prstClr>
            </a:outerShdw>
          </a:effectLst>
          <a:scene3d>
            <a:camera prst="orthographicFront"/>
            <a:lightRig rig="twoPt" dir="t"/>
          </a:scene3d>
          <a:sp3d contourW="6350">
            <a:contourClr>
              <a:schemeClr val="accent6"/>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58EE6BA1-F87F-4073-B5AB-365A42AD3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196" y="790956"/>
            <a:ext cx="10579608" cy="5276088"/>
          </a:xfrm>
          <a:prstGeom prst="rect">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5875">
            <a:noFill/>
            <a:miter lim="800000"/>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14941ECB-D267-64F3-61E2-BC74E3084A76}"/>
              </a:ext>
            </a:extLst>
          </p:cNvPr>
          <p:cNvSpPr>
            <a:spLocks noGrp="1"/>
          </p:cNvSpPr>
          <p:nvPr>
            <p:ph type="title"/>
          </p:nvPr>
        </p:nvSpPr>
        <p:spPr>
          <a:xfrm>
            <a:off x="1968851" y="1600943"/>
            <a:ext cx="8417542" cy="930588"/>
          </a:xfrm>
        </p:spPr>
        <p:txBody>
          <a:bodyPr vert="horz" lIns="91440" tIns="45720" rIns="91440" bIns="45720" rtlCol="0" anchor="ctr">
            <a:normAutofit fontScale="90000"/>
          </a:bodyPr>
          <a:lstStyle/>
          <a:p>
            <a:r>
              <a:rPr lang="en-US" sz="6000" b="1" u="sng" dirty="0">
                <a:solidFill>
                  <a:srgbClr val="FFFF00"/>
                </a:solidFill>
              </a:rPr>
              <a:t>APPLICATION</a:t>
            </a:r>
            <a:r>
              <a:rPr lang="en-US" sz="6000" b="1" dirty="0">
                <a:solidFill>
                  <a:srgbClr val="FFFF00"/>
                </a:solidFill>
              </a:rPr>
              <a:t>  </a:t>
            </a:r>
            <a:r>
              <a:rPr lang="en-US" sz="6000" dirty="0">
                <a:solidFill>
                  <a:srgbClr val="FFFF00"/>
                </a:solidFill>
              </a:rPr>
              <a:t>?</a:t>
            </a:r>
            <a:br>
              <a:rPr lang="en-US" sz="8000" dirty="0">
                <a:solidFill>
                  <a:srgbClr val="FFFF00"/>
                </a:solidFill>
              </a:rPr>
            </a:br>
            <a:endParaRPr lang="en-US" sz="8000" dirty="0">
              <a:solidFill>
                <a:srgbClr val="FFFFFF"/>
              </a:solidFill>
            </a:endParaRPr>
          </a:p>
        </p:txBody>
      </p:sp>
      <p:cxnSp>
        <p:nvCxnSpPr>
          <p:cNvPr id="35" name="Straight Connector 34">
            <a:extLst>
              <a:ext uri="{FF2B5EF4-FFF2-40B4-BE49-F238E27FC236}">
                <a16:creationId xmlns:a16="http://schemas.microsoft.com/office/drawing/2014/main" id="{19B678A5-A064-46A6-817F-AE02396CCF2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5551" y="4769963"/>
            <a:ext cx="1300898"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0CF9137A-217C-1D4C-14D3-6E296D6650ED}"/>
              </a:ext>
            </a:extLst>
          </p:cNvPr>
          <p:cNvSpPr txBox="1"/>
          <p:nvPr/>
        </p:nvSpPr>
        <p:spPr>
          <a:xfrm>
            <a:off x="1497792" y="2576154"/>
            <a:ext cx="9514936" cy="2862322"/>
          </a:xfrm>
          <a:prstGeom prst="rect">
            <a:avLst/>
          </a:prstGeom>
          <a:noFill/>
        </p:spPr>
        <p:txBody>
          <a:bodyPr wrap="square" rtlCol="0">
            <a:spAutoFit/>
          </a:bodyPr>
          <a:lstStyle/>
          <a:p>
            <a:pPr marL="342900" indent="-342900">
              <a:buAutoNum type="arabicPeriod"/>
            </a:pPr>
            <a:r>
              <a:rPr lang="en-US" sz="3600" dirty="0">
                <a:solidFill>
                  <a:schemeClr val="bg1"/>
                </a:solidFill>
              </a:rPr>
              <a:t>God is the source of wisdom (prayer/Word).</a:t>
            </a:r>
          </a:p>
          <a:p>
            <a:pPr marL="342900" indent="-342900">
              <a:buAutoNum type="arabicPeriod"/>
            </a:pPr>
            <a:r>
              <a:rPr lang="en-US" sz="3600" dirty="0">
                <a:solidFill>
                  <a:schemeClr val="bg1"/>
                </a:solidFill>
              </a:rPr>
              <a:t>God allows trials in your life (trust Him).</a:t>
            </a:r>
          </a:p>
          <a:p>
            <a:pPr marL="342900" indent="-342900">
              <a:buAutoNum type="arabicPeriod"/>
            </a:pPr>
            <a:r>
              <a:rPr lang="en-US" sz="3600" dirty="0">
                <a:solidFill>
                  <a:schemeClr val="bg1"/>
                </a:solidFill>
              </a:rPr>
              <a:t>God desires for us to walk in unity / fellowship through life’s trials (invest in others, discipleship).</a:t>
            </a:r>
          </a:p>
          <a:p>
            <a:pPr marL="342900" indent="-342900">
              <a:buAutoNum type="arabicPeriod"/>
            </a:pPr>
            <a:r>
              <a:rPr lang="en-US" sz="3600" dirty="0">
                <a:solidFill>
                  <a:schemeClr val="bg1"/>
                </a:solidFill>
              </a:rPr>
              <a:t>God’s desire is our spiritual maturity (James 1:12)</a:t>
            </a:r>
          </a:p>
        </p:txBody>
      </p:sp>
    </p:spTree>
    <p:extLst>
      <p:ext uri="{BB962C8B-B14F-4D97-AF65-F5344CB8AC3E}">
        <p14:creationId xmlns:p14="http://schemas.microsoft.com/office/powerpoint/2010/main" val="2567577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5066F8AE-A5C7-4B3E-B1DA-D0B624059BE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1" name="Picture 10">
              <a:extLst>
                <a:ext uri="{FF2B5EF4-FFF2-40B4-BE49-F238E27FC236}">
                  <a16:creationId xmlns:a16="http://schemas.microsoft.com/office/drawing/2014/main" id="{F78E901E-6697-44E3-9533-1457FA4F048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Rectangle 7">
              <a:extLst>
                <a:ext uri="{FF2B5EF4-FFF2-40B4-BE49-F238E27FC236}">
                  <a16:creationId xmlns:a16="http://schemas.microsoft.com/office/drawing/2014/main" id="{C515452A-514A-4763-9932-37302A8D6D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3" name="Picture 12">
              <a:extLst>
                <a:ext uri="{FF2B5EF4-FFF2-40B4-BE49-F238E27FC236}">
                  <a16:creationId xmlns:a16="http://schemas.microsoft.com/office/drawing/2014/main" id="{D0EC146D-CF08-4B34-ADEB-2F0296F98A1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4" name="Picture 13">
              <a:extLst>
                <a:ext uri="{FF2B5EF4-FFF2-40B4-BE49-F238E27FC236}">
                  <a16:creationId xmlns:a16="http://schemas.microsoft.com/office/drawing/2014/main" id="{E1FBA240-87AB-400A-9292-7DC6F3E5521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9" name="Rectangle 8">
            <a:extLst>
              <a:ext uri="{FF2B5EF4-FFF2-40B4-BE49-F238E27FC236}">
                <a16:creationId xmlns:a16="http://schemas.microsoft.com/office/drawing/2014/main" id="{DC1875E5-3E3D-49D0-A84D-62C1DE8DE7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431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rown text with white and brown gears&#10;&#10;Description automatically generated">
            <a:extLst>
              <a:ext uri="{FF2B5EF4-FFF2-40B4-BE49-F238E27FC236}">
                <a16:creationId xmlns:a16="http://schemas.microsoft.com/office/drawing/2014/main" id="{A98EAB04-1782-6E6D-0529-ABD67BA4E82D}"/>
              </a:ext>
            </a:extLst>
          </p:cNvPr>
          <p:cNvPicPr>
            <a:picLocks noChangeAspect="1"/>
          </p:cNvPicPr>
          <p:nvPr/>
        </p:nvPicPr>
        <p:blipFill rotWithShape="1">
          <a:blip r:embed="rId6">
            <a:extLst>
              <a:ext uri="{28A0092B-C50C-407E-A947-70E740481C1C}">
                <a14:useLocalDpi xmlns:a14="http://schemas.microsoft.com/office/drawing/2010/main" val="0"/>
              </a:ext>
            </a:extLst>
          </a:blip>
          <a:srcRect t="4215" r="-1" b="3415"/>
          <a:stretch/>
        </p:blipFill>
        <p:spPr>
          <a:xfrm>
            <a:off x="490728" y="516636"/>
            <a:ext cx="11210544" cy="5824728"/>
          </a:xfrm>
          <a:prstGeom prst="rect">
            <a:avLst/>
          </a:prstGeom>
        </p:spPr>
      </p:pic>
      <p:sp>
        <p:nvSpPr>
          <p:cNvPr id="15" name="Rectangle 14">
            <a:extLst>
              <a:ext uri="{FF2B5EF4-FFF2-40B4-BE49-F238E27FC236}">
                <a16:creationId xmlns:a16="http://schemas.microsoft.com/office/drawing/2014/main" id="{72E3803C-85E6-4CB3-8361-219B2398D9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4611" y="350556"/>
            <a:ext cx="11542779" cy="6156888"/>
          </a:xfrm>
          <a:prstGeom prst="rect">
            <a:avLst/>
          </a:prstGeom>
          <a:noFill/>
          <a:ln w="25400" cap="flat">
            <a:solidFill>
              <a:srgbClr val="DA4918"/>
            </a:solidFill>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1098279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C7572773-EFED-4240-886B-69624490C9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825" cy="6872226"/>
            <a:chOff x="0" y="0"/>
            <a:chExt cx="12188825" cy="6872226"/>
          </a:xfrm>
        </p:grpSpPr>
        <p:pic>
          <p:nvPicPr>
            <p:cNvPr id="20" name="Picture 19">
              <a:extLst>
                <a:ext uri="{FF2B5EF4-FFF2-40B4-BE49-F238E27FC236}">
                  <a16:creationId xmlns:a16="http://schemas.microsoft.com/office/drawing/2014/main" id="{AA1CA1AF-5204-432F-BD8E-57A786399AB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1" name="Rectangle 20">
              <a:extLst>
                <a:ext uri="{FF2B5EF4-FFF2-40B4-BE49-F238E27FC236}">
                  <a16:creationId xmlns:a16="http://schemas.microsoft.com/office/drawing/2014/main" id="{EE3D1EE3-433A-41E2-8487-E98B4F3EC6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22" name="Picture 21">
              <a:extLst>
                <a:ext uri="{FF2B5EF4-FFF2-40B4-BE49-F238E27FC236}">
                  <a16:creationId xmlns:a16="http://schemas.microsoft.com/office/drawing/2014/main" id="{80D43889-CB91-4677-AA9D-108C1AFB82E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23" name="Picture 22">
              <a:extLst>
                <a:ext uri="{FF2B5EF4-FFF2-40B4-BE49-F238E27FC236}">
                  <a16:creationId xmlns:a16="http://schemas.microsoft.com/office/drawing/2014/main" id="{CA50A65F-E0C2-4FEB-892C-03ACF95DA29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cxnSp>
        <p:nvCxnSpPr>
          <p:cNvPr id="25" name="Straight Connector 24">
            <a:extLst>
              <a:ext uri="{FF2B5EF4-FFF2-40B4-BE49-F238E27FC236}">
                <a16:creationId xmlns:a16="http://schemas.microsoft.com/office/drawing/2014/main" id="{B3C176ED-7D6F-4F56-A1F8-9687B0C631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useBgFill="1">
        <p:nvSpPr>
          <p:cNvPr id="27" name="Rectangle 26">
            <a:extLst>
              <a:ext uri="{FF2B5EF4-FFF2-40B4-BE49-F238E27FC236}">
                <a16:creationId xmlns:a16="http://schemas.microsoft.com/office/drawing/2014/main" id="{5CCAF7D5-2AD8-4BDF-BE92-13524EA045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9" name="Rectangle 28">
            <a:extLst>
              <a:ext uri="{FF2B5EF4-FFF2-40B4-BE49-F238E27FC236}">
                <a16:creationId xmlns:a16="http://schemas.microsoft.com/office/drawing/2014/main" id="{F8C92429-C2FF-43F8-9F54-FF73D12718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5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CB8E75E6-FD49-46E3-B23E-9D5C97110F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628539"/>
            <a:ext cx="10905066" cy="5600922"/>
          </a:xfrm>
          <a:prstGeom prst="rect">
            <a:avLst/>
          </a:prstGeom>
          <a:solidFill>
            <a:schemeClr val="accent6"/>
          </a:solidFill>
          <a:ln cap="sq">
            <a:noFill/>
            <a:miter lim="800000"/>
          </a:ln>
          <a:effectLst>
            <a:outerShdw blurRad="114300" dist="127000" dir="5400000" sx="99000" sy="99000" algn="t" rotWithShape="0">
              <a:prstClr val="black">
                <a:alpha val="40000"/>
              </a:prstClr>
            </a:outerShdw>
          </a:effectLst>
          <a:scene3d>
            <a:camera prst="orthographicFront"/>
            <a:lightRig rig="twoPt" dir="t"/>
          </a:scene3d>
          <a:sp3d contourW="6350">
            <a:contourClr>
              <a:schemeClr val="accent6"/>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58EE6BA1-F87F-4073-B5AB-365A42AD3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196" y="790956"/>
            <a:ext cx="10579608" cy="5276088"/>
          </a:xfrm>
          <a:prstGeom prst="rect">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5875">
            <a:noFill/>
            <a:miter lim="800000"/>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14941ECB-D267-64F3-61E2-BC74E3084A76}"/>
              </a:ext>
            </a:extLst>
          </p:cNvPr>
          <p:cNvSpPr>
            <a:spLocks noGrp="1"/>
          </p:cNvSpPr>
          <p:nvPr>
            <p:ph type="title"/>
          </p:nvPr>
        </p:nvSpPr>
        <p:spPr>
          <a:xfrm>
            <a:off x="1304330" y="1275587"/>
            <a:ext cx="9596842" cy="3319285"/>
          </a:xfrm>
        </p:spPr>
        <p:txBody>
          <a:bodyPr vert="horz" lIns="91440" tIns="45720" rIns="91440" bIns="45720" rtlCol="0" anchor="ctr">
            <a:normAutofit/>
          </a:bodyPr>
          <a:lstStyle/>
          <a:p>
            <a:r>
              <a:rPr lang="en-US" sz="8000" dirty="0">
                <a:solidFill>
                  <a:srgbClr val="FFFFFF"/>
                </a:solidFill>
              </a:rPr>
              <a:t>“Godly Wisdom is </a:t>
            </a:r>
            <a:br>
              <a:rPr lang="en-US" sz="8000" dirty="0">
                <a:solidFill>
                  <a:srgbClr val="FFFFFF"/>
                </a:solidFill>
              </a:rPr>
            </a:br>
            <a:r>
              <a:rPr lang="en-US" sz="8000" dirty="0">
                <a:solidFill>
                  <a:srgbClr val="FFFFFF"/>
                </a:solidFill>
              </a:rPr>
              <a:t>Needed for Maturity”</a:t>
            </a:r>
          </a:p>
        </p:txBody>
      </p:sp>
      <p:sp>
        <p:nvSpPr>
          <p:cNvPr id="3" name="Content Placeholder 2">
            <a:extLst>
              <a:ext uri="{FF2B5EF4-FFF2-40B4-BE49-F238E27FC236}">
                <a16:creationId xmlns:a16="http://schemas.microsoft.com/office/drawing/2014/main" id="{0619E26B-4B6D-FAC8-1978-424F7F9CF8CF}"/>
              </a:ext>
            </a:extLst>
          </p:cNvPr>
          <p:cNvSpPr>
            <a:spLocks noGrp="1"/>
          </p:cNvSpPr>
          <p:nvPr>
            <p:ph idx="1"/>
          </p:nvPr>
        </p:nvSpPr>
        <p:spPr>
          <a:xfrm>
            <a:off x="1960035" y="4981075"/>
            <a:ext cx="8271930" cy="653506"/>
          </a:xfrm>
        </p:spPr>
        <p:txBody>
          <a:bodyPr vert="horz" lIns="91440" tIns="45720" rIns="91440" bIns="45720" rtlCol="0" anchor="t">
            <a:normAutofit fontScale="92500" lnSpcReduction="20000"/>
          </a:bodyPr>
          <a:lstStyle/>
          <a:p>
            <a:pPr marL="0" indent="0" algn="ctr">
              <a:buNone/>
            </a:pPr>
            <a:r>
              <a:rPr lang="en-US" sz="4400" dirty="0">
                <a:solidFill>
                  <a:srgbClr val="FFFFFF"/>
                </a:solidFill>
              </a:rPr>
              <a:t>James 1:5-8 (ESV)</a:t>
            </a:r>
          </a:p>
        </p:txBody>
      </p:sp>
      <p:cxnSp>
        <p:nvCxnSpPr>
          <p:cNvPr id="35" name="Straight Connector 34">
            <a:extLst>
              <a:ext uri="{FF2B5EF4-FFF2-40B4-BE49-F238E27FC236}">
                <a16:creationId xmlns:a16="http://schemas.microsoft.com/office/drawing/2014/main" id="{19B678A5-A064-46A6-817F-AE02396CCF2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5551" y="4769963"/>
            <a:ext cx="1300898"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6369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C7572773-EFED-4240-886B-69624490C9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825" cy="6872226"/>
            <a:chOff x="0" y="0"/>
            <a:chExt cx="12188825" cy="6872226"/>
          </a:xfrm>
        </p:grpSpPr>
        <p:pic>
          <p:nvPicPr>
            <p:cNvPr id="20" name="Picture 19">
              <a:extLst>
                <a:ext uri="{FF2B5EF4-FFF2-40B4-BE49-F238E27FC236}">
                  <a16:creationId xmlns:a16="http://schemas.microsoft.com/office/drawing/2014/main" id="{AA1CA1AF-5204-432F-BD8E-57A786399AB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1" name="Rectangle 20">
              <a:extLst>
                <a:ext uri="{FF2B5EF4-FFF2-40B4-BE49-F238E27FC236}">
                  <a16:creationId xmlns:a16="http://schemas.microsoft.com/office/drawing/2014/main" id="{EE3D1EE3-433A-41E2-8487-E98B4F3EC6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22" name="Picture 21">
              <a:extLst>
                <a:ext uri="{FF2B5EF4-FFF2-40B4-BE49-F238E27FC236}">
                  <a16:creationId xmlns:a16="http://schemas.microsoft.com/office/drawing/2014/main" id="{80D43889-CB91-4677-AA9D-108C1AFB82E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23" name="Picture 22">
              <a:extLst>
                <a:ext uri="{FF2B5EF4-FFF2-40B4-BE49-F238E27FC236}">
                  <a16:creationId xmlns:a16="http://schemas.microsoft.com/office/drawing/2014/main" id="{CA50A65F-E0C2-4FEB-892C-03ACF95DA29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cxnSp>
        <p:nvCxnSpPr>
          <p:cNvPr id="25" name="Straight Connector 24">
            <a:extLst>
              <a:ext uri="{FF2B5EF4-FFF2-40B4-BE49-F238E27FC236}">
                <a16:creationId xmlns:a16="http://schemas.microsoft.com/office/drawing/2014/main" id="{B3C176ED-7D6F-4F56-A1F8-9687B0C631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useBgFill="1">
        <p:nvSpPr>
          <p:cNvPr id="27" name="Rectangle 26">
            <a:extLst>
              <a:ext uri="{FF2B5EF4-FFF2-40B4-BE49-F238E27FC236}">
                <a16:creationId xmlns:a16="http://schemas.microsoft.com/office/drawing/2014/main" id="{5CCAF7D5-2AD8-4BDF-BE92-13524EA045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9" name="Rectangle 28">
            <a:extLst>
              <a:ext uri="{FF2B5EF4-FFF2-40B4-BE49-F238E27FC236}">
                <a16:creationId xmlns:a16="http://schemas.microsoft.com/office/drawing/2014/main" id="{F8C92429-C2FF-43F8-9F54-FF73D12718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5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CB8E75E6-FD49-46E3-B23E-9D5C97110F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628539"/>
            <a:ext cx="10905066" cy="5600922"/>
          </a:xfrm>
          <a:prstGeom prst="rect">
            <a:avLst/>
          </a:prstGeom>
          <a:solidFill>
            <a:schemeClr val="accent6"/>
          </a:solidFill>
          <a:ln cap="sq">
            <a:noFill/>
            <a:miter lim="800000"/>
          </a:ln>
          <a:effectLst>
            <a:outerShdw blurRad="114300" dist="127000" dir="5400000" sx="99000" sy="99000" algn="t" rotWithShape="0">
              <a:prstClr val="black">
                <a:alpha val="40000"/>
              </a:prstClr>
            </a:outerShdw>
          </a:effectLst>
          <a:scene3d>
            <a:camera prst="orthographicFront"/>
            <a:lightRig rig="twoPt" dir="t"/>
          </a:scene3d>
          <a:sp3d contourW="6350">
            <a:contourClr>
              <a:schemeClr val="accent6"/>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58EE6BA1-F87F-4073-B5AB-365A42AD3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196" y="790956"/>
            <a:ext cx="10579608" cy="5276088"/>
          </a:xfrm>
          <a:prstGeom prst="rect">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5875">
            <a:noFill/>
            <a:miter lim="800000"/>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14941ECB-D267-64F3-61E2-BC74E3084A76}"/>
              </a:ext>
            </a:extLst>
          </p:cNvPr>
          <p:cNvSpPr>
            <a:spLocks noGrp="1"/>
          </p:cNvSpPr>
          <p:nvPr>
            <p:ph type="title"/>
          </p:nvPr>
        </p:nvSpPr>
        <p:spPr>
          <a:xfrm>
            <a:off x="906095" y="2301891"/>
            <a:ext cx="10351698" cy="3319285"/>
          </a:xfrm>
        </p:spPr>
        <p:txBody>
          <a:bodyPr vert="horz" lIns="91440" tIns="45720" rIns="91440" bIns="45720" rtlCol="0" anchor="ctr">
            <a:noAutofit/>
          </a:bodyPr>
          <a:lstStyle/>
          <a:p>
            <a:r>
              <a:rPr lang="en-US" sz="3600" dirty="0">
                <a:solidFill>
                  <a:srgbClr val="FFFFFF"/>
                </a:solidFill>
              </a:rPr>
              <a:t>“If any of you lacks wisdom, let him ask God, who gives generously to all without reproach, and it will be given him. But let him ask in faith, with no doubting, for the one who doubts is like a wave of the sea that is driven and tossed by the wind. For that person must not suppose that he will receive anything from the Lord; he is a double-minded man, unstable in all his ways.” </a:t>
            </a:r>
          </a:p>
        </p:txBody>
      </p:sp>
      <p:sp>
        <p:nvSpPr>
          <p:cNvPr id="3" name="Content Placeholder 2">
            <a:extLst>
              <a:ext uri="{FF2B5EF4-FFF2-40B4-BE49-F238E27FC236}">
                <a16:creationId xmlns:a16="http://schemas.microsoft.com/office/drawing/2014/main" id="{0619E26B-4B6D-FAC8-1978-424F7F9CF8CF}"/>
              </a:ext>
            </a:extLst>
          </p:cNvPr>
          <p:cNvSpPr>
            <a:spLocks noGrp="1"/>
          </p:cNvSpPr>
          <p:nvPr>
            <p:ph idx="1"/>
          </p:nvPr>
        </p:nvSpPr>
        <p:spPr>
          <a:xfrm>
            <a:off x="1958447" y="1073731"/>
            <a:ext cx="8271930" cy="653506"/>
          </a:xfrm>
        </p:spPr>
        <p:txBody>
          <a:bodyPr vert="horz" lIns="91440" tIns="45720" rIns="91440" bIns="45720" rtlCol="0" anchor="t">
            <a:normAutofit fontScale="92500" lnSpcReduction="20000"/>
          </a:bodyPr>
          <a:lstStyle/>
          <a:p>
            <a:pPr marL="0" indent="0" algn="ctr">
              <a:buNone/>
            </a:pPr>
            <a:r>
              <a:rPr lang="en-US" sz="4400" dirty="0">
                <a:solidFill>
                  <a:srgbClr val="FFFFFF"/>
                </a:solidFill>
              </a:rPr>
              <a:t>James 1:5-8 (ESV)</a:t>
            </a:r>
          </a:p>
        </p:txBody>
      </p:sp>
      <p:cxnSp>
        <p:nvCxnSpPr>
          <p:cNvPr id="35" name="Straight Connector 34">
            <a:extLst>
              <a:ext uri="{FF2B5EF4-FFF2-40B4-BE49-F238E27FC236}">
                <a16:creationId xmlns:a16="http://schemas.microsoft.com/office/drawing/2014/main" id="{19B678A5-A064-46A6-817F-AE02396CCF2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5551" y="4769963"/>
            <a:ext cx="1300898"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7166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5B51B-4CBC-74BC-3749-C5946B3A2F58}"/>
              </a:ext>
            </a:extLst>
          </p:cNvPr>
          <p:cNvSpPr>
            <a:spLocks noGrp="1"/>
          </p:cNvSpPr>
          <p:nvPr>
            <p:ph type="title"/>
          </p:nvPr>
        </p:nvSpPr>
        <p:spPr/>
        <p:txBody>
          <a:bodyPr>
            <a:normAutofit fontScale="90000"/>
          </a:bodyPr>
          <a:lstStyle/>
          <a:p>
            <a:r>
              <a:rPr lang="en-US" sz="5400" dirty="0">
                <a:solidFill>
                  <a:srgbClr val="FF0000"/>
                </a:solidFill>
                <a:effectLst>
                  <a:outerShdw blurRad="38100" dist="38100" dir="2700000" algn="tl">
                    <a:srgbClr val="000000">
                      <a:alpha val="43137"/>
                    </a:srgbClr>
                  </a:outerShdw>
                </a:effectLst>
              </a:rPr>
              <a:t>1. God is the </a:t>
            </a:r>
            <a:r>
              <a:rPr lang="en-US" sz="5400" b="1" u="sng" dirty="0">
                <a:solidFill>
                  <a:srgbClr val="FF0000"/>
                </a:solidFill>
                <a:effectLst>
                  <a:outerShdw blurRad="38100" dist="38100" dir="2700000" algn="tl">
                    <a:srgbClr val="000000">
                      <a:alpha val="43137"/>
                    </a:srgbClr>
                  </a:outerShdw>
                </a:effectLst>
              </a:rPr>
              <a:t>SOURCE</a:t>
            </a:r>
            <a:r>
              <a:rPr lang="en-US" sz="5400" dirty="0">
                <a:solidFill>
                  <a:srgbClr val="FF0000"/>
                </a:solidFill>
                <a:effectLst>
                  <a:outerShdw blurRad="38100" dist="38100" dir="2700000" algn="tl">
                    <a:srgbClr val="000000">
                      <a:alpha val="43137"/>
                    </a:srgbClr>
                  </a:outerShdw>
                </a:effectLst>
              </a:rPr>
              <a:t> of wisdom.</a:t>
            </a:r>
          </a:p>
        </p:txBody>
      </p:sp>
      <p:sp>
        <p:nvSpPr>
          <p:cNvPr id="3" name="Content Placeholder 2">
            <a:extLst>
              <a:ext uri="{FF2B5EF4-FFF2-40B4-BE49-F238E27FC236}">
                <a16:creationId xmlns:a16="http://schemas.microsoft.com/office/drawing/2014/main" id="{855E31FC-AE6D-E996-F61B-50CA4332D2B4}"/>
              </a:ext>
            </a:extLst>
          </p:cNvPr>
          <p:cNvSpPr>
            <a:spLocks noGrp="1"/>
          </p:cNvSpPr>
          <p:nvPr>
            <p:ph idx="1"/>
          </p:nvPr>
        </p:nvSpPr>
        <p:spPr/>
        <p:txBody>
          <a:bodyPr>
            <a:normAutofit/>
          </a:bodyPr>
          <a:lstStyle/>
          <a:p>
            <a:pPr algn="just"/>
            <a:r>
              <a:rPr lang="en-US" sz="4400" b="1" dirty="0">
                <a:effectLst>
                  <a:outerShdw blurRad="38100" dist="38100" dir="2700000" algn="tl">
                    <a:srgbClr val="000000">
                      <a:alpha val="43137"/>
                    </a:srgbClr>
                  </a:outerShdw>
                </a:effectLst>
              </a:rPr>
              <a:t> James 1:5 </a:t>
            </a:r>
            <a:r>
              <a:rPr lang="en-US" sz="4400" dirty="0">
                <a:effectLst>
                  <a:outerShdw blurRad="38100" dist="38100" dir="2700000" algn="tl">
                    <a:srgbClr val="000000">
                      <a:alpha val="43137"/>
                    </a:srgbClr>
                  </a:outerShdw>
                </a:effectLst>
              </a:rPr>
              <a:t>– If any of you lacks </a:t>
            </a:r>
            <a:r>
              <a:rPr lang="en-US" sz="4400" u="sng" dirty="0">
                <a:effectLst>
                  <a:outerShdw blurRad="38100" dist="38100" dir="2700000" algn="tl">
                    <a:srgbClr val="000000">
                      <a:alpha val="43137"/>
                    </a:srgbClr>
                  </a:outerShdw>
                </a:effectLst>
              </a:rPr>
              <a:t>wisdom</a:t>
            </a:r>
            <a:r>
              <a:rPr lang="en-US" sz="4400" dirty="0">
                <a:effectLst>
                  <a:outerShdw blurRad="38100" dist="38100" dir="2700000" algn="tl">
                    <a:srgbClr val="000000">
                      <a:alpha val="43137"/>
                    </a:srgbClr>
                  </a:outerShdw>
                </a:effectLst>
              </a:rPr>
              <a:t>, let him </a:t>
            </a:r>
            <a:r>
              <a:rPr lang="en-US" sz="4400" u="sng" dirty="0">
                <a:effectLst>
                  <a:outerShdw blurRad="38100" dist="38100" dir="2700000" algn="tl">
                    <a:srgbClr val="000000">
                      <a:alpha val="43137"/>
                    </a:srgbClr>
                  </a:outerShdw>
                </a:effectLst>
                <a:highlight>
                  <a:srgbClr val="FFFF00"/>
                </a:highlight>
              </a:rPr>
              <a:t>ask</a:t>
            </a:r>
            <a:r>
              <a:rPr lang="en-US" sz="4400" u="sng" dirty="0">
                <a:effectLst>
                  <a:outerShdw blurRad="38100" dist="38100" dir="2700000" algn="tl">
                    <a:srgbClr val="000000">
                      <a:alpha val="43137"/>
                    </a:srgbClr>
                  </a:outerShdw>
                </a:effectLst>
              </a:rPr>
              <a:t> God</a:t>
            </a:r>
            <a:r>
              <a:rPr lang="en-US" sz="4400" dirty="0">
                <a:effectLst>
                  <a:outerShdw blurRad="38100" dist="38100" dir="2700000" algn="tl">
                    <a:srgbClr val="000000">
                      <a:alpha val="43137"/>
                    </a:srgbClr>
                  </a:outerShdw>
                </a:effectLst>
              </a:rPr>
              <a:t>, who </a:t>
            </a:r>
            <a:r>
              <a:rPr lang="en-US" sz="4400" u="sng" dirty="0">
                <a:effectLst>
                  <a:outerShdw blurRad="38100" dist="38100" dir="2700000" algn="tl">
                    <a:srgbClr val="000000">
                      <a:alpha val="43137"/>
                    </a:srgbClr>
                  </a:outerShdw>
                </a:effectLst>
              </a:rPr>
              <a:t>gives generously</a:t>
            </a:r>
            <a:r>
              <a:rPr lang="en-US" sz="4400" dirty="0">
                <a:effectLst>
                  <a:outerShdw blurRad="38100" dist="38100" dir="2700000" algn="tl">
                    <a:srgbClr val="000000">
                      <a:alpha val="43137"/>
                    </a:srgbClr>
                  </a:outerShdw>
                </a:effectLst>
              </a:rPr>
              <a:t> to all </a:t>
            </a:r>
            <a:r>
              <a:rPr lang="en-US" sz="4400" u="sng" dirty="0">
                <a:effectLst>
                  <a:outerShdw blurRad="38100" dist="38100" dir="2700000" algn="tl">
                    <a:srgbClr val="000000">
                      <a:alpha val="43137"/>
                    </a:srgbClr>
                  </a:outerShdw>
                </a:effectLst>
              </a:rPr>
              <a:t>without reproach</a:t>
            </a:r>
            <a:r>
              <a:rPr lang="en-US" sz="4400" dirty="0">
                <a:effectLst>
                  <a:outerShdw blurRad="38100" dist="38100" dir="2700000" algn="tl">
                    <a:srgbClr val="000000">
                      <a:alpha val="43137"/>
                    </a:srgbClr>
                  </a:outerShdw>
                </a:effectLst>
              </a:rPr>
              <a:t>, and </a:t>
            </a:r>
            <a:r>
              <a:rPr lang="en-US" sz="4400" u="sng" dirty="0">
                <a:effectLst>
                  <a:outerShdw blurRad="38100" dist="38100" dir="2700000" algn="tl">
                    <a:srgbClr val="000000">
                      <a:alpha val="43137"/>
                    </a:srgbClr>
                  </a:outerShdw>
                </a:effectLst>
              </a:rPr>
              <a:t>it will be</a:t>
            </a:r>
            <a:r>
              <a:rPr lang="en-US" sz="4400" dirty="0">
                <a:effectLst>
                  <a:outerShdw blurRad="38100" dist="38100" dir="2700000" algn="tl">
                    <a:srgbClr val="000000">
                      <a:alpha val="43137"/>
                    </a:srgbClr>
                  </a:outerShdw>
                </a:effectLst>
              </a:rPr>
              <a:t> given him. </a:t>
            </a:r>
          </a:p>
        </p:txBody>
      </p:sp>
    </p:spTree>
    <p:extLst>
      <p:ext uri="{BB962C8B-B14F-4D97-AF65-F5344CB8AC3E}">
        <p14:creationId xmlns:p14="http://schemas.microsoft.com/office/powerpoint/2010/main" val="20110546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8A17A72-B88B-450E-835A-1C2722503A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p:spPr>
        <p:style>
          <a:lnRef idx="2">
            <a:schemeClr val="accent2"/>
          </a:lnRef>
          <a:fillRef idx="1003">
            <a:schemeClr val="dk1"/>
          </a:fillRef>
          <a:effectRef idx="0">
            <a:schemeClr val="accent2"/>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ramond" panose="02020404030301010803"/>
              <a:ea typeface="+mn-ea"/>
              <a:cs typeface="+mn-cs"/>
            </a:endParaRPr>
          </a:p>
        </p:txBody>
      </p:sp>
      <p:sp>
        <p:nvSpPr>
          <p:cNvPr id="10" name="Rectangle 9">
            <a:extLst>
              <a:ext uri="{FF2B5EF4-FFF2-40B4-BE49-F238E27FC236}">
                <a16:creationId xmlns:a16="http://schemas.microsoft.com/office/drawing/2014/main" id="{B1D13D13-FAEE-4BC8-B0D0-9D476834B2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53162F2-ACF0-11EE-B71C-131158CCF745}"/>
              </a:ext>
            </a:extLst>
          </p:cNvPr>
          <p:cNvSpPr>
            <a:spLocks noGrp="1"/>
          </p:cNvSpPr>
          <p:nvPr>
            <p:ph type="title"/>
          </p:nvPr>
        </p:nvSpPr>
        <p:spPr>
          <a:xfrm>
            <a:off x="858983" y="471056"/>
            <a:ext cx="10289308" cy="1814944"/>
          </a:xfrm>
        </p:spPr>
        <p:txBody>
          <a:bodyPr>
            <a:normAutofit/>
          </a:bodyPr>
          <a:lstStyle/>
          <a:p>
            <a:r>
              <a:rPr lang="en-US" sz="6600" b="1" dirty="0">
                <a:solidFill>
                  <a:schemeClr val="bg1"/>
                </a:solidFill>
              </a:rPr>
              <a:t>The Example of Solomon</a:t>
            </a:r>
          </a:p>
        </p:txBody>
      </p:sp>
      <p:cxnSp>
        <p:nvCxnSpPr>
          <p:cNvPr id="12" name="Straight Connector 11">
            <a:extLst>
              <a:ext uri="{FF2B5EF4-FFF2-40B4-BE49-F238E27FC236}">
                <a16:creationId xmlns:a16="http://schemas.microsoft.com/office/drawing/2014/main" id="{87ADDECF-37FB-45A1-BAD3-6252E3064A1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83042" y="2267682"/>
            <a:ext cx="927385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A9CF221A-36FC-20AB-D766-D9E3D048CAE9}"/>
              </a:ext>
            </a:extLst>
          </p:cNvPr>
          <p:cNvSpPr>
            <a:spLocks noGrp="1"/>
          </p:cNvSpPr>
          <p:nvPr>
            <p:ph idx="1"/>
          </p:nvPr>
        </p:nvSpPr>
        <p:spPr>
          <a:xfrm>
            <a:off x="858982" y="2556932"/>
            <a:ext cx="10751127" cy="3318936"/>
          </a:xfrm>
        </p:spPr>
        <p:txBody>
          <a:bodyPr>
            <a:normAutofit lnSpcReduction="10000"/>
          </a:bodyPr>
          <a:lstStyle/>
          <a:p>
            <a:r>
              <a:rPr lang="en-US" sz="4000" dirty="0">
                <a:solidFill>
                  <a:schemeClr val="bg1"/>
                </a:solidFill>
                <a:effectLst>
                  <a:outerShdw blurRad="38100" dist="38100" dir="2700000" algn="tl">
                    <a:srgbClr val="000000">
                      <a:alpha val="43137"/>
                    </a:srgbClr>
                  </a:outerShdw>
                </a:effectLst>
              </a:rPr>
              <a:t>He asked for wisdom – </a:t>
            </a:r>
            <a:r>
              <a:rPr lang="en-US" sz="4000" b="1" dirty="0">
                <a:solidFill>
                  <a:srgbClr val="FFFF00"/>
                </a:solidFill>
                <a:effectLst>
                  <a:outerShdw blurRad="38100" dist="38100" dir="2700000" algn="tl">
                    <a:srgbClr val="000000">
                      <a:alpha val="43137"/>
                    </a:srgbClr>
                  </a:outerShdw>
                </a:effectLst>
              </a:rPr>
              <a:t>2 Chronicles 1:11-12</a:t>
            </a:r>
          </a:p>
          <a:p>
            <a:r>
              <a:rPr lang="en-US" sz="4000" dirty="0">
                <a:solidFill>
                  <a:schemeClr val="bg1"/>
                </a:solidFill>
                <a:effectLst>
                  <a:outerShdw blurRad="38100" dist="38100" dir="2700000" algn="tl">
                    <a:srgbClr val="000000">
                      <a:alpha val="43137"/>
                    </a:srgbClr>
                  </a:outerShdw>
                </a:effectLst>
              </a:rPr>
              <a:t>The fear of the Lord is the beginning of </a:t>
            </a:r>
            <a:r>
              <a:rPr lang="en-US" sz="4000" u="sng" dirty="0">
                <a:solidFill>
                  <a:schemeClr val="bg1"/>
                </a:solidFill>
                <a:effectLst>
                  <a:outerShdw blurRad="38100" dist="38100" dir="2700000" algn="tl">
                    <a:srgbClr val="000000">
                      <a:alpha val="43137"/>
                    </a:srgbClr>
                  </a:outerShdw>
                </a:effectLst>
              </a:rPr>
              <a:t>knowledge</a:t>
            </a:r>
            <a:r>
              <a:rPr lang="en-US" sz="4000" dirty="0">
                <a:solidFill>
                  <a:schemeClr val="bg1"/>
                </a:solidFill>
                <a:effectLst>
                  <a:outerShdw blurRad="38100" dist="38100" dir="2700000" algn="tl">
                    <a:srgbClr val="000000">
                      <a:alpha val="43137"/>
                    </a:srgbClr>
                  </a:outerShdw>
                </a:effectLst>
              </a:rPr>
              <a:t> – </a:t>
            </a:r>
            <a:r>
              <a:rPr lang="en-US" sz="4000" b="1" dirty="0">
                <a:solidFill>
                  <a:srgbClr val="FFFF00"/>
                </a:solidFill>
                <a:effectLst>
                  <a:outerShdw blurRad="38100" dist="38100" dir="2700000" algn="tl">
                    <a:srgbClr val="000000">
                      <a:alpha val="43137"/>
                    </a:srgbClr>
                  </a:outerShdw>
                </a:effectLst>
              </a:rPr>
              <a:t>Proverbs 1:1-9</a:t>
            </a:r>
          </a:p>
          <a:p>
            <a:r>
              <a:rPr lang="en-US" sz="4000" dirty="0">
                <a:solidFill>
                  <a:schemeClr val="bg1"/>
                </a:solidFill>
                <a:effectLst>
                  <a:outerShdw blurRad="38100" dist="38100" dir="2700000" algn="tl">
                    <a:srgbClr val="000000">
                      <a:alpha val="43137"/>
                    </a:srgbClr>
                  </a:outerShdw>
                </a:effectLst>
              </a:rPr>
              <a:t>The fear of the Lord is the beginning of </a:t>
            </a:r>
            <a:r>
              <a:rPr lang="en-US" sz="4000" u="sng" dirty="0">
                <a:solidFill>
                  <a:schemeClr val="bg1"/>
                </a:solidFill>
                <a:effectLst>
                  <a:outerShdw blurRad="38100" dist="38100" dir="2700000" algn="tl">
                    <a:srgbClr val="000000">
                      <a:alpha val="43137"/>
                    </a:srgbClr>
                  </a:outerShdw>
                </a:effectLst>
              </a:rPr>
              <a:t>wisdom</a:t>
            </a:r>
            <a:r>
              <a:rPr lang="en-US" sz="4000" dirty="0">
                <a:solidFill>
                  <a:schemeClr val="bg1"/>
                </a:solidFill>
                <a:effectLst>
                  <a:outerShdw blurRad="38100" dist="38100" dir="2700000" algn="tl">
                    <a:srgbClr val="000000">
                      <a:alpha val="43137"/>
                    </a:srgbClr>
                  </a:outerShdw>
                </a:effectLst>
              </a:rPr>
              <a:t>    – </a:t>
            </a:r>
            <a:r>
              <a:rPr lang="en-US" sz="4000" b="1" dirty="0">
                <a:solidFill>
                  <a:srgbClr val="FFFF00"/>
                </a:solidFill>
                <a:effectLst>
                  <a:outerShdw blurRad="38100" dist="38100" dir="2700000" algn="tl">
                    <a:srgbClr val="000000">
                      <a:alpha val="43137"/>
                    </a:srgbClr>
                  </a:outerShdw>
                </a:effectLst>
              </a:rPr>
              <a:t>Psalm 111:10</a:t>
            </a:r>
          </a:p>
        </p:txBody>
      </p:sp>
    </p:spTree>
    <p:extLst>
      <p:ext uri="{BB962C8B-B14F-4D97-AF65-F5344CB8AC3E}">
        <p14:creationId xmlns:p14="http://schemas.microsoft.com/office/powerpoint/2010/main" val="24649222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5B51B-4CBC-74BC-3749-C5946B3A2F58}"/>
              </a:ext>
            </a:extLst>
          </p:cNvPr>
          <p:cNvSpPr>
            <a:spLocks noGrp="1"/>
          </p:cNvSpPr>
          <p:nvPr>
            <p:ph type="title"/>
          </p:nvPr>
        </p:nvSpPr>
        <p:spPr/>
        <p:txBody>
          <a:bodyPr>
            <a:normAutofit/>
          </a:bodyPr>
          <a:lstStyle/>
          <a:p>
            <a:r>
              <a:rPr lang="en-US" sz="5400" dirty="0">
                <a:solidFill>
                  <a:srgbClr val="FF0000"/>
                </a:solidFill>
                <a:effectLst>
                  <a:outerShdw blurRad="38100" dist="38100" dir="2700000" algn="tl">
                    <a:srgbClr val="000000">
                      <a:alpha val="43137"/>
                    </a:srgbClr>
                  </a:outerShdw>
                </a:effectLst>
              </a:rPr>
              <a:t>2. How to </a:t>
            </a:r>
            <a:r>
              <a:rPr lang="en-US" sz="5400" b="1" u="sng" dirty="0">
                <a:solidFill>
                  <a:srgbClr val="FF0000"/>
                </a:solidFill>
                <a:effectLst>
                  <a:outerShdw blurRad="38100" dist="38100" dir="2700000" algn="tl">
                    <a:srgbClr val="000000">
                      <a:alpha val="43137"/>
                    </a:srgbClr>
                  </a:outerShdw>
                </a:effectLst>
              </a:rPr>
              <a:t>ASK</a:t>
            </a:r>
            <a:r>
              <a:rPr lang="en-US" sz="5400" dirty="0">
                <a:solidFill>
                  <a:srgbClr val="FF0000"/>
                </a:solidFill>
                <a:effectLst>
                  <a:outerShdw blurRad="38100" dist="38100" dir="2700000" algn="tl">
                    <a:srgbClr val="000000">
                      <a:alpha val="43137"/>
                    </a:srgbClr>
                  </a:outerShdw>
                </a:effectLst>
              </a:rPr>
              <a:t> for godly wisdom.</a:t>
            </a:r>
          </a:p>
        </p:txBody>
      </p:sp>
      <p:sp>
        <p:nvSpPr>
          <p:cNvPr id="3" name="Content Placeholder 2">
            <a:extLst>
              <a:ext uri="{FF2B5EF4-FFF2-40B4-BE49-F238E27FC236}">
                <a16:creationId xmlns:a16="http://schemas.microsoft.com/office/drawing/2014/main" id="{855E31FC-AE6D-E996-F61B-50CA4332D2B4}"/>
              </a:ext>
            </a:extLst>
          </p:cNvPr>
          <p:cNvSpPr>
            <a:spLocks noGrp="1"/>
          </p:cNvSpPr>
          <p:nvPr>
            <p:ph idx="1"/>
          </p:nvPr>
        </p:nvSpPr>
        <p:spPr/>
        <p:txBody>
          <a:bodyPr>
            <a:normAutofit/>
          </a:bodyPr>
          <a:lstStyle/>
          <a:p>
            <a:pPr algn="just"/>
            <a:r>
              <a:rPr lang="en-US" sz="4400" b="1" dirty="0">
                <a:effectLst>
                  <a:outerShdw blurRad="38100" dist="38100" dir="2700000" algn="tl">
                    <a:srgbClr val="000000">
                      <a:alpha val="43137"/>
                    </a:srgbClr>
                  </a:outerShdw>
                </a:effectLst>
              </a:rPr>
              <a:t> James 1:6 </a:t>
            </a:r>
            <a:r>
              <a:rPr lang="en-US" sz="4400" dirty="0">
                <a:effectLst>
                  <a:outerShdw blurRad="38100" dist="38100" dir="2700000" algn="tl">
                    <a:srgbClr val="000000">
                      <a:alpha val="43137"/>
                    </a:srgbClr>
                  </a:outerShdw>
                </a:effectLst>
              </a:rPr>
              <a:t>– But let him </a:t>
            </a:r>
            <a:r>
              <a:rPr lang="en-US" sz="4400" u="sng" dirty="0">
                <a:effectLst>
                  <a:outerShdw blurRad="38100" dist="38100" dir="2700000" algn="tl">
                    <a:srgbClr val="000000">
                      <a:alpha val="43137"/>
                    </a:srgbClr>
                  </a:outerShdw>
                </a:effectLst>
                <a:highlight>
                  <a:srgbClr val="FFFF00"/>
                </a:highlight>
              </a:rPr>
              <a:t>ask</a:t>
            </a:r>
            <a:r>
              <a:rPr lang="en-US" sz="4400" u="sng" dirty="0">
                <a:effectLst>
                  <a:outerShdw blurRad="38100" dist="38100" dir="2700000" algn="tl">
                    <a:srgbClr val="000000">
                      <a:alpha val="43137"/>
                    </a:srgbClr>
                  </a:outerShdw>
                </a:effectLst>
              </a:rPr>
              <a:t> in faith</a:t>
            </a:r>
            <a:r>
              <a:rPr lang="en-US" sz="4400" dirty="0">
                <a:effectLst>
                  <a:outerShdw blurRad="38100" dist="38100" dir="2700000" algn="tl">
                    <a:srgbClr val="000000">
                      <a:alpha val="43137"/>
                    </a:srgbClr>
                  </a:outerShdw>
                </a:effectLst>
              </a:rPr>
              <a:t>, with </a:t>
            </a:r>
            <a:r>
              <a:rPr lang="en-US" sz="4400" u="sng" dirty="0">
                <a:effectLst>
                  <a:outerShdw blurRad="38100" dist="38100" dir="2700000" algn="tl">
                    <a:srgbClr val="000000">
                      <a:alpha val="43137"/>
                    </a:srgbClr>
                  </a:outerShdw>
                </a:effectLst>
              </a:rPr>
              <a:t>no doubting</a:t>
            </a:r>
            <a:r>
              <a:rPr lang="en-US" sz="4400" dirty="0">
                <a:effectLst>
                  <a:outerShdw blurRad="38100" dist="38100" dir="2700000" algn="tl">
                    <a:srgbClr val="000000">
                      <a:alpha val="43137"/>
                    </a:srgbClr>
                  </a:outerShdw>
                </a:effectLst>
              </a:rPr>
              <a:t>, for the one who doubts </a:t>
            </a:r>
            <a:r>
              <a:rPr lang="en-US" sz="4400" u="sng" dirty="0">
                <a:effectLst>
                  <a:outerShdw blurRad="38100" dist="38100" dir="2700000" algn="tl">
                    <a:srgbClr val="000000">
                      <a:alpha val="43137"/>
                    </a:srgbClr>
                  </a:outerShdw>
                </a:effectLst>
              </a:rPr>
              <a:t>is like</a:t>
            </a:r>
            <a:r>
              <a:rPr lang="en-US" sz="4400" dirty="0">
                <a:effectLst>
                  <a:outerShdw blurRad="38100" dist="38100" dir="2700000" algn="tl">
                    <a:srgbClr val="000000">
                      <a:alpha val="43137"/>
                    </a:srgbClr>
                  </a:outerShdw>
                </a:effectLst>
              </a:rPr>
              <a:t> a wave of the sea that is driven and tossed by the wind. </a:t>
            </a:r>
          </a:p>
        </p:txBody>
      </p:sp>
    </p:spTree>
    <p:extLst>
      <p:ext uri="{BB962C8B-B14F-4D97-AF65-F5344CB8AC3E}">
        <p14:creationId xmlns:p14="http://schemas.microsoft.com/office/powerpoint/2010/main" val="24369023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7CA9E50-B76A-428A-92C9-9BAC41446D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85E3F79-81BB-4454-A267-DDCA428246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88"/>
            <a:ext cx="3823215" cy="5883295"/>
          </a:xfrm>
          <a:prstGeom prst="rect">
            <a:avLst/>
          </a:prstGeom>
          <a:blipFill dpi="0" rotWithShape="1">
            <a:blip r:embed="rId3"/>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A1F375A4-17F0-4BA7-B751-68BFAAEC4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F53162F2-ACF0-11EE-B71C-131158CCF745}"/>
              </a:ext>
            </a:extLst>
          </p:cNvPr>
          <p:cNvSpPr>
            <a:spLocks noGrp="1"/>
          </p:cNvSpPr>
          <p:nvPr>
            <p:ph type="title"/>
          </p:nvPr>
        </p:nvSpPr>
        <p:spPr>
          <a:xfrm>
            <a:off x="764980" y="603387"/>
            <a:ext cx="3238070" cy="5182062"/>
          </a:xfrm>
        </p:spPr>
        <p:txBody>
          <a:bodyPr>
            <a:normAutofit/>
          </a:bodyPr>
          <a:lstStyle/>
          <a:p>
            <a:r>
              <a:rPr lang="en-US" sz="5400" b="1" dirty="0">
                <a:solidFill>
                  <a:srgbClr val="262626"/>
                </a:solidFill>
              </a:rPr>
              <a:t>Ask </a:t>
            </a:r>
            <a:br>
              <a:rPr lang="en-US" sz="5400" b="1" dirty="0">
                <a:solidFill>
                  <a:srgbClr val="262626"/>
                </a:solidFill>
              </a:rPr>
            </a:br>
            <a:r>
              <a:rPr lang="en-US" sz="5400" b="1" dirty="0">
                <a:solidFill>
                  <a:srgbClr val="262626"/>
                </a:solidFill>
              </a:rPr>
              <a:t>in Faith </a:t>
            </a:r>
            <a:br>
              <a:rPr lang="en-US" sz="5400" b="1" dirty="0">
                <a:solidFill>
                  <a:srgbClr val="262626"/>
                </a:solidFill>
              </a:rPr>
            </a:br>
            <a:br>
              <a:rPr lang="en-US" sz="5400" b="1" dirty="0">
                <a:solidFill>
                  <a:srgbClr val="262626"/>
                </a:solidFill>
              </a:rPr>
            </a:br>
            <a:r>
              <a:rPr lang="en-US" sz="5400" b="1" dirty="0">
                <a:solidFill>
                  <a:srgbClr val="262626"/>
                </a:solidFill>
              </a:rPr>
              <a:t>vs. </a:t>
            </a:r>
            <a:br>
              <a:rPr lang="en-US" sz="5400" b="1" dirty="0">
                <a:solidFill>
                  <a:srgbClr val="262626"/>
                </a:solidFill>
              </a:rPr>
            </a:br>
            <a:r>
              <a:rPr lang="en-US" sz="5400" b="1" dirty="0">
                <a:solidFill>
                  <a:srgbClr val="262626"/>
                </a:solidFill>
              </a:rPr>
              <a:t>Doubting</a:t>
            </a:r>
          </a:p>
        </p:txBody>
      </p:sp>
      <p:sp useBgFill="1">
        <p:nvSpPr>
          <p:cNvPr id="24" name="Rectangle 23">
            <a:extLst>
              <a:ext uri="{FF2B5EF4-FFF2-40B4-BE49-F238E27FC236}">
                <a16:creationId xmlns:a16="http://schemas.microsoft.com/office/drawing/2014/main" id="{5D2122D3-4056-4C50-B4AC-74BB2940E2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2053" y="-2"/>
            <a:ext cx="753994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4" name="Content Placeholder 2">
            <a:extLst>
              <a:ext uri="{FF2B5EF4-FFF2-40B4-BE49-F238E27FC236}">
                <a16:creationId xmlns:a16="http://schemas.microsoft.com/office/drawing/2014/main" id="{ABD6C77D-D9C4-12FF-C321-5F75FEB9AF37}"/>
              </a:ext>
            </a:extLst>
          </p:cNvPr>
          <p:cNvGraphicFramePr>
            <a:graphicFrameLocks noGrp="1"/>
          </p:cNvGraphicFramePr>
          <p:nvPr>
            <p:ph idx="1"/>
            <p:extLst>
              <p:ext uri="{D42A27DB-BD31-4B8C-83A1-F6EECF244321}">
                <p14:modId xmlns:p14="http://schemas.microsoft.com/office/powerpoint/2010/main" val="1248410979"/>
              </p:ext>
            </p:extLst>
          </p:nvPr>
        </p:nvGraphicFramePr>
        <p:xfrm>
          <a:off x="5470072" y="804670"/>
          <a:ext cx="5914209" cy="524865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4378497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5B51B-4CBC-74BC-3749-C5946B3A2F58}"/>
              </a:ext>
            </a:extLst>
          </p:cNvPr>
          <p:cNvSpPr>
            <a:spLocks noGrp="1"/>
          </p:cNvSpPr>
          <p:nvPr>
            <p:ph type="title"/>
          </p:nvPr>
        </p:nvSpPr>
        <p:spPr/>
        <p:txBody>
          <a:bodyPr>
            <a:normAutofit/>
          </a:bodyPr>
          <a:lstStyle/>
          <a:p>
            <a:r>
              <a:rPr lang="en-US" sz="5400" dirty="0">
                <a:solidFill>
                  <a:srgbClr val="FF0000"/>
                </a:solidFill>
                <a:effectLst>
                  <a:outerShdw blurRad="38100" dist="38100" dir="2700000" algn="tl">
                    <a:srgbClr val="000000">
                      <a:alpha val="43137"/>
                    </a:srgbClr>
                  </a:outerShdw>
                </a:effectLst>
              </a:rPr>
              <a:t>3. The one who </a:t>
            </a:r>
            <a:r>
              <a:rPr lang="en-US" sz="5400" b="1" u="sng" dirty="0">
                <a:solidFill>
                  <a:srgbClr val="FF0000"/>
                </a:solidFill>
                <a:effectLst>
                  <a:outerShdw blurRad="38100" dist="38100" dir="2700000" algn="tl">
                    <a:srgbClr val="000000">
                      <a:alpha val="43137"/>
                    </a:srgbClr>
                  </a:outerShdw>
                </a:effectLst>
              </a:rPr>
              <a:t>LACKS</a:t>
            </a:r>
            <a:r>
              <a:rPr lang="en-US" sz="5400" dirty="0">
                <a:solidFill>
                  <a:srgbClr val="FF0000"/>
                </a:solidFill>
                <a:effectLst>
                  <a:outerShdw blurRad="38100" dist="38100" dir="2700000" algn="tl">
                    <a:srgbClr val="000000">
                      <a:alpha val="43137"/>
                    </a:srgbClr>
                  </a:outerShdw>
                </a:effectLst>
              </a:rPr>
              <a:t> wisdom.</a:t>
            </a:r>
          </a:p>
        </p:txBody>
      </p:sp>
      <p:sp>
        <p:nvSpPr>
          <p:cNvPr id="3" name="Content Placeholder 2">
            <a:extLst>
              <a:ext uri="{FF2B5EF4-FFF2-40B4-BE49-F238E27FC236}">
                <a16:creationId xmlns:a16="http://schemas.microsoft.com/office/drawing/2014/main" id="{855E31FC-AE6D-E996-F61B-50CA4332D2B4}"/>
              </a:ext>
            </a:extLst>
          </p:cNvPr>
          <p:cNvSpPr>
            <a:spLocks noGrp="1"/>
          </p:cNvSpPr>
          <p:nvPr>
            <p:ph idx="1"/>
          </p:nvPr>
        </p:nvSpPr>
        <p:spPr>
          <a:xfrm>
            <a:off x="1398918" y="3057264"/>
            <a:ext cx="9737784" cy="2480894"/>
          </a:xfrm>
        </p:spPr>
        <p:txBody>
          <a:bodyPr>
            <a:normAutofit/>
          </a:bodyPr>
          <a:lstStyle/>
          <a:p>
            <a:pPr algn="just"/>
            <a:r>
              <a:rPr lang="en-US" sz="4400" b="1" dirty="0">
                <a:effectLst>
                  <a:outerShdw blurRad="38100" dist="38100" dir="2700000" algn="tl">
                    <a:srgbClr val="000000">
                      <a:alpha val="43137"/>
                    </a:srgbClr>
                  </a:outerShdw>
                </a:effectLst>
              </a:rPr>
              <a:t> James 1:7 </a:t>
            </a:r>
            <a:r>
              <a:rPr lang="en-US" sz="4400" dirty="0">
                <a:effectLst>
                  <a:outerShdw blurRad="38100" dist="38100" dir="2700000" algn="tl">
                    <a:srgbClr val="000000">
                      <a:alpha val="43137"/>
                    </a:srgbClr>
                  </a:outerShdw>
                </a:effectLst>
              </a:rPr>
              <a:t>– For that person </a:t>
            </a:r>
            <a:r>
              <a:rPr lang="en-US" sz="4400" u="sng" dirty="0">
                <a:effectLst>
                  <a:outerShdw blurRad="38100" dist="38100" dir="2700000" algn="tl">
                    <a:srgbClr val="000000">
                      <a:alpha val="43137"/>
                    </a:srgbClr>
                  </a:outerShdw>
                </a:effectLst>
              </a:rPr>
              <a:t>must not</a:t>
            </a:r>
            <a:r>
              <a:rPr lang="en-US" sz="4400" dirty="0">
                <a:effectLst>
                  <a:outerShdw blurRad="38100" dist="38100" dir="2700000" algn="tl">
                    <a:srgbClr val="000000">
                      <a:alpha val="43137"/>
                    </a:srgbClr>
                  </a:outerShdw>
                </a:effectLst>
              </a:rPr>
              <a:t> </a:t>
            </a:r>
            <a:r>
              <a:rPr lang="en-US" sz="4400" u="sng" dirty="0">
                <a:effectLst>
                  <a:outerShdw blurRad="38100" dist="38100" dir="2700000" algn="tl">
                    <a:srgbClr val="000000">
                      <a:alpha val="43137"/>
                    </a:srgbClr>
                  </a:outerShdw>
                </a:effectLst>
                <a:highlight>
                  <a:srgbClr val="FFFF00"/>
                </a:highlight>
              </a:rPr>
              <a:t>suppose</a:t>
            </a:r>
            <a:r>
              <a:rPr lang="en-US" sz="4400" dirty="0">
                <a:effectLst>
                  <a:outerShdw blurRad="38100" dist="38100" dir="2700000" algn="tl">
                    <a:srgbClr val="000000">
                      <a:alpha val="43137"/>
                    </a:srgbClr>
                  </a:outerShdw>
                </a:effectLst>
              </a:rPr>
              <a:t> that he will receive </a:t>
            </a:r>
            <a:r>
              <a:rPr lang="en-US" sz="4400" u="sng" dirty="0">
                <a:effectLst>
                  <a:outerShdw blurRad="38100" dist="38100" dir="2700000" algn="tl">
                    <a:srgbClr val="000000">
                      <a:alpha val="43137"/>
                    </a:srgbClr>
                  </a:outerShdw>
                </a:effectLst>
              </a:rPr>
              <a:t>anything</a:t>
            </a:r>
            <a:r>
              <a:rPr lang="en-US" sz="4400" dirty="0">
                <a:effectLst>
                  <a:outerShdw blurRad="38100" dist="38100" dir="2700000" algn="tl">
                    <a:srgbClr val="000000">
                      <a:alpha val="43137"/>
                    </a:srgbClr>
                  </a:outerShdw>
                </a:effectLst>
              </a:rPr>
              <a:t> from the Lord; </a:t>
            </a:r>
          </a:p>
        </p:txBody>
      </p:sp>
    </p:spTree>
    <p:extLst>
      <p:ext uri="{BB962C8B-B14F-4D97-AF65-F5344CB8AC3E}">
        <p14:creationId xmlns:p14="http://schemas.microsoft.com/office/powerpoint/2010/main" val="25955361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8A17A72-B88B-450E-835A-1C2722503A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p:spPr>
        <p:style>
          <a:lnRef idx="2">
            <a:schemeClr val="accent2"/>
          </a:lnRef>
          <a:fillRef idx="1003">
            <a:schemeClr val="dk1"/>
          </a:fillRef>
          <a:effectRef idx="0">
            <a:schemeClr val="accent2"/>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ramond" panose="02020404030301010803"/>
              <a:ea typeface="+mn-ea"/>
              <a:cs typeface="+mn-cs"/>
            </a:endParaRPr>
          </a:p>
        </p:txBody>
      </p:sp>
      <p:sp>
        <p:nvSpPr>
          <p:cNvPr id="10" name="Rectangle 9">
            <a:extLst>
              <a:ext uri="{FF2B5EF4-FFF2-40B4-BE49-F238E27FC236}">
                <a16:creationId xmlns:a16="http://schemas.microsoft.com/office/drawing/2014/main" id="{B1D13D13-FAEE-4BC8-B0D0-9D476834B2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53162F2-ACF0-11EE-B71C-131158CCF745}"/>
              </a:ext>
            </a:extLst>
          </p:cNvPr>
          <p:cNvSpPr>
            <a:spLocks noGrp="1"/>
          </p:cNvSpPr>
          <p:nvPr>
            <p:ph type="title"/>
          </p:nvPr>
        </p:nvSpPr>
        <p:spPr>
          <a:xfrm>
            <a:off x="858983" y="471056"/>
            <a:ext cx="10289308" cy="1814944"/>
          </a:xfrm>
        </p:spPr>
        <p:txBody>
          <a:bodyPr>
            <a:normAutofit/>
          </a:bodyPr>
          <a:lstStyle/>
          <a:p>
            <a:r>
              <a:rPr lang="en-US" sz="6600" b="1" dirty="0">
                <a:solidFill>
                  <a:schemeClr val="bg1"/>
                </a:solidFill>
              </a:rPr>
              <a:t>Two Types of Wisdom</a:t>
            </a:r>
          </a:p>
        </p:txBody>
      </p:sp>
      <p:cxnSp>
        <p:nvCxnSpPr>
          <p:cNvPr id="12" name="Straight Connector 11">
            <a:extLst>
              <a:ext uri="{FF2B5EF4-FFF2-40B4-BE49-F238E27FC236}">
                <a16:creationId xmlns:a16="http://schemas.microsoft.com/office/drawing/2014/main" id="{87ADDECF-37FB-45A1-BAD3-6252E3064A1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83042" y="2267682"/>
            <a:ext cx="927385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A9CF221A-36FC-20AB-D766-D9E3D048CAE9}"/>
              </a:ext>
            </a:extLst>
          </p:cNvPr>
          <p:cNvSpPr>
            <a:spLocks noGrp="1"/>
          </p:cNvSpPr>
          <p:nvPr>
            <p:ph idx="1"/>
          </p:nvPr>
        </p:nvSpPr>
        <p:spPr>
          <a:xfrm>
            <a:off x="621102" y="2556931"/>
            <a:ext cx="10989007" cy="3956011"/>
          </a:xfrm>
        </p:spPr>
        <p:txBody>
          <a:bodyPr>
            <a:normAutofit/>
          </a:bodyPr>
          <a:lstStyle/>
          <a:p>
            <a:r>
              <a:rPr lang="en-US" sz="4300" dirty="0">
                <a:solidFill>
                  <a:schemeClr val="bg1"/>
                </a:solidFill>
                <a:effectLst>
                  <a:outerShdw blurRad="38100" dist="38100" dir="2700000" algn="tl">
                    <a:srgbClr val="000000">
                      <a:alpha val="43137"/>
                    </a:srgbClr>
                  </a:outerShdw>
                </a:effectLst>
              </a:rPr>
              <a:t> </a:t>
            </a:r>
            <a:r>
              <a:rPr lang="en-US" sz="4300" u="sng" dirty="0">
                <a:solidFill>
                  <a:schemeClr val="bg1"/>
                </a:solidFill>
                <a:effectLst>
                  <a:outerShdw blurRad="38100" dist="38100" dir="2700000" algn="tl">
                    <a:srgbClr val="000000">
                      <a:alpha val="43137"/>
                    </a:srgbClr>
                  </a:outerShdw>
                </a:effectLst>
              </a:rPr>
              <a:t>Worldly</a:t>
            </a:r>
            <a:r>
              <a:rPr lang="en-US" sz="4300" dirty="0">
                <a:solidFill>
                  <a:schemeClr val="bg1"/>
                </a:solidFill>
                <a:effectLst>
                  <a:outerShdw blurRad="38100" dist="38100" dir="2700000" algn="tl">
                    <a:srgbClr val="000000">
                      <a:alpha val="43137"/>
                    </a:srgbClr>
                  </a:outerShdw>
                </a:effectLst>
              </a:rPr>
              <a:t> wisdom – </a:t>
            </a:r>
            <a:r>
              <a:rPr lang="en-US" sz="4300" dirty="0">
                <a:solidFill>
                  <a:srgbClr val="FFFF00"/>
                </a:solidFill>
                <a:effectLst>
                  <a:outerShdw blurRad="38100" dist="38100" dir="2700000" algn="tl">
                    <a:srgbClr val="000000">
                      <a:alpha val="43137"/>
                    </a:srgbClr>
                  </a:outerShdw>
                </a:effectLst>
              </a:rPr>
              <a:t>Isaiah 29:13-15</a:t>
            </a:r>
          </a:p>
          <a:p>
            <a:pPr marL="0" indent="0">
              <a:buNone/>
            </a:pPr>
            <a:endParaRPr lang="en-US" sz="2800" dirty="0">
              <a:solidFill>
                <a:srgbClr val="FFFF00"/>
              </a:solidFill>
              <a:effectLst>
                <a:outerShdw blurRad="38100" dist="38100" dir="2700000" algn="tl">
                  <a:srgbClr val="000000">
                    <a:alpha val="43137"/>
                  </a:srgbClr>
                </a:outerShdw>
              </a:effectLst>
            </a:endParaRPr>
          </a:p>
          <a:p>
            <a:r>
              <a:rPr lang="en-US" sz="4300" dirty="0">
                <a:solidFill>
                  <a:srgbClr val="FFFF00"/>
                </a:solidFill>
                <a:effectLst>
                  <a:outerShdw blurRad="38100" dist="38100" dir="2700000" algn="tl">
                    <a:srgbClr val="000000">
                      <a:alpha val="43137"/>
                    </a:srgbClr>
                  </a:outerShdw>
                </a:effectLst>
              </a:rPr>
              <a:t> </a:t>
            </a:r>
            <a:r>
              <a:rPr lang="en-US" sz="4300" u="sng" dirty="0">
                <a:solidFill>
                  <a:schemeClr val="bg1"/>
                </a:solidFill>
                <a:effectLst>
                  <a:outerShdw blurRad="38100" dist="38100" dir="2700000" algn="tl">
                    <a:srgbClr val="000000">
                      <a:alpha val="43137"/>
                    </a:srgbClr>
                  </a:outerShdw>
                </a:effectLst>
              </a:rPr>
              <a:t>Godly</a:t>
            </a:r>
            <a:r>
              <a:rPr lang="en-US" sz="4300" dirty="0">
                <a:solidFill>
                  <a:schemeClr val="bg1"/>
                </a:solidFill>
                <a:effectLst>
                  <a:outerShdw blurRad="38100" dist="38100" dir="2700000" algn="tl">
                    <a:srgbClr val="000000">
                      <a:alpha val="43137"/>
                    </a:srgbClr>
                  </a:outerShdw>
                </a:effectLst>
              </a:rPr>
              <a:t> wisdom – </a:t>
            </a:r>
            <a:r>
              <a:rPr lang="en-US" sz="4300" dirty="0">
                <a:solidFill>
                  <a:srgbClr val="FFFF00"/>
                </a:solidFill>
                <a:effectLst>
                  <a:outerShdw blurRad="38100" dist="38100" dir="2700000" algn="tl">
                    <a:srgbClr val="000000">
                      <a:alpha val="43137"/>
                    </a:srgbClr>
                  </a:outerShdw>
                </a:effectLst>
              </a:rPr>
              <a:t>Phil 1:9-11</a:t>
            </a:r>
          </a:p>
          <a:p>
            <a:pPr marL="0" indent="0">
              <a:buNone/>
            </a:pPr>
            <a:endParaRPr lang="en-US" sz="40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1612820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Organic</Template>
  <TotalTime>156</TotalTime>
  <Words>580</Words>
  <Application>Microsoft Office PowerPoint</Application>
  <PresentationFormat>Widescreen</PresentationFormat>
  <Paragraphs>58</Paragraphs>
  <Slides>15</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Aptos</vt:lpstr>
      <vt:lpstr>Arial</vt:lpstr>
      <vt:lpstr>Garamond</vt:lpstr>
      <vt:lpstr>Source Sans Pro</vt:lpstr>
      <vt:lpstr>Organic</vt:lpstr>
      <vt:lpstr>PowerPoint Presentation</vt:lpstr>
      <vt:lpstr>“Godly Wisdom is  Needed for Maturity”</vt:lpstr>
      <vt:lpstr>“If any of you lacks wisdom, let him ask God, who gives generously to all without reproach, and it will be given him. But let him ask in faith, with no doubting, for the one who doubts is like a wave of the sea that is driven and tossed by the wind. For that person must not suppose that he will receive anything from the Lord; he is a double-minded man, unstable in all his ways.” </vt:lpstr>
      <vt:lpstr>1. God is the SOURCE of wisdom.</vt:lpstr>
      <vt:lpstr>The Example of Solomon</vt:lpstr>
      <vt:lpstr>2. How to ASK for godly wisdom.</vt:lpstr>
      <vt:lpstr>Ask  in Faith   vs.  Doubting</vt:lpstr>
      <vt:lpstr>3. The one who LACKS wisdom.</vt:lpstr>
      <vt:lpstr>Two Types of Wisdom</vt:lpstr>
      <vt:lpstr>“Wisdom is knowledge applied according to  the Word of God for the will of God to be  accomplished to the glory of God.”</vt:lpstr>
      <vt:lpstr>4. The RESULT of worldly wisdom.</vt:lpstr>
      <vt:lpstr>Double-Minded &amp; Unstable</vt:lpstr>
      <vt:lpstr>               Chris Vlachos, Exegetical Guide to the Greek New Testament, “James,” (B&amp;H Academic, Nashville, TN, 2013), 23.</vt:lpstr>
      <vt:lpstr>APPLICATION  ?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Williamson</dc:creator>
  <cp:lastModifiedBy>David Williamson</cp:lastModifiedBy>
  <cp:revision>1</cp:revision>
  <cp:lastPrinted>2024-01-20T18:13:30Z</cp:lastPrinted>
  <dcterms:created xsi:type="dcterms:W3CDTF">2024-01-20T15:48:12Z</dcterms:created>
  <dcterms:modified xsi:type="dcterms:W3CDTF">2024-01-20T18:42:07Z</dcterms:modified>
</cp:coreProperties>
</file>