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0" r:id="rId8"/>
    <p:sldId id="261" r:id="rId9"/>
    <p:sldId id="262" r:id="rId10"/>
    <p:sldId id="263" r:id="rId11"/>
    <p:sldId id="264" r:id="rId12"/>
    <p:sldId id="265" r:id="rId13"/>
    <p:sldId id="268" r:id="rId14"/>
    <p:sldId id="272" r:id="rId15"/>
    <p:sldId id="273" r:id="rId16"/>
    <p:sldId id="274" r:id="rId17"/>
    <p:sldId id="275" r:id="rId18"/>
    <p:sldId id="276" r:id="rId19"/>
    <p:sldId id="271" r:id="rId20"/>
    <p:sldId id="26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410E31-303A-4F94-806C-1904BC43F170}" v="9" dt="2024-01-12T18:50:41.8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2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Williamson" userId="a73da8032f1697b1" providerId="LiveId" clId="{78410E31-303A-4F94-806C-1904BC43F170}"/>
    <pc:docChg chg="undo custSel addSld delSld modSld sldOrd">
      <pc:chgData name="David Williamson" userId="a73da8032f1697b1" providerId="LiveId" clId="{78410E31-303A-4F94-806C-1904BC43F170}" dt="2024-01-14T11:10:48.679" v="1397" actId="21"/>
      <pc:docMkLst>
        <pc:docMk/>
      </pc:docMkLst>
      <pc:sldChg chg="addSp delSp mod delDesignElem">
        <pc:chgData name="David Williamson" userId="a73da8032f1697b1" providerId="LiveId" clId="{78410E31-303A-4F94-806C-1904BC43F170}" dt="2024-01-14T11:10:48.679" v="1397" actId="21"/>
        <pc:sldMkLst>
          <pc:docMk/>
          <pc:sldMk cId="1160673181" sldId="256"/>
        </pc:sldMkLst>
        <pc:spChg chg="del">
          <ac:chgData name="David Williamson" userId="a73da8032f1697b1" providerId="LiveId" clId="{78410E31-303A-4F94-806C-1904BC43F170}" dt="2024-01-14T11:10:36.200" v="1394" actId="21"/>
          <ac:spMkLst>
            <pc:docMk/>
            <pc:sldMk cId="1160673181" sldId="256"/>
            <ac:spMk id="2" creationId="{4C54537F-17C0-A492-5E34-4D447AD31A68}"/>
          </ac:spMkLst>
        </pc:spChg>
        <pc:spChg chg="del">
          <ac:chgData name="David Williamson" userId="a73da8032f1697b1" providerId="LiveId" clId="{78410E31-303A-4F94-806C-1904BC43F170}" dt="2024-01-14T11:10:48.679" v="1397" actId="21"/>
          <ac:spMkLst>
            <pc:docMk/>
            <pc:sldMk cId="1160673181" sldId="256"/>
            <ac:spMk id="3" creationId="{6DC3D036-F791-C58F-DEEE-4F77B8814F0F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1160673181" sldId="256"/>
            <ac:spMk id="10" creationId="{71B2258F-86CA-4D4D-8270-BC05FCDEBFB3}"/>
          </ac:spMkLst>
        </pc:spChg>
        <pc:picChg chg="add del">
          <ac:chgData name="David Williamson" userId="a73da8032f1697b1" providerId="LiveId" clId="{78410E31-303A-4F94-806C-1904BC43F170}" dt="2024-01-14T11:10:43.816" v="1396" actId="21"/>
          <ac:picMkLst>
            <pc:docMk/>
            <pc:sldMk cId="1160673181" sldId="256"/>
            <ac:picMk id="5" creationId="{8752DF5C-2063-40AA-99BB-08D73BD00B63}"/>
          </ac:picMkLst>
        </pc:picChg>
      </pc:sldChg>
      <pc:sldChg chg="modSp mod">
        <pc:chgData name="David Williamson" userId="a73da8032f1697b1" providerId="LiveId" clId="{78410E31-303A-4F94-806C-1904BC43F170}" dt="2024-01-12T18:47:11.936" v="750" actId="122"/>
        <pc:sldMkLst>
          <pc:docMk/>
          <pc:sldMk cId="1075069462" sldId="257"/>
        </pc:sldMkLst>
        <pc:spChg chg="mod">
          <ac:chgData name="David Williamson" userId="a73da8032f1697b1" providerId="LiveId" clId="{78410E31-303A-4F94-806C-1904BC43F170}" dt="2024-01-12T18:31:14.226" v="14" actId="207"/>
          <ac:spMkLst>
            <pc:docMk/>
            <pc:sldMk cId="1075069462" sldId="257"/>
            <ac:spMk id="2" creationId="{A9F3A8F5-C5D0-80A5-571F-4A3EAB9E04C5}"/>
          </ac:spMkLst>
        </pc:spChg>
        <pc:spChg chg="mod">
          <ac:chgData name="David Williamson" userId="a73da8032f1697b1" providerId="LiveId" clId="{78410E31-303A-4F94-806C-1904BC43F170}" dt="2024-01-12T18:47:11.936" v="750" actId="122"/>
          <ac:spMkLst>
            <pc:docMk/>
            <pc:sldMk cId="1075069462" sldId="257"/>
            <ac:spMk id="4" creationId="{A04CC5CB-32C7-38AA-2665-F232F3071FE9}"/>
          </ac:spMkLst>
        </pc:spChg>
      </pc:sldChg>
      <pc:sldChg chg="addSp delSp modSp mod delDesignElem">
        <pc:chgData name="David Williamson" userId="a73da8032f1697b1" providerId="LiveId" clId="{78410E31-303A-4F94-806C-1904BC43F170}" dt="2024-01-12T18:46:30.955" v="718" actId="13926"/>
        <pc:sldMkLst>
          <pc:docMk/>
          <pc:sldMk cId="3975059238" sldId="258"/>
        </pc:sldMkLst>
        <pc:spChg chg="mod">
          <ac:chgData name="David Williamson" userId="a73da8032f1697b1" providerId="LiveId" clId="{78410E31-303A-4F94-806C-1904BC43F170}" dt="2024-01-12T18:43:40.588" v="697"/>
          <ac:spMkLst>
            <pc:docMk/>
            <pc:sldMk cId="3975059238" sldId="258"/>
            <ac:spMk id="2" creationId="{7A1360EC-3F1A-8A42-6083-7F4970BC623F}"/>
          </ac:spMkLst>
        </pc:spChg>
        <pc:spChg chg="mod">
          <ac:chgData name="David Williamson" userId="a73da8032f1697b1" providerId="LiveId" clId="{78410E31-303A-4F94-806C-1904BC43F170}" dt="2024-01-12T18:46:30.955" v="718" actId="13926"/>
          <ac:spMkLst>
            <pc:docMk/>
            <pc:sldMk cId="3975059238" sldId="258"/>
            <ac:spMk id="4" creationId="{6FA83754-0E05-A06B-90A4-B3264B4D65D3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3975059238" sldId="258"/>
            <ac:spMk id="8" creationId="{4BC99CB9-DDAD-44A2-8A1C-E3AF4E72DF5C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3975059238" sldId="258"/>
            <ac:spMk id="10" creationId="{64053CBF-3932-45FF-8285-EE5146085F3A}"/>
          </ac:spMkLst>
        </pc:spChg>
        <pc:grpChg chg="add del">
          <ac:chgData name="David Williamson" userId="a73da8032f1697b1" providerId="LiveId" clId="{78410E31-303A-4F94-806C-1904BC43F170}" dt="2024-01-12T18:43:40.588" v="697"/>
          <ac:grpSpMkLst>
            <pc:docMk/>
            <pc:sldMk cId="3975059238" sldId="258"/>
            <ac:grpSpMk id="12" creationId="{2E751C04-BEA6-446B-A678-9C74819EBD4C}"/>
          </ac:grpSpMkLst>
        </pc:grpChg>
        <pc:grpChg chg="add del">
          <ac:chgData name="David Williamson" userId="a73da8032f1697b1" providerId="LiveId" clId="{78410E31-303A-4F94-806C-1904BC43F170}" dt="2024-01-12T18:43:40.588" v="697"/>
          <ac:grpSpMkLst>
            <pc:docMk/>
            <pc:sldMk cId="3975059238" sldId="258"/>
            <ac:grpSpMk id="18" creationId="{B63ACBA3-DEFD-4C6D-BBA0-64468FA99C2D}"/>
          </ac:grpSpMkLst>
        </pc:grpChg>
      </pc:sldChg>
      <pc:sldChg chg="addSp delSp modSp mod delDesignElem">
        <pc:chgData name="David Williamson" userId="a73da8032f1697b1" providerId="LiveId" clId="{78410E31-303A-4F94-806C-1904BC43F170}" dt="2024-01-12T18:46:21.626" v="716" actId="13926"/>
        <pc:sldMkLst>
          <pc:docMk/>
          <pc:sldMk cId="3702414655" sldId="259"/>
        </pc:sldMkLst>
        <pc:spChg chg="mod">
          <ac:chgData name="David Williamson" userId="a73da8032f1697b1" providerId="LiveId" clId="{78410E31-303A-4F94-806C-1904BC43F170}" dt="2024-01-12T18:45:12.916" v="710" actId="115"/>
          <ac:spMkLst>
            <pc:docMk/>
            <pc:sldMk cId="3702414655" sldId="259"/>
            <ac:spMk id="2" creationId="{7A1360EC-3F1A-8A42-6083-7F4970BC623F}"/>
          </ac:spMkLst>
        </pc:spChg>
        <pc:spChg chg="mod">
          <ac:chgData name="David Williamson" userId="a73da8032f1697b1" providerId="LiveId" clId="{78410E31-303A-4F94-806C-1904BC43F170}" dt="2024-01-12T18:46:21.626" v="716" actId="13926"/>
          <ac:spMkLst>
            <pc:docMk/>
            <pc:sldMk cId="3702414655" sldId="259"/>
            <ac:spMk id="4" creationId="{6FA83754-0E05-A06B-90A4-B3264B4D65D3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3702414655" sldId="259"/>
            <ac:spMk id="8" creationId="{4BC99CB9-DDAD-44A2-8A1C-E3AF4E72DF5C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3702414655" sldId="259"/>
            <ac:spMk id="10" creationId="{64053CBF-3932-45FF-8285-EE5146085F3A}"/>
          </ac:spMkLst>
        </pc:spChg>
        <pc:grpChg chg="add del">
          <ac:chgData name="David Williamson" userId="a73da8032f1697b1" providerId="LiveId" clId="{78410E31-303A-4F94-806C-1904BC43F170}" dt="2024-01-12T18:43:40.588" v="697"/>
          <ac:grpSpMkLst>
            <pc:docMk/>
            <pc:sldMk cId="3702414655" sldId="259"/>
            <ac:grpSpMk id="12" creationId="{2E751C04-BEA6-446B-A678-9C74819EBD4C}"/>
          </ac:grpSpMkLst>
        </pc:grpChg>
        <pc:grpChg chg="add del">
          <ac:chgData name="David Williamson" userId="a73da8032f1697b1" providerId="LiveId" clId="{78410E31-303A-4F94-806C-1904BC43F170}" dt="2024-01-12T18:43:40.588" v="697"/>
          <ac:grpSpMkLst>
            <pc:docMk/>
            <pc:sldMk cId="3702414655" sldId="259"/>
            <ac:grpSpMk id="18" creationId="{B63ACBA3-DEFD-4C6D-BBA0-64468FA99C2D}"/>
          </ac:grpSpMkLst>
        </pc:grpChg>
      </pc:sldChg>
      <pc:sldChg chg="addSp delSp modSp mod delDesignElem">
        <pc:chgData name="David Williamson" userId="a73da8032f1697b1" providerId="LiveId" clId="{78410E31-303A-4F94-806C-1904BC43F170}" dt="2024-01-12T18:43:40.588" v="697"/>
        <pc:sldMkLst>
          <pc:docMk/>
          <pc:sldMk cId="2620257497" sldId="260"/>
        </pc:sldMkLst>
        <pc:spChg chg="mod">
          <ac:chgData name="David Williamson" userId="a73da8032f1697b1" providerId="LiveId" clId="{78410E31-303A-4F94-806C-1904BC43F170}" dt="2024-01-12T18:43:40.588" v="697"/>
          <ac:spMkLst>
            <pc:docMk/>
            <pc:sldMk cId="2620257497" sldId="260"/>
            <ac:spMk id="2" creationId="{55963290-3160-6574-6F0F-7DB76A2EE88F}"/>
          </ac:spMkLst>
        </pc:spChg>
        <pc:spChg chg="mod">
          <ac:chgData name="David Williamson" userId="a73da8032f1697b1" providerId="LiveId" clId="{78410E31-303A-4F94-806C-1904BC43F170}" dt="2024-01-12T18:43:40.588" v="697"/>
          <ac:spMkLst>
            <pc:docMk/>
            <pc:sldMk cId="2620257497" sldId="260"/>
            <ac:spMk id="3" creationId="{7FAA8A21-8348-44F1-79DE-437F4A086765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2620257497" sldId="260"/>
            <ac:spMk id="16" creationId="{FB5B0058-AF13-4859-B429-4EDDE2A26F7F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2620257497" sldId="260"/>
            <ac:spMk id="20" creationId="{A4A161CC-6DC5-4863-B213-94529D6E06D7}"/>
          </ac:spMkLst>
        </pc:spChg>
        <pc:cxnChg chg="add del">
          <ac:chgData name="David Williamson" userId="a73da8032f1697b1" providerId="LiveId" clId="{78410E31-303A-4F94-806C-1904BC43F170}" dt="2024-01-12T18:43:40.588" v="697"/>
          <ac:cxnSpMkLst>
            <pc:docMk/>
            <pc:sldMk cId="2620257497" sldId="260"/>
            <ac:cxnSpMk id="18" creationId="{AC65C03C-3F17-45DC-A1B9-35ACA43397D4}"/>
          </ac:cxnSpMkLst>
        </pc:cxnChg>
      </pc:sldChg>
      <pc:sldChg chg="addSp delSp modSp mod delDesignElem">
        <pc:chgData name="David Williamson" userId="a73da8032f1697b1" providerId="LiveId" clId="{78410E31-303A-4F94-806C-1904BC43F170}" dt="2024-01-12T18:43:40.588" v="697"/>
        <pc:sldMkLst>
          <pc:docMk/>
          <pc:sldMk cId="1157024115" sldId="261"/>
        </pc:sldMkLst>
        <pc:spChg chg="mod">
          <ac:chgData name="David Williamson" userId="a73da8032f1697b1" providerId="LiveId" clId="{78410E31-303A-4F94-806C-1904BC43F170}" dt="2024-01-12T18:43:40.588" v="697"/>
          <ac:spMkLst>
            <pc:docMk/>
            <pc:sldMk cId="1157024115" sldId="261"/>
            <ac:spMk id="2" creationId="{55963290-3160-6574-6F0F-7DB76A2EE88F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1157024115" sldId="261"/>
            <ac:spMk id="25" creationId="{F13C74B1-5B17-4795-BED0-7140497B445A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1157024115" sldId="261"/>
            <ac:spMk id="27" creationId="{D4974D33-8DC5-464E-8C6D-BE58F0669C17}"/>
          </ac:spMkLst>
        </pc:spChg>
      </pc:sldChg>
      <pc:sldChg chg="addSp delSp modSp mod delDesignElem">
        <pc:chgData name="David Williamson" userId="a73da8032f1697b1" providerId="LiveId" clId="{78410E31-303A-4F94-806C-1904BC43F170}" dt="2024-01-12T18:43:40.588" v="697"/>
        <pc:sldMkLst>
          <pc:docMk/>
          <pc:sldMk cId="1027352892" sldId="262"/>
        </pc:sldMkLst>
        <pc:spChg chg="mod">
          <ac:chgData name="David Williamson" userId="a73da8032f1697b1" providerId="LiveId" clId="{78410E31-303A-4F94-806C-1904BC43F170}" dt="2024-01-12T18:43:40.588" v="697"/>
          <ac:spMkLst>
            <pc:docMk/>
            <pc:sldMk cId="1027352892" sldId="262"/>
            <ac:spMk id="3" creationId="{7FAA8A21-8348-44F1-79DE-437F4A086765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1027352892" sldId="262"/>
            <ac:spMk id="16" creationId="{FB5B0058-AF13-4859-B429-4EDDE2A26F7F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1027352892" sldId="262"/>
            <ac:spMk id="20" creationId="{A4A161CC-6DC5-4863-B213-94529D6E06D7}"/>
          </ac:spMkLst>
        </pc:spChg>
        <pc:cxnChg chg="add del">
          <ac:chgData name="David Williamson" userId="a73da8032f1697b1" providerId="LiveId" clId="{78410E31-303A-4F94-806C-1904BC43F170}" dt="2024-01-12T18:43:40.588" v="697"/>
          <ac:cxnSpMkLst>
            <pc:docMk/>
            <pc:sldMk cId="1027352892" sldId="262"/>
            <ac:cxnSpMk id="18" creationId="{AC65C03C-3F17-45DC-A1B9-35ACA43397D4}"/>
          </ac:cxnSpMkLst>
        </pc:cxnChg>
      </pc:sldChg>
      <pc:sldChg chg="addSp delSp modSp mod delDesignElem">
        <pc:chgData name="David Williamson" userId="a73da8032f1697b1" providerId="LiveId" clId="{78410E31-303A-4F94-806C-1904BC43F170}" dt="2024-01-12T18:43:40.588" v="697"/>
        <pc:sldMkLst>
          <pc:docMk/>
          <pc:sldMk cId="993530339" sldId="263"/>
        </pc:sldMkLst>
        <pc:spChg chg="mod">
          <ac:chgData name="David Williamson" userId="a73da8032f1697b1" providerId="LiveId" clId="{78410E31-303A-4F94-806C-1904BC43F170}" dt="2024-01-12T18:43:40.588" v="697"/>
          <ac:spMkLst>
            <pc:docMk/>
            <pc:sldMk cId="993530339" sldId="263"/>
            <ac:spMk id="2" creationId="{55963290-3160-6574-6F0F-7DB76A2EE88F}"/>
          </ac:spMkLst>
        </pc:spChg>
        <pc:spChg chg="mod">
          <ac:chgData name="David Williamson" userId="a73da8032f1697b1" providerId="LiveId" clId="{78410E31-303A-4F94-806C-1904BC43F170}" dt="2024-01-12T18:43:40.588" v="697"/>
          <ac:spMkLst>
            <pc:docMk/>
            <pc:sldMk cId="993530339" sldId="263"/>
            <ac:spMk id="3" creationId="{7FAA8A21-8348-44F1-79DE-437F4A086765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993530339" sldId="263"/>
            <ac:spMk id="25" creationId="{F13C74B1-5B17-4795-BED0-7140497B445A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993530339" sldId="263"/>
            <ac:spMk id="27" creationId="{D4974D33-8DC5-464E-8C6D-BE58F0669C17}"/>
          </ac:spMkLst>
        </pc:spChg>
      </pc:sldChg>
      <pc:sldChg chg="addSp delSp modSp mod delDesignElem">
        <pc:chgData name="David Williamson" userId="a73da8032f1697b1" providerId="LiveId" clId="{78410E31-303A-4F94-806C-1904BC43F170}" dt="2024-01-12T18:43:40.588" v="697"/>
        <pc:sldMkLst>
          <pc:docMk/>
          <pc:sldMk cId="1210554581" sldId="264"/>
        </pc:sldMkLst>
        <pc:spChg chg="mod">
          <ac:chgData name="David Williamson" userId="a73da8032f1697b1" providerId="LiveId" clId="{78410E31-303A-4F94-806C-1904BC43F170}" dt="2024-01-12T18:43:40.588" v="697"/>
          <ac:spMkLst>
            <pc:docMk/>
            <pc:sldMk cId="1210554581" sldId="264"/>
            <ac:spMk id="2" creationId="{55963290-3160-6574-6F0F-7DB76A2EE88F}"/>
          </ac:spMkLst>
        </pc:spChg>
        <pc:spChg chg="mod">
          <ac:chgData name="David Williamson" userId="a73da8032f1697b1" providerId="LiveId" clId="{78410E31-303A-4F94-806C-1904BC43F170}" dt="2024-01-12T18:43:40.588" v="697"/>
          <ac:spMkLst>
            <pc:docMk/>
            <pc:sldMk cId="1210554581" sldId="264"/>
            <ac:spMk id="3" creationId="{7FAA8A21-8348-44F1-79DE-437F4A086765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1210554581" sldId="264"/>
            <ac:spMk id="16" creationId="{FB5B0058-AF13-4859-B429-4EDDE2A26F7F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1210554581" sldId="264"/>
            <ac:spMk id="20" creationId="{A4A161CC-6DC5-4863-B213-94529D6E06D7}"/>
          </ac:spMkLst>
        </pc:spChg>
        <pc:cxnChg chg="add del">
          <ac:chgData name="David Williamson" userId="a73da8032f1697b1" providerId="LiveId" clId="{78410E31-303A-4F94-806C-1904BC43F170}" dt="2024-01-12T18:43:40.588" v="697"/>
          <ac:cxnSpMkLst>
            <pc:docMk/>
            <pc:sldMk cId="1210554581" sldId="264"/>
            <ac:cxnSpMk id="18" creationId="{AC65C03C-3F17-45DC-A1B9-35ACA43397D4}"/>
          </ac:cxnSpMkLst>
        </pc:cxnChg>
      </pc:sldChg>
      <pc:sldChg chg="addSp delSp modSp mod delDesignElem">
        <pc:chgData name="David Williamson" userId="a73da8032f1697b1" providerId="LiveId" clId="{78410E31-303A-4F94-806C-1904BC43F170}" dt="2024-01-12T18:43:40.588" v="697"/>
        <pc:sldMkLst>
          <pc:docMk/>
          <pc:sldMk cId="2214497137" sldId="265"/>
        </pc:sldMkLst>
        <pc:spChg chg="mod">
          <ac:chgData name="David Williamson" userId="a73da8032f1697b1" providerId="LiveId" clId="{78410E31-303A-4F94-806C-1904BC43F170}" dt="2024-01-12T18:43:40.588" v="697"/>
          <ac:spMkLst>
            <pc:docMk/>
            <pc:sldMk cId="2214497137" sldId="265"/>
            <ac:spMk id="2" creationId="{55963290-3160-6574-6F0F-7DB76A2EE88F}"/>
          </ac:spMkLst>
        </pc:spChg>
        <pc:spChg chg="mod">
          <ac:chgData name="David Williamson" userId="a73da8032f1697b1" providerId="LiveId" clId="{78410E31-303A-4F94-806C-1904BC43F170}" dt="2024-01-12T18:43:40.588" v="697"/>
          <ac:spMkLst>
            <pc:docMk/>
            <pc:sldMk cId="2214497137" sldId="265"/>
            <ac:spMk id="3" creationId="{7FAA8A21-8348-44F1-79DE-437F4A086765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2214497137" sldId="265"/>
            <ac:spMk id="25" creationId="{F13C74B1-5B17-4795-BED0-7140497B445A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2214497137" sldId="265"/>
            <ac:spMk id="27" creationId="{D4974D33-8DC5-464E-8C6D-BE58F0669C17}"/>
          </ac:spMkLst>
        </pc:spChg>
      </pc:sldChg>
      <pc:sldChg chg="addSp delSp modSp add mod delDesignElem">
        <pc:chgData name="David Williamson" userId="a73da8032f1697b1" providerId="LiveId" clId="{78410E31-303A-4F94-806C-1904BC43F170}" dt="2024-01-12T18:46:25.552" v="717" actId="13926"/>
        <pc:sldMkLst>
          <pc:docMk/>
          <pc:sldMk cId="3975773684" sldId="266"/>
        </pc:sldMkLst>
        <pc:spChg chg="mod">
          <ac:chgData name="David Williamson" userId="a73da8032f1697b1" providerId="LiveId" clId="{78410E31-303A-4F94-806C-1904BC43F170}" dt="2024-01-12T18:46:03.362" v="715" actId="14100"/>
          <ac:spMkLst>
            <pc:docMk/>
            <pc:sldMk cId="3975773684" sldId="266"/>
            <ac:spMk id="2" creationId="{7A1360EC-3F1A-8A42-6083-7F4970BC623F}"/>
          </ac:spMkLst>
        </pc:spChg>
        <pc:spChg chg="mod">
          <ac:chgData name="David Williamson" userId="a73da8032f1697b1" providerId="LiveId" clId="{78410E31-303A-4F94-806C-1904BC43F170}" dt="2024-01-12T18:46:25.552" v="717" actId="13926"/>
          <ac:spMkLst>
            <pc:docMk/>
            <pc:sldMk cId="3975773684" sldId="266"/>
            <ac:spMk id="4" creationId="{6FA83754-0E05-A06B-90A4-B3264B4D65D3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3975773684" sldId="266"/>
            <ac:spMk id="8" creationId="{4BC99CB9-DDAD-44A2-8A1C-E3AF4E72DF5C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3975773684" sldId="266"/>
            <ac:spMk id="10" creationId="{64053CBF-3932-45FF-8285-EE5146085F3A}"/>
          </ac:spMkLst>
        </pc:spChg>
        <pc:grpChg chg="add del">
          <ac:chgData name="David Williamson" userId="a73da8032f1697b1" providerId="LiveId" clId="{78410E31-303A-4F94-806C-1904BC43F170}" dt="2024-01-12T18:43:40.588" v="697"/>
          <ac:grpSpMkLst>
            <pc:docMk/>
            <pc:sldMk cId="3975773684" sldId="266"/>
            <ac:grpSpMk id="12" creationId="{2E751C04-BEA6-446B-A678-9C74819EBD4C}"/>
          </ac:grpSpMkLst>
        </pc:grpChg>
        <pc:grpChg chg="add del">
          <ac:chgData name="David Williamson" userId="a73da8032f1697b1" providerId="LiveId" clId="{78410E31-303A-4F94-806C-1904BC43F170}" dt="2024-01-12T18:43:40.588" v="697"/>
          <ac:grpSpMkLst>
            <pc:docMk/>
            <pc:sldMk cId="3975773684" sldId="266"/>
            <ac:grpSpMk id="18" creationId="{B63ACBA3-DEFD-4C6D-BBA0-64468FA99C2D}"/>
          </ac:grpSpMkLst>
        </pc:grpChg>
      </pc:sldChg>
      <pc:sldChg chg="addSp delSp modSp add mod delDesignElem">
        <pc:chgData name="David Williamson" userId="a73da8032f1697b1" providerId="LiveId" clId="{78410E31-303A-4F94-806C-1904BC43F170}" dt="2024-01-12T18:44:07.521" v="700" actId="1076"/>
        <pc:sldMkLst>
          <pc:docMk/>
          <pc:sldMk cId="2732806827" sldId="267"/>
        </pc:sldMkLst>
        <pc:spChg chg="mod">
          <ac:chgData name="David Williamson" userId="a73da8032f1697b1" providerId="LiveId" clId="{78410E31-303A-4F94-806C-1904BC43F170}" dt="2024-01-12T18:44:07.521" v="700" actId="1076"/>
          <ac:spMkLst>
            <pc:docMk/>
            <pc:sldMk cId="2732806827" sldId="267"/>
            <ac:spMk id="2" creationId="{7A1360EC-3F1A-8A42-6083-7F4970BC623F}"/>
          </ac:spMkLst>
        </pc:spChg>
        <pc:spChg chg="del mod">
          <ac:chgData name="David Williamson" userId="a73da8032f1697b1" providerId="LiveId" clId="{78410E31-303A-4F94-806C-1904BC43F170}" dt="2024-01-12T18:43:14.487" v="647"/>
          <ac:spMkLst>
            <pc:docMk/>
            <pc:sldMk cId="2732806827" sldId="267"/>
            <ac:spMk id="4" creationId="{6FA83754-0E05-A06B-90A4-B3264B4D65D3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2732806827" sldId="267"/>
            <ac:spMk id="8" creationId="{4BC99CB9-DDAD-44A2-8A1C-E3AF4E72DF5C}"/>
          </ac:spMkLst>
        </pc:spChg>
        <pc:spChg chg="add del">
          <ac:chgData name="David Williamson" userId="a73da8032f1697b1" providerId="LiveId" clId="{78410E31-303A-4F94-806C-1904BC43F170}" dt="2024-01-12T18:43:40.588" v="697"/>
          <ac:spMkLst>
            <pc:docMk/>
            <pc:sldMk cId="2732806827" sldId="267"/>
            <ac:spMk id="10" creationId="{64053CBF-3932-45FF-8285-EE5146085F3A}"/>
          </ac:spMkLst>
        </pc:spChg>
        <pc:grpChg chg="add del">
          <ac:chgData name="David Williamson" userId="a73da8032f1697b1" providerId="LiveId" clId="{78410E31-303A-4F94-806C-1904BC43F170}" dt="2024-01-12T18:43:40.588" v="697"/>
          <ac:grpSpMkLst>
            <pc:docMk/>
            <pc:sldMk cId="2732806827" sldId="267"/>
            <ac:grpSpMk id="12" creationId="{2E751C04-BEA6-446B-A678-9C74819EBD4C}"/>
          </ac:grpSpMkLst>
        </pc:grpChg>
        <pc:grpChg chg="add del">
          <ac:chgData name="David Williamson" userId="a73da8032f1697b1" providerId="LiveId" clId="{78410E31-303A-4F94-806C-1904BC43F170}" dt="2024-01-12T18:43:40.588" v="697"/>
          <ac:grpSpMkLst>
            <pc:docMk/>
            <pc:sldMk cId="2732806827" sldId="267"/>
            <ac:grpSpMk id="18" creationId="{B63ACBA3-DEFD-4C6D-BBA0-64468FA99C2D}"/>
          </ac:grpSpMkLst>
        </pc:grpChg>
      </pc:sldChg>
      <pc:sldChg chg="addSp modSp add mod ord">
        <pc:chgData name="David Williamson" userId="a73da8032f1697b1" providerId="LiveId" clId="{78410E31-303A-4F94-806C-1904BC43F170}" dt="2024-01-12T18:55:47.919" v="1379" actId="1076"/>
        <pc:sldMkLst>
          <pc:docMk/>
          <pc:sldMk cId="4214642491" sldId="268"/>
        </pc:sldMkLst>
        <pc:spChg chg="mod">
          <ac:chgData name="David Williamson" userId="a73da8032f1697b1" providerId="LiveId" clId="{78410E31-303A-4F94-806C-1904BC43F170}" dt="2024-01-12T18:55:47.919" v="1379" actId="1076"/>
          <ac:spMkLst>
            <pc:docMk/>
            <pc:sldMk cId="4214642491" sldId="268"/>
            <ac:spMk id="2" creationId="{A9F3A8F5-C5D0-80A5-571F-4A3EAB9E04C5}"/>
          </ac:spMkLst>
        </pc:spChg>
        <pc:spChg chg="add mod">
          <ac:chgData name="David Williamson" userId="a73da8032f1697b1" providerId="LiveId" clId="{78410E31-303A-4F94-806C-1904BC43F170}" dt="2024-01-12T18:54:15.491" v="1357" actId="1076"/>
          <ac:spMkLst>
            <pc:docMk/>
            <pc:sldMk cId="4214642491" sldId="268"/>
            <ac:spMk id="3" creationId="{9FBA3609-4EA7-E107-51B9-8562F7AE7E6B}"/>
          </ac:spMkLst>
        </pc:spChg>
        <pc:spChg chg="mod">
          <ac:chgData name="David Williamson" userId="a73da8032f1697b1" providerId="LiveId" clId="{78410E31-303A-4F94-806C-1904BC43F170}" dt="2024-01-12T18:54:40.394" v="1366" actId="1076"/>
          <ac:spMkLst>
            <pc:docMk/>
            <pc:sldMk cId="4214642491" sldId="268"/>
            <ac:spMk id="4" creationId="{A04CC5CB-32C7-38AA-2665-F232F3071FE9}"/>
          </ac:spMkLst>
        </pc:spChg>
        <pc:picChg chg="mod">
          <ac:chgData name="David Williamson" userId="a73da8032f1697b1" providerId="LiveId" clId="{78410E31-303A-4F94-806C-1904BC43F170}" dt="2024-01-12T18:54:11.690" v="1356" actId="1076"/>
          <ac:picMkLst>
            <pc:docMk/>
            <pc:sldMk cId="4214642491" sldId="268"/>
            <ac:picMk id="5" creationId="{DAE3DF88-58B8-C015-57BB-A2AC5FD0FA40}"/>
          </ac:picMkLst>
        </pc:picChg>
      </pc:sldChg>
      <pc:sldChg chg="add ord">
        <pc:chgData name="David Williamson" userId="a73da8032f1697b1" providerId="LiveId" clId="{78410E31-303A-4F94-806C-1904BC43F170}" dt="2024-01-12T18:47:43.061" v="756"/>
        <pc:sldMkLst>
          <pc:docMk/>
          <pc:sldMk cId="2699167591" sldId="269"/>
        </pc:sldMkLst>
      </pc:sldChg>
      <pc:sldChg chg="new del">
        <pc:chgData name="David Williamson" userId="a73da8032f1697b1" providerId="LiveId" clId="{78410E31-303A-4F94-806C-1904BC43F170}" dt="2024-01-12T18:52:09.088" v="1225" actId="47"/>
        <pc:sldMkLst>
          <pc:docMk/>
          <pc:sldMk cId="1246734815" sldId="270"/>
        </pc:sldMkLst>
      </pc:sldChg>
      <pc:sldChg chg="delSp modSp add mod">
        <pc:chgData name="David Williamson" userId="a73da8032f1697b1" providerId="LiveId" clId="{78410E31-303A-4F94-806C-1904BC43F170}" dt="2024-01-12T18:53:59.145" v="1354" actId="1076"/>
        <pc:sldMkLst>
          <pc:docMk/>
          <pc:sldMk cId="1013649506" sldId="271"/>
        </pc:sldMkLst>
        <pc:spChg chg="del mod">
          <ac:chgData name="David Williamson" userId="a73da8032f1697b1" providerId="LiveId" clId="{78410E31-303A-4F94-806C-1904BC43F170}" dt="2024-01-12T18:53:09.165" v="1341" actId="21"/>
          <ac:spMkLst>
            <pc:docMk/>
            <pc:sldMk cId="1013649506" sldId="271"/>
            <ac:spMk id="2" creationId="{A9F3A8F5-C5D0-80A5-571F-4A3EAB9E04C5}"/>
          </ac:spMkLst>
        </pc:spChg>
        <pc:spChg chg="mod">
          <ac:chgData name="David Williamson" userId="a73da8032f1697b1" providerId="LiveId" clId="{78410E31-303A-4F94-806C-1904BC43F170}" dt="2024-01-12T18:53:59.145" v="1354" actId="1076"/>
          <ac:spMkLst>
            <pc:docMk/>
            <pc:sldMk cId="1013649506" sldId="271"/>
            <ac:spMk id="3" creationId="{9FBA3609-4EA7-E107-51B9-8562F7AE7E6B}"/>
          </ac:spMkLst>
        </pc:spChg>
        <pc:spChg chg="mod">
          <ac:chgData name="David Williamson" userId="a73da8032f1697b1" providerId="LiveId" clId="{78410E31-303A-4F94-806C-1904BC43F170}" dt="2024-01-12T18:53:24.687" v="1345" actId="1076"/>
          <ac:spMkLst>
            <pc:docMk/>
            <pc:sldMk cId="1013649506" sldId="271"/>
            <ac:spMk id="4" creationId="{A04CC5CB-32C7-38AA-2665-F232F3071FE9}"/>
          </ac:spMkLst>
        </pc:spChg>
      </pc:sldChg>
      <pc:sldChg chg="modSp add mod">
        <pc:chgData name="David Williamson" userId="a73da8032f1697b1" providerId="LiveId" clId="{78410E31-303A-4F94-806C-1904BC43F170}" dt="2024-01-12T18:56:03.845" v="1383" actId="1076"/>
        <pc:sldMkLst>
          <pc:docMk/>
          <pc:sldMk cId="1907139085" sldId="272"/>
        </pc:sldMkLst>
        <pc:spChg chg="mod">
          <ac:chgData name="David Williamson" userId="a73da8032f1697b1" providerId="LiveId" clId="{78410E31-303A-4F94-806C-1904BC43F170}" dt="2024-01-12T18:56:03.845" v="1383" actId="1076"/>
          <ac:spMkLst>
            <pc:docMk/>
            <pc:sldMk cId="1907139085" sldId="272"/>
            <ac:spMk id="2" creationId="{A9F3A8F5-C5D0-80A5-571F-4A3EAB9E04C5}"/>
          </ac:spMkLst>
        </pc:spChg>
        <pc:picChg chg="mod">
          <ac:chgData name="David Williamson" userId="a73da8032f1697b1" providerId="LiveId" clId="{78410E31-303A-4F94-806C-1904BC43F170}" dt="2024-01-12T18:56:01.393" v="1382" actId="1076"/>
          <ac:picMkLst>
            <pc:docMk/>
            <pc:sldMk cId="1907139085" sldId="272"/>
            <ac:picMk id="5" creationId="{DAE3DF88-58B8-C015-57BB-A2AC5FD0FA40}"/>
          </ac:picMkLst>
        </pc:picChg>
      </pc:sldChg>
      <pc:sldChg chg="modSp add mod">
        <pc:chgData name="David Williamson" userId="a73da8032f1697b1" providerId="LiveId" clId="{78410E31-303A-4F94-806C-1904BC43F170}" dt="2024-01-12T18:56:19.485" v="1385" actId="1076"/>
        <pc:sldMkLst>
          <pc:docMk/>
          <pc:sldMk cId="3804291345" sldId="273"/>
        </pc:sldMkLst>
        <pc:spChg chg="mod">
          <ac:chgData name="David Williamson" userId="a73da8032f1697b1" providerId="LiveId" clId="{78410E31-303A-4F94-806C-1904BC43F170}" dt="2024-01-12T18:56:19.485" v="1385" actId="1076"/>
          <ac:spMkLst>
            <pc:docMk/>
            <pc:sldMk cId="3804291345" sldId="273"/>
            <ac:spMk id="2" creationId="{A9F3A8F5-C5D0-80A5-571F-4A3EAB9E04C5}"/>
          </ac:spMkLst>
        </pc:spChg>
      </pc:sldChg>
      <pc:sldChg chg="modSp add mod">
        <pc:chgData name="David Williamson" userId="a73da8032f1697b1" providerId="LiveId" clId="{78410E31-303A-4F94-806C-1904BC43F170}" dt="2024-01-12T18:56:44.596" v="1388" actId="1076"/>
        <pc:sldMkLst>
          <pc:docMk/>
          <pc:sldMk cId="3001934349" sldId="274"/>
        </pc:sldMkLst>
        <pc:spChg chg="mod">
          <ac:chgData name="David Williamson" userId="a73da8032f1697b1" providerId="LiveId" clId="{78410E31-303A-4F94-806C-1904BC43F170}" dt="2024-01-12T18:56:44.596" v="1388" actId="1076"/>
          <ac:spMkLst>
            <pc:docMk/>
            <pc:sldMk cId="3001934349" sldId="274"/>
            <ac:spMk id="2" creationId="{A9F3A8F5-C5D0-80A5-571F-4A3EAB9E04C5}"/>
          </ac:spMkLst>
        </pc:spChg>
      </pc:sldChg>
      <pc:sldChg chg="modSp add mod">
        <pc:chgData name="David Williamson" userId="a73da8032f1697b1" providerId="LiveId" clId="{78410E31-303A-4F94-806C-1904BC43F170}" dt="2024-01-12T18:57:07.915" v="1390" actId="1076"/>
        <pc:sldMkLst>
          <pc:docMk/>
          <pc:sldMk cId="4175970103" sldId="275"/>
        </pc:sldMkLst>
        <pc:spChg chg="mod">
          <ac:chgData name="David Williamson" userId="a73da8032f1697b1" providerId="LiveId" clId="{78410E31-303A-4F94-806C-1904BC43F170}" dt="2024-01-12T18:57:07.915" v="1390" actId="1076"/>
          <ac:spMkLst>
            <pc:docMk/>
            <pc:sldMk cId="4175970103" sldId="275"/>
            <ac:spMk id="2" creationId="{A9F3A8F5-C5D0-80A5-571F-4A3EAB9E04C5}"/>
          </ac:spMkLst>
        </pc:spChg>
      </pc:sldChg>
      <pc:sldChg chg="modSp add mod">
        <pc:chgData name="David Williamson" userId="a73da8032f1697b1" providerId="LiveId" clId="{78410E31-303A-4F94-806C-1904BC43F170}" dt="2024-01-12T18:57:43.206" v="1393" actId="1076"/>
        <pc:sldMkLst>
          <pc:docMk/>
          <pc:sldMk cId="3876193367" sldId="276"/>
        </pc:sldMkLst>
        <pc:spChg chg="mod">
          <ac:chgData name="David Williamson" userId="a73da8032f1697b1" providerId="LiveId" clId="{78410E31-303A-4F94-806C-1904BC43F170}" dt="2024-01-12T18:57:43.206" v="1393" actId="1076"/>
          <ac:spMkLst>
            <pc:docMk/>
            <pc:sldMk cId="3876193367" sldId="276"/>
            <ac:spMk id="2" creationId="{A9F3A8F5-C5D0-80A5-571F-4A3EAB9E04C5}"/>
          </ac:spMkLst>
        </pc:spChg>
      </pc:sldChg>
      <pc:sldChg chg="add del">
        <pc:chgData name="David Williamson" userId="a73da8032f1697b1" providerId="LiveId" clId="{78410E31-303A-4F94-806C-1904BC43F170}" dt="2024-01-12T18:57:27.205" v="1391" actId="47"/>
        <pc:sldMkLst>
          <pc:docMk/>
          <pc:sldMk cId="1337630673" sldId="27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51EFF-CC88-D1B7-5DC4-5FA5F3D83C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6C0DFF-6233-2EF0-ED9B-992D17C7DA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8478C-1017-9586-0255-0FB3D0769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8E3D-7E8E-4B0F-8A82-FD58208A2016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E5BFD-EFDE-DCAC-D95F-7B631FA40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BAB952-CACE-44F5-9E51-B3ADD320E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72C6-6471-40F5-BD42-674385070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10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E265D-3415-59E1-9331-4722ABFA5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A17686-7DA4-5917-2811-7B39B426DF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666C0-A729-E617-2809-8013CA560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8E3D-7E8E-4B0F-8A82-FD58208A2016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CCFB2B-6385-99BA-2FF6-3C796183F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6AF21-A003-7310-3EC4-5354A4DCB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72C6-6471-40F5-BD42-674385070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659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0CC679-E157-FDDA-B12B-8C5440D649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287675-8621-045F-CF56-81FE5AA93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F1F7D-972C-E2BE-E1FB-2495D1C61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8E3D-7E8E-4B0F-8A82-FD58208A2016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01585-B3E2-A56C-6381-3F23843E3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4529E-AD5D-F81F-D48E-BD50CCC38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72C6-6471-40F5-BD42-674385070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712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DBD11-4C33-975A-FEEB-3698036D8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F5C37-042E-D907-352F-5459268779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6727A-EBB9-1EED-C33E-585E90558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8E3D-7E8E-4B0F-8A82-FD58208A2016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B0FDF-94A0-92A2-1741-3E0264467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9241C-5F9A-EF07-355F-EC3B03F83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72C6-6471-40F5-BD42-674385070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313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BF3C6-DA16-FEEC-EB10-E940260FB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8CC79-735B-1004-BBF1-FC74E500C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C1F00-49AF-684B-0694-468636DD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8E3D-7E8E-4B0F-8A82-FD58208A2016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AC25D-6DBA-7C56-256D-17B492E7C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1C5B7F-D9E0-3D21-EB63-B04790198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72C6-6471-40F5-BD42-674385070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351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A36E0-5AA2-F50B-C138-AA01D6872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4DF9E-DE57-4263-ACF0-CC92DEC830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6470A3-FB07-5621-9BB5-6E7B460E57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9A872E-F5C4-0376-8DD7-3592C0D6D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8E3D-7E8E-4B0F-8A82-FD58208A2016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DEEAEB-BB14-0A14-2DA5-BFB8DD529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7E3CFF-BA9D-D839-C4DD-18DE7353A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72C6-6471-40F5-BD42-674385070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5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58002-07A5-E105-5693-C902391BB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429948-3978-8C7B-682F-013F19EC2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F595A-1A28-4377-DB21-930CB8D1FB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0CA45D-4859-AA0F-A9F3-CD4CD637C3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C730E7-5063-D2E0-DF1E-2F26A151DD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1D3DB2-06A1-F12C-B492-79C610403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8E3D-7E8E-4B0F-8A82-FD58208A2016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DF1DCF-8731-29C1-1FC0-A8AE27BA3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D8CAA2-D387-BB74-4631-8FDEC1CA3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72C6-6471-40F5-BD42-674385070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960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03116-BC7C-2B6D-EC16-69B611F2C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A3B933-65E1-C62E-7EC1-6B218C3EE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8E3D-7E8E-4B0F-8A82-FD58208A2016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15DBE8-F6FD-3C26-14D9-A8EBEE714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1CBD15-467F-5D3E-D088-A87969D29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72C6-6471-40F5-BD42-674385070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22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08DA77-87C5-59F7-B5A8-2BB004FC6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8E3D-7E8E-4B0F-8A82-FD58208A2016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9653BA-445E-573E-DF2E-D661B062A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EBF7B4-9240-AF6B-3377-508381C00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72C6-6471-40F5-BD42-674385070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539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9DEB6-8871-B4E6-08A8-3AB19181D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1AA6B-DE57-8B89-579C-63ED30987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2D54D2-80B1-221F-47C9-42BA670403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900291-68FA-A7D4-FADB-8D7941801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8E3D-7E8E-4B0F-8A82-FD58208A2016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A9FF8-0621-5D4D-4158-568622652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071604-099A-658D-9E17-BAD6EE2B4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72C6-6471-40F5-BD42-674385070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172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4741F-0944-7A0C-548B-6FB13C58D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0D1680-E370-7CD3-95E4-B4FDE3B45F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5FE0CB-D542-0270-9A1F-904987938C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7E317A-611D-3116-2791-59CD2A28B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8E3D-7E8E-4B0F-8A82-FD58208A2016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9FA795-6FB8-8BB4-2DB5-468DF748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4EBF9-AB28-A3D1-E304-6E7E38BD7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72C6-6471-40F5-BD42-674385070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F22B57-97BE-5A5D-E9B0-870AEBA6C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9B7A4A-4839-C34D-373B-E33C1423F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2456A-CF54-1A73-3C51-D753C83ED3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2E8E3D-7E8E-4B0F-8A82-FD58208A2016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E9471-0B57-D258-D890-8F4DA1AE68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C6009-6D0A-8BC7-B159-219CFB2B8F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8C72C6-6471-40F5-BD42-674385070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203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rown text with white and brown gears&#10;&#10;Description automatically generated">
            <a:extLst>
              <a:ext uri="{FF2B5EF4-FFF2-40B4-BE49-F238E27FC236}">
                <a16:creationId xmlns:a16="http://schemas.microsoft.com/office/drawing/2014/main" id="{8752DF5C-2063-40AA-99BB-08D73BD00B6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6731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963290-3160-6574-6F0F-7DB76A2EE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4. A steadfast endurance (3)</a:t>
            </a:r>
          </a:p>
        </p:txBody>
      </p:sp>
      <p:sp>
        <p:nvSpPr>
          <p:cNvPr id="27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A8A21-8348-44F1-79DE-437F4A086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8"/>
            <a:ext cx="4544395" cy="3778067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indent="0">
              <a:buNone/>
            </a:pPr>
            <a:r>
              <a:rPr lang="en-US" sz="3500" i="1" dirty="0"/>
              <a:t>Steadfast endurance … develops perseverance… the ability to wait</a:t>
            </a:r>
          </a:p>
          <a:p>
            <a:pPr marL="0" indent="0">
              <a:buNone/>
            </a:pPr>
            <a:endParaRPr lang="en-US" sz="3500" i="1" dirty="0"/>
          </a:p>
          <a:p>
            <a:pPr marL="0" indent="0">
              <a:buNone/>
            </a:pPr>
            <a:r>
              <a:rPr lang="en-US" sz="3500" i="1" dirty="0"/>
              <a:t>It’s part of the sanctification process. </a:t>
            </a:r>
          </a:p>
          <a:p>
            <a:pPr marL="0" indent="0">
              <a:buNone/>
            </a:pPr>
            <a:endParaRPr lang="en-US" sz="2200" i="1" dirty="0"/>
          </a:p>
          <a:p>
            <a:pPr marL="0" indent="0">
              <a:buNone/>
            </a:pPr>
            <a:endParaRPr lang="en-US" sz="2200" i="1" dirty="0"/>
          </a:p>
          <a:p>
            <a:pPr marL="0" indent="0">
              <a:buNone/>
            </a:pPr>
            <a:r>
              <a:rPr lang="en-US" sz="2200" i="1" dirty="0">
                <a:solidFill>
                  <a:srgbClr val="00B050"/>
                </a:solidFill>
              </a:rPr>
              <a:t>* (</a:t>
            </a:r>
            <a:r>
              <a:rPr lang="en-US" sz="2200" i="1" dirty="0" err="1">
                <a:solidFill>
                  <a:srgbClr val="00B050"/>
                </a:solidFill>
              </a:rPr>
              <a:t>illus</a:t>
            </a:r>
            <a:r>
              <a:rPr lang="en-US" sz="2200" i="1" dirty="0">
                <a:solidFill>
                  <a:srgbClr val="00B050"/>
                </a:solidFill>
              </a:rPr>
              <a:t>) growing pangs hurt</a:t>
            </a:r>
          </a:p>
        </p:txBody>
      </p:sp>
      <p:pic>
        <p:nvPicPr>
          <p:cNvPr id="5" name="Picture 4" descr="One in a crowd">
            <a:extLst>
              <a:ext uri="{FF2B5EF4-FFF2-40B4-BE49-F238E27FC236}">
                <a16:creationId xmlns:a16="http://schemas.microsoft.com/office/drawing/2014/main" id="{9EF2200C-A86C-B9AC-59DE-AB5A0433EF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744" r="8028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93530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963290-3160-6574-6F0F-7DB76A2EE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269" y="420289"/>
            <a:ext cx="6924907" cy="10549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000" dirty="0">
                <a:solidFill>
                  <a:schemeClr val="bg1"/>
                </a:solidFill>
              </a:rPr>
              <a:t>5.  A matured believer (4)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A8A21-8348-44F1-79DE-437F4A086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442" y="2330762"/>
            <a:ext cx="6672498" cy="418218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4400" i="1" dirty="0">
                <a:solidFill>
                  <a:schemeClr val="bg1"/>
                </a:solidFill>
              </a:rPr>
              <a:t>And let it have its full effect that  you may be perfect (mature)</a:t>
            </a:r>
          </a:p>
          <a:p>
            <a:pPr marL="0" indent="0" algn="ctr">
              <a:buNone/>
            </a:pPr>
            <a:endParaRPr lang="en-US" sz="4400" i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4400" i="1" dirty="0">
                <a:solidFill>
                  <a:srgbClr val="FFFF00"/>
                </a:solidFill>
              </a:rPr>
              <a:t>Phil 1:6; Rom 12:2</a:t>
            </a:r>
          </a:p>
          <a:p>
            <a:pPr marL="0" indent="0" algn="ctr">
              <a:buNone/>
            </a:pPr>
            <a:r>
              <a:rPr lang="en-US" sz="3600" i="1" dirty="0">
                <a:solidFill>
                  <a:srgbClr val="00B050"/>
                </a:solidFill>
              </a:rPr>
              <a:t>Undergo transformation</a:t>
            </a:r>
          </a:p>
          <a:p>
            <a:pPr marL="0" indent="0" algn="ctr">
              <a:buNone/>
            </a:pPr>
            <a:endParaRPr lang="en-US" sz="4400" i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sz="4400" i="1" dirty="0">
              <a:solidFill>
                <a:srgbClr val="FFFF00"/>
              </a:solidFill>
            </a:endParaRPr>
          </a:p>
        </p:txBody>
      </p:sp>
      <p:pic>
        <p:nvPicPr>
          <p:cNvPr id="5" name="Picture 4" descr="One in a crowd">
            <a:extLst>
              <a:ext uri="{FF2B5EF4-FFF2-40B4-BE49-F238E27FC236}">
                <a16:creationId xmlns:a16="http://schemas.microsoft.com/office/drawing/2014/main" id="{9EF2200C-A86C-B9AC-59DE-AB5A0433EF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26347" r="17630"/>
          <a:stretch/>
        </p:blipFill>
        <p:spPr>
          <a:xfrm>
            <a:off x="7115177" y="115193"/>
            <a:ext cx="4950618" cy="6627614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C65C03C-3F17-45DC-A1B9-35ACA4339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15176" y="115193"/>
            <a:ext cx="0" cy="6627614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A4A161CC-6DC5-4863-B213-94529D6E0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554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963290-3160-6574-6F0F-7DB76A2EE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166" y="325369"/>
            <a:ext cx="5607170" cy="91269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6. A life not lacking (4)</a:t>
            </a:r>
          </a:p>
        </p:txBody>
      </p:sp>
      <p:sp>
        <p:nvSpPr>
          <p:cNvPr id="27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A8A21-8348-44F1-79DE-437F4A086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166" y="2872898"/>
            <a:ext cx="4934309" cy="377806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3500" i="1" dirty="0"/>
              <a:t>Perfect and complete… lacking in nothing.</a:t>
            </a:r>
            <a:r>
              <a:rPr lang="el-GR" sz="3500" i="1" dirty="0"/>
              <a:t> </a:t>
            </a:r>
            <a:endParaRPr lang="en-US" sz="1100" i="1" dirty="0"/>
          </a:p>
          <a:p>
            <a:pPr marL="0" indent="0">
              <a:buNone/>
            </a:pPr>
            <a:r>
              <a:rPr lang="en-US" sz="3500" dirty="0"/>
              <a:t>The testing and pruning process is like purifying gold. </a:t>
            </a:r>
          </a:p>
          <a:p>
            <a:pPr marL="0" indent="0" algn="ctr">
              <a:buNone/>
            </a:pPr>
            <a:r>
              <a:rPr lang="el-GR" i="1" dirty="0">
                <a:solidFill>
                  <a:schemeClr val="accent6"/>
                </a:solidFill>
              </a:rPr>
              <a:t>δοκιμιον – </a:t>
            </a:r>
            <a:r>
              <a:rPr lang="en-US" i="1" dirty="0">
                <a:solidFill>
                  <a:schemeClr val="accent6"/>
                </a:solidFill>
              </a:rPr>
              <a:t>a trial to determine trustworthiness / genuineness. </a:t>
            </a:r>
          </a:p>
          <a:p>
            <a:pPr marL="0" indent="0">
              <a:buNone/>
            </a:pPr>
            <a:endParaRPr lang="en-US" sz="2200" i="1" dirty="0"/>
          </a:p>
        </p:txBody>
      </p:sp>
      <p:pic>
        <p:nvPicPr>
          <p:cNvPr id="5" name="Picture 4" descr="One in a crowd">
            <a:extLst>
              <a:ext uri="{FF2B5EF4-FFF2-40B4-BE49-F238E27FC236}">
                <a16:creationId xmlns:a16="http://schemas.microsoft.com/office/drawing/2014/main" id="{9EF2200C-A86C-B9AC-59DE-AB5A0433EF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744" r="8028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214497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ope tied on old wooden railing">
            <a:extLst>
              <a:ext uri="{FF2B5EF4-FFF2-40B4-BE49-F238E27FC236}">
                <a16:creationId xmlns:a16="http://schemas.microsoft.com/office/drawing/2014/main" id="{DAE3DF88-58B8-C015-57BB-A2AC5FD0FA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9173" b="6557"/>
          <a:stretch/>
        </p:blipFill>
        <p:spPr>
          <a:xfrm>
            <a:off x="20" y="-249195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F3A8F5-C5D0-80A5-571F-4A3EAB9E0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608" y="1997981"/>
            <a:ext cx="11188460" cy="1504343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A godly focus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4CC5CB-32C7-38AA-2665-F232F3071FE9}"/>
              </a:ext>
            </a:extLst>
          </p:cNvPr>
          <p:cNvSpPr txBox="1"/>
          <p:nvPr/>
        </p:nvSpPr>
        <p:spPr>
          <a:xfrm>
            <a:off x="7337485" y="5254578"/>
            <a:ext cx="481785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James 1:2-4</a:t>
            </a:r>
          </a:p>
          <a:p>
            <a:pPr algn="ctr"/>
            <a:r>
              <a:rPr lang="en-US" sz="2800" dirty="0"/>
              <a:t>Various translations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BA3609-4EA7-E107-51B9-8562F7AE7E6B}"/>
              </a:ext>
            </a:extLst>
          </p:cNvPr>
          <p:cNvSpPr txBox="1"/>
          <p:nvPr/>
        </p:nvSpPr>
        <p:spPr>
          <a:xfrm>
            <a:off x="655608" y="511195"/>
            <a:ext cx="114472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 yourself blessed by God whenever you are undergoing a trial. </a:t>
            </a:r>
          </a:p>
          <a:p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your eyes on the prize of the heavenly calling.  </a:t>
            </a:r>
          </a:p>
        </p:txBody>
      </p:sp>
    </p:spTree>
    <p:extLst>
      <p:ext uri="{BB962C8B-B14F-4D97-AF65-F5344CB8AC3E}">
        <p14:creationId xmlns:p14="http://schemas.microsoft.com/office/powerpoint/2010/main" val="42146424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ope tied on old wooden railing">
            <a:extLst>
              <a:ext uri="{FF2B5EF4-FFF2-40B4-BE49-F238E27FC236}">
                <a16:creationId xmlns:a16="http://schemas.microsoft.com/office/drawing/2014/main" id="{DAE3DF88-58B8-C015-57BB-A2AC5FD0FA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9173" b="6557"/>
          <a:stretch/>
        </p:blipFill>
        <p:spPr>
          <a:xfrm>
            <a:off x="0" y="-249195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F3A8F5-C5D0-80A5-571F-4A3EAB9E0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608" y="1859958"/>
            <a:ext cx="11188460" cy="2280721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A godly focus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A joyous trial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4CC5CB-32C7-38AA-2665-F232F3071FE9}"/>
              </a:ext>
            </a:extLst>
          </p:cNvPr>
          <p:cNvSpPr txBox="1"/>
          <p:nvPr/>
        </p:nvSpPr>
        <p:spPr>
          <a:xfrm>
            <a:off x="7337485" y="5254578"/>
            <a:ext cx="481785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James 1:2-4</a:t>
            </a:r>
          </a:p>
          <a:p>
            <a:pPr algn="ctr"/>
            <a:r>
              <a:rPr lang="en-US" sz="2800" dirty="0"/>
              <a:t>Various translations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BA3609-4EA7-E107-51B9-8562F7AE7E6B}"/>
              </a:ext>
            </a:extLst>
          </p:cNvPr>
          <p:cNvSpPr txBox="1"/>
          <p:nvPr/>
        </p:nvSpPr>
        <p:spPr>
          <a:xfrm>
            <a:off x="655608" y="511195"/>
            <a:ext cx="114472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 yourself blessed by God whenever you are undergoing a trial. </a:t>
            </a:r>
          </a:p>
          <a:p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your eyes on the prize of the heavenly calling.  </a:t>
            </a:r>
          </a:p>
        </p:txBody>
      </p:sp>
    </p:spTree>
    <p:extLst>
      <p:ext uri="{BB962C8B-B14F-4D97-AF65-F5344CB8AC3E}">
        <p14:creationId xmlns:p14="http://schemas.microsoft.com/office/powerpoint/2010/main" val="19071390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ope tied on old wooden railing">
            <a:extLst>
              <a:ext uri="{FF2B5EF4-FFF2-40B4-BE49-F238E27FC236}">
                <a16:creationId xmlns:a16="http://schemas.microsoft.com/office/drawing/2014/main" id="{DAE3DF88-58B8-C015-57BB-A2AC5FD0FA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9173" b="6557"/>
          <a:stretch/>
        </p:blipFill>
        <p:spPr>
          <a:xfrm>
            <a:off x="20" y="-249195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F3A8F5-C5D0-80A5-571F-4A3EAB9E0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608" y="2074653"/>
            <a:ext cx="11188460" cy="270869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A godly focus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A joyous trial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A tested faith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4CC5CB-32C7-38AA-2665-F232F3071FE9}"/>
              </a:ext>
            </a:extLst>
          </p:cNvPr>
          <p:cNvSpPr txBox="1"/>
          <p:nvPr/>
        </p:nvSpPr>
        <p:spPr>
          <a:xfrm>
            <a:off x="7337485" y="5254578"/>
            <a:ext cx="481785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James 1:2-4</a:t>
            </a:r>
          </a:p>
          <a:p>
            <a:pPr algn="ctr"/>
            <a:r>
              <a:rPr lang="en-US" sz="2800" dirty="0"/>
              <a:t>Various translations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BA3609-4EA7-E107-51B9-8562F7AE7E6B}"/>
              </a:ext>
            </a:extLst>
          </p:cNvPr>
          <p:cNvSpPr txBox="1"/>
          <p:nvPr/>
        </p:nvSpPr>
        <p:spPr>
          <a:xfrm>
            <a:off x="655608" y="511195"/>
            <a:ext cx="114472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 yourself blessed by God whenever you are undergoing a trial. </a:t>
            </a:r>
          </a:p>
          <a:p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your eyes on the prize of the heavenly calling.  </a:t>
            </a:r>
          </a:p>
        </p:txBody>
      </p:sp>
    </p:spTree>
    <p:extLst>
      <p:ext uri="{BB962C8B-B14F-4D97-AF65-F5344CB8AC3E}">
        <p14:creationId xmlns:p14="http://schemas.microsoft.com/office/powerpoint/2010/main" val="38042913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ope tied on old wooden railing">
            <a:extLst>
              <a:ext uri="{FF2B5EF4-FFF2-40B4-BE49-F238E27FC236}">
                <a16:creationId xmlns:a16="http://schemas.microsoft.com/office/drawing/2014/main" id="{DAE3DF88-58B8-C015-57BB-A2AC5FD0FA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9173" b="6557"/>
          <a:stretch/>
        </p:blipFill>
        <p:spPr>
          <a:xfrm>
            <a:off x="20" y="-249195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F3A8F5-C5D0-80A5-571F-4A3EAB9E0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608" y="2743086"/>
            <a:ext cx="11188460" cy="270869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A godly focus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A joyous trial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A tested faith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A steadfast endurance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4CC5CB-32C7-38AA-2665-F232F3071FE9}"/>
              </a:ext>
            </a:extLst>
          </p:cNvPr>
          <p:cNvSpPr txBox="1"/>
          <p:nvPr/>
        </p:nvSpPr>
        <p:spPr>
          <a:xfrm>
            <a:off x="7337485" y="5254578"/>
            <a:ext cx="481785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James 1:2-4</a:t>
            </a:r>
          </a:p>
          <a:p>
            <a:pPr algn="ctr"/>
            <a:r>
              <a:rPr lang="en-US" sz="2800" dirty="0"/>
              <a:t>Various translations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BA3609-4EA7-E107-51B9-8562F7AE7E6B}"/>
              </a:ext>
            </a:extLst>
          </p:cNvPr>
          <p:cNvSpPr txBox="1"/>
          <p:nvPr/>
        </p:nvSpPr>
        <p:spPr>
          <a:xfrm>
            <a:off x="655608" y="511195"/>
            <a:ext cx="114472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 yourself blessed by God whenever you are undergoing a trial. </a:t>
            </a:r>
          </a:p>
          <a:p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your eyes on the prize of the heavenly calling.  </a:t>
            </a:r>
          </a:p>
        </p:txBody>
      </p:sp>
    </p:spTree>
    <p:extLst>
      <p:ext uri="{BB962C8B-B14F-4D97-AF65-F5344CB8AC3E}">
        <p14:creationId xmlns:p14="http://schemas.microsoft.com/office/powerpoint/2010/main" val="30019343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ope tied on old wooden railing">
            <a:extLst>
              <a:ext uri="{FF2B5EF4-FFF2-40B4-BE49-F238E27FC236}">
                <a16:creationId xmlns:a16="http://schemas.microsoft.com/office/drawing/2014/main" id="{DAE3DF88-58B8-C015-57BB-A2AC5FD0FA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9173" b="6557"/>
          <a:stretch/>
        </p:blipFill>
        <p:spPr>
          <a:xfrm>
            <a:off x="20" y="-249195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F3A8F5-C5D0-80A5-571F-4A3EAB9E0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608" y="3416060"/>
            <a:ext cx="11188460" cy="270869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A godly focus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A joyous trial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A tested faith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A steadfast endurance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A matured believer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4CC5CB-32C7-38AA-2665-F232F3071FE9}"/>
              </a:ext>
            </a:extLst>
          </p:cNvPr>
          <p:cNvSpPr txBox="1"/>
          <p:nvPr/>
        </p:nvSpPr>
        <p:spPr>
          <a:xfrm>
            <a:off x="7337485" y="5254578"/>
            <a:ext cx="481785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James 1:2-4</a:t>
            </a:r>
          </a:p>
          <a:p>
            <a:pPr algn="ctr"/>
            <a:r>
              <a:rPr lang="en-US" sz="2800" dirty="0"/>
              <a:t>Various translations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BA3609-4EA7-E107-51B9-8562F7AE7E6B}"/>
              </a:ext>
            </a:extLst>
          </p:cNvPr>
          <p:cNvSpPr txBox="1"/>
          <p:nvPr/>
        </p:nvSpPr>
        <p:spPr>
          <a:xfrm>
            <a:off x="655608" y="511195"/>
            <a:ext cx="114472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 yourself blessed by God whenever you are undergoing a trial. </a:t>
            </a:r>
          </a:p>
          <a:p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your eyes on the prize of the heavenly calling.  </a:t>
            </a:r>
          </a:p>
        </p:txBody>
      </p:sp>
    </p:spTree>
    <p:extLst>
      <p:ext uri="{BB962C8B-B14F-4D97-AF65-F5344CB8AC3E}">
        <p14:creationId xmlns:p14="http://schemas.microsoft.com/office/powerpoint/2010/main" val="41759701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ope tied on old wooden railing">
            <a:extLst>
              <a:ext uri="{FF2B5EF4-FFF2-40B4-BE49-F238E27FC236}">
                <a16:creationId xmlns:a16="http://schemas.microsoft.com/office/drawing/2014/main" id="{DAE3DF88-58B8-C015-57BB-A2AC5FD0FA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9173" b="6557"/>
          <a:stretch/>
        </p:blipFill>
        <p:spPr>
          <a:xfrm>
            <a:off x="20" y="-249195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F3A8F5-C5D0-80A5-571F-4A3EAB9E0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608" y="3429000"/>
            <a:ext cx="11188460" cy="270869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A godly focus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A joyous trial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A tested faith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A steadfast endurance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A matured believer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A life not lacking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4CC5CB-32C7-38AA-2665-F232F3071FE9}"/>
              </a:ext>
            </a:extLst>
          </p:cNvPr>
          <p:cNvSpPr txBox="1"/>
          <p:nvPr/>
        </p:nvSpPr>
        <p:spPr>
          <a:xfrm>
            <a:off x="7337485" y="5254578"/>
            <a:ext cx="481785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James 1:2-4</a:t>
            </a:r>
          </a:p>
          <a:p>
            <a:pPr algn="ctr"/>
            <a:r>
              <a:rPr lang="en-US" sz="2800" dirty="0"/>
              <a:t>Various translations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BA3609-4EA7-E107-51B9-8562F7AE7E6B}"/>
              </a:ext>
            </a:extLst>
          </p:cNvPr>
          <p:cNvSpPr txBox="1"/>
          <p:nvPr/>
        </p:nvSpPr>
        <p:spPr>
          <a:xfrm>
            <a:off x="655608" y="511195"/>
            <a:ext cx="114472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 yourself blessed by God whenever you are undergoing a trial. </a:t>
            </a:r>
          </a:p>
          <a:p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your eyes on the prize of the heavenly calling.  </a:t>
            </a:r>
          </a:p>
        </p:txBody>
      </p:sp>
    </p:spTree>
    <p:extLst>
      <p:ext uri="{BB962C8B-B14F-4D97-AF65-F5344CB8AC3E}">
        <p14:creationId xmlns:p14="http://schemas.microsoft.com/office/powerpoint/2010/main" val="38761933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ope tied on old wooden railing">
            <a:extLst>
              <a:ext uri="{FF2B5EF4-FFF2-40B4-BE49-F238E27FC236}">
                <a16:creationId xmlns:a16="http://schemas.microsoft.com/office/drawing/2014/main" id="{DAE3DF88-58B8-C015-57BB-A2AC5FD0FA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9173" b="655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04CC5CB-32C7-38AA-2665-F232F3071FE9}"/>
              </a:ext>
            </a:extLst>
          </p:cNvPr>
          <p:cNvSpPr txBox="1"/>
          <p:nvPr/>
        </p:nvSpPr>
        <p:spPr>
          <a:xfrm>
            <a:off x="7349687" y="5441274"/>
            <a:ext cx="46237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Phil 2:13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BA3609-4EA7-E107-51B9-8562F7AE7E6B}"/>
              </a:ext>
            </a:extLst>
          </p:cNvPr>
          <p:cNvSpPr txBox="1"/>
          <p:nvPr/>
        </p:nvSpPr>
        <p:spPr>
          <a:xfrm>
            <a:off x="992040" y="633154"/>
            <a:ext cx="1045521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it is God who works </a:t>
            </a:r>
          </a:p>
          <a:p>
            <a:r>
              <a:rPr lang="en-US" sz="8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you both to will and </a:t>
            </a:r>
          </a:p>
          <a:p>
            <a:r>
              <a:rPr lang="en-US" sz="8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work for His good pleasure. </a:t>
            </a:r>
          </a:p>
        </p:txBody>
      </p:sp>
    </p:spTree>
    <p:extLst>
      <p:ext uri="{BB962C8B-B14F-4D97-AF65-F5344CB8AC3E}">
        <p14:creationId xmlns:p14="http://schemas.microsoft.com/office/powerpoint/2010/main" val="10136495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ope tied on old wooden railing">
            <a:extLst>
              <a:ext uri="{FF2B5EF4-FFF2-40B4-BE49-F238E27FC236}">
                <a16:creationId xmlns:a16="http://schemas.microsoft.com/office/drawing/2014/main" id="{DAE3DF88-58B8-C015-57BB-A2AC5FD0FA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9173" b="655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F3A8F5-C5D0-80A5-571F-4A3EAB9E0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388189"/>
            <a:ext cx="11188460" cy="270869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8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“How to Joyously Endure </a:t>
            </a:r>
            <a:br>
              <a:rPr lang="en-US" sz="8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8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Lack Attack”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4CC5CB-32C7-38AA-2665-F232F3071FE9}"/>
              </a:ext>
            </a:extLst>
          </p:cNvPr>
          <p:cNvSpPr txBox="1"/>
          <p:nvPr/>
        </p:nvSpPr>
        <p:spPr>
          <a:xfrm>
            <a:off x="6096000" y="4537495"/>
            <a:ext cx="589184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James 1:2-4</a:t>
            </a:r>
          </a:p>
          <a:p>
            <a:pPr algn="ctr"/>
            <a:r>
              <a:rPr lang="en-US" sz="3600" dirty="0"/>
              <a:t>Various translations</a:t>
            </a:r>
          </a:p>
        </p:txBody>
      </p:sp>
    </p:spTree>
    <p:extLst>
      <p:ext uri="{BB962C8B-B14F-4D97-AF65-F5344CB8AC3E}">
        <p14:creationId xmlns:p14="http://schemas.microsoft.com/office/powerpoint/2010/main" val="10750694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rown text with white and brown gears&#10;&#10;Description automatically generated">
            <a:extLst>
              <a:ext uri="{FF2B5EF4-FFF2-40B4-BE49-F238E27FC236}">
                <a16:creationId xmlns:a16="http://schemas.microsoft.com/office/drawing/2014/main" id="{8752DF5C-2063-40AA-99BB-08D73BD00B6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C54537F-17C0-A492-5E34-4D447AD31A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C3D036-F791-C58F-DEEE-4F77B8814F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1675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A1360EC-3F1A-8A42-6083-7F4970BC6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169" y="526602"/>
            <a:ext cx="10627743" cy="5682074"/>
          </a:xfrm>
        </p:spPr>
        <p:txBody>
          <a:bodyPr>
            <a:normAutofit/>
          </a:bodyPr>
          <a:lstStyle/>
          <a:p>
            <a:r>
              <a:rPr lang="en-US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en-US" sz="5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Count</a:t>
            </a:r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it </a:t>
            </a:r>
            <a:r>
              <a:rPr lang="en-US" sz="5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</a:t>
            </a:r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joy, my brothers, when you </a:t>
            </a:r>
            <a:r>
              <a:rPr lang="en-US" sz="5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meet</a:t>
            </a:r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trials of </a:t>
            </a:r>
            <a:r>
              <a:rPr lang="en-US" sz="5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various</a:t>
            </a:r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kinds, </a:t>
            </a:r>
            <a:b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you know that the testing of your faith produces </a:t>
            </a:r>
            <a:r>
              <a:rPr lang="en-US" sz="5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steadfastness</a:t>
            </a:r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b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</a:t>
            </a:r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let </a:t>
            </a:r>
            <a:r>
              <a:rPr lang="en-US" sz="5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steadfastness</a:t>
            </a:r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have its full effect, that you may be </a:t>
            </a:r>
            <a:r>
              <a:rPr lang="en-US" sz="5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perfect</a:t>
            </a:r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complete, lacking in nothing. 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6FA83754-0E05-A06B-90A4-B3264B4D65D3}"/>
              </a:ext>
            </a:extLst>
          </p:cNvPr>
          <p:cNvSpPr txBox="1"/>
          <p:nvPr/>
        </p:nvSpPr>
        <p:spPr>
          <a:xfrm>
            <a:off x="10536707" y="5817053"/>
            <a:ext cx="1393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highlight>
                  <a:srgbClr val="00FFFF"/>
                </a:highlight>
              </a:rPr>
              <a:t>ESV</a:t>
            </a:r>
          </a:p>
        </p:txBody>
      </p:sp>
    </p:spTree>
    <p:extLst>
      <p:ext uri="{BB962C8B-B14F-4D97-AF65-F5344CB8AC3E}">
        <p14:creationId xmlns:p14="http://schemas.microsoft.com/office/powerpoint/2010/main" val="3975059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A1360EC-3F1A-8A42-6083-7F4970BC6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103" y="448574"/>
            <a:ext cx="10908810" cy="5760102"/>
          </a:xfrm>
        </p:spPr>
        <p:txBody>
          <a:bodyPr>
            <a:normAutofit fontScale="90000"/>
          </a:bodyPr>
          <a:lstStyle/>
          <a:p>
            <a:r>
              <a:rPr lang="en-US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en-US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</a:t>
            </a:r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(regard, count) it </a:t>
            </a:r>
            <a:r>
              <a:rPr lang="en-US" sz="5400" strike="sngStrike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pure</a:t>
            </a:r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5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</a:t>
            </a:r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joy, my brothers, whenever you face trials of </a:t>
            </a:r>
            <a:r>
              <a:rPr lang="en-US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many</a:t>
            </a:r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(various) kinds, </a:t>
            </a:r>
            <a:b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 you know that the testing of your faith </a:t>
            </a:r>
            <a:r>
              <a:rPr lang="en-US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develops perseverance</a:t>
            </a:r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b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</a:t>
            </a:r>
            <a:r>
              <a:rPr lang="en-US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Perseverance</a:t>
            </a:r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must finish its work so that you may be </a:t>
            </a:r>
            <a:r>
              <a:rPr lang="en-US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mature</a:t>
            </a:r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complete, not lacking anything. 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6FA83754-0E05-A06B-90A4-B3264B4D65D3}"/>
              </a:ext>
            </a:extLst>
          </p:cNvPr>
          <p:cNvSpPr txBox="1"/>
          <p:nvPr/>
        </p:nvSpPr>
        <p:spPr>
          <a:xfrm>
            <a:off x="10536707" y="5817053"/>
            <a:ext cx="1393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highlight>
                  <a:srgbClr val="00FFFF"/>
                </a:highlight>
              </a:rPr>
              <a:t>NIV</a:t>
            </a:r>
          </a:p>
        </p:txBody>
      </p:sp>
    </p:spTree>
    <p:extLst>
      <p:ext uri="{BB962C8B-B14F-4D97-AF65-F5344CB8AC3E}">
        <p14:creationId xmlns:p14="http://schemas.microsoft.com/office/powerpoint/2010/main" val="3702414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A1360EC-3F1A-8A42-6083-7F4970BC6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102" y="448574"/>
            <a:ext cx="11214339" cy="5760102"/>
          </a:xfrm>
        </p:spPr>
        <p:txBody>
          <a:bodyPr>
            <a:normAutofit/>
          </a:bodyPr>
          <a:lstStyle/>
          <a:p>
            <a:r>
              <a:rPr lang="en-US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brethren, count it all joy when ye fall into divers </a:t>
            </a:r>
            <a:r>
              <a:rPr lang="en-US" sz="5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TEMPTATIONS</a:t>
            </a: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b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 </a:t>
            </a:r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this, that the trying of your faith worketh patience.</a:t>
            </a:r>
            <a:b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</a:t>
            </a:r>
            <a:r>
              <a:rPr lang="en-US" sz="5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let patience have her perfect work, that ye may be perfect and entire, wanting nothing.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6FA83754-0E05-A06B-90A4-B3264B4D65D3}"/>
              </a:ext>
            </a:extLst>
          </p:cNvPr>
          <p:cNvSpPr txBox="1"/>
          <p:nvPr/>
        </p:nvSpPr>
        <p:spPr>
          <a:xfrm>
            <a:off x="10536707" y="5817053"/>
            <a:ext cx="1393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highlight>
                  <a:srgbClr val="00FFFF"/>
                </a:highlight>
              </a:rPr>
              <a:t>KJV</a:t>
            </a:r>
          </a:p>
        </p:txBody>
      </p:sp>
    </p:spTree>
    <p:extLst>
      <p:ext uri="{BB962C8B-B14F-4D97-AF65-F5344CB8AC3E}">
        <p14:creationId xmlns:p14="http://schemas.microsoft.com/office/powerpoint/2010/main" val="3975773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A1360EC-3F1A-8A42-6083-7F4970BC6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486" y="448574"/>
            <a:ext cx="10908810" cy="576010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TEMPTATIONS or TRIALS?</a:t>
            </a:r>
            <a:b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l-G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πειρασμός)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1.) “An attempt to learn the nature or character of something; test, trial.”</a:t>
            </a:r>
            <a:br>
              <a:rPr lang="en-US" sz="4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Peter 1:6</a:t>
            </a:r>
            <a:b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2.) “An attempt to make one do something wrong, temptation, enticement to sin.”</a:t>
            </a:r>
            <a:br>
              <a:rPr lang="en-US" sz="4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4:13</a:t>
            </a:r>
            <a:endParaRPr lang="en-US" sz="5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732806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963290-3160-6574-6F0F-7DB76A2EE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467" y="420290"/>
            <a:ext cx="6735606" cy="10549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000">
                <a:solidFill>
                  <a:schemeClr val="bg1"/>
                </a:solidFill>
              </a:rPr>
              <a:t>1. Have a godly focus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A8A21-8348-44F1-79DE-437F4A086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442" y="2096218"/>
            <a:ext cx="6672498" cy="4341492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indent="0">
              <a:buNone/>
            </a:pPr>
            <a:r>
              <a:rPr lang="en-US" sz="4400" dirty="0">
                <a:solidFill>
                  <a:schemeClr val="bg1"/>
                </a:solidFill>
              </a:rPr>
              <a:t>Count, consider, reckon, regard it (all, pure) joy, my brothers…  </a:t>
            </a:r>
          </a:p>
          <a:p>
            <a:pPr marL="0" indent="0">
              <a:buNone/>
            </a:pPr>
            <a:endParaRPr lang="en-US" sz="4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400" dirty="0">
                <a:solidFill>
                  <a:schemeClr val="bg1"/>
                </a:solidFill>
              </a:rPr>
              <a:t>CONSIDER… ALL</a:t>
            </a:r>
            <a:r>
              <a:rPr lang="el-GR" sz="4400" dirty="0">
                <a:solidFill>
                  <a:schemeClr val="bg1"/>
                </a:solidFill>
              </a:rPr>
              <a:t> (</a:t>
            </a:r>
            <a:r>
              <a:rPr lang="en-US" sz="4400" dirty="0">
                <a:solidFill>
                  <a:schemeClr val="bg1"/>
                </a:solidFill>
              </a:rPr>
              <a:t>imperative)</a:t>
            </a:r>
            <a:endParaRPr lang="el-GR" sz="44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4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l-GR" sz="4400" i="1" dirty="0">
                <a:solidFill>
                  <a:srgbClr val="FFFF00"/>
                </a:solidFill>
              </a:rPr>
              <a:t>ηγησασθε ... πασαν </a:t>
            </a:r>
            <a:endParaRPr lang="en-US" sz="4400" i="1" dirty="0">
              <a:solidFill>
                <a:srgbClr val="FFFF00"/>
              </a:solidFill>
            </a:endParaRPr>
          </a:p>
        </p:txBody>
      </p:sp>
      <p:pic>
        <p:nvPicPr>
          <p:cNvPr id="5" name="Picture 4" descr="One in a crowd">
            <a:extLst>
              <a:ext uri="{FF2B5EF4-FFF2-40B4-BE49-F238E27FC236}">
                <a16:creationId xmlns:a16="http://schemas.microsoft.com/office/drawing/2014/main" id="{9EF2200C-A86C-B9AC-59DE-AB5A0433EF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26347" r="17630"/>
          <a:stretch/>
        </p:blipFill>
        <p:spPr>
          <a:xfrm>
            <a:off x="7115177" y="115193"/>
            <a:ext cx="4950618" cy="6627614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C65C03C-3F17-45DC-A1B9-35ACA4339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15176" y="115193"/>
            <a:ext cx="0" cy="6627614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A4A161CC-6DC5-4863-B213-94529D6E0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25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963290-3160-6574-6F0F-7DB76A2EE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43" y="325369"/>
            <a:ext cx="5667555" cy="85783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z="4000" dirty="0"/>
              <a:t>2</a:t>
            </a:r>
            <a:r>
              <a:rPr lang="en-US" sz="4000" dirty="0"/>
              <a:t>. Endure a joyous trial (2)</a:t>
            </a:r>
          </a:p>
        </p:txBody>
      </p:sp>
      <p:sp>
        <p:nvSpPr>
          <p:cNvPr id="27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A8A21-8348-44F1-79DE-437F4A086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068" y="2872899"/>
            <a:ext cx="4675517" cy="3320668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buNone/>
            </a:pPr>
            <a:r>
              <a:rPr lang="en-US" sz="3600" i="1" dirty="0"/>
              <a:t>It’s ALL JOY when you know the purpose behind the trials you face. </a:t>
            </a:r>
          </a:p>
          <a:p>
            <a:pPr marL="0" indent="0">
              <a:buNone/>
            </a:pPr>
            <a:endParaRPr lang="en-US" sz="3600" i="1" dirty="0"/>
          </a:p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</a:rPr>
              <a:t>What did Paul do in prison?</a:t>
            </a:r>
          </a:p>
        </p:txBody>
      </p:sp>
      <p:pic>
        <p:nvPicPr>
          <p:cNvPr id="5" name="Picture 4" descr="One in a crowd">
            <a:extLst>
              <a:ext uri="{FF2B5EF4-FFF2-40B4-BE49-F238E27FC236}">
                <a16:creationId xmlns:a16="http://schemas.microsoft.com/office/drawing/2014/main" id="{9EF2200C-A86C-B9AC-59DE-AB5A0433EF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744" r="8028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157024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963290-3160-6574-6F0F-7DB76A2EE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269" y="420289"/>
            <a:ext cx="6924907" cy="105491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000">
                <a:solidFill>
                  <a:schemeClr val="bg1"/>
                </a:solidFill>
              </a:rPr>
              <a:t>3. Your faith will be tested (3)</a:t>
            </a:r>
            <a:endParaRPr lang="en-US" sz="50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A8A21-8348-44F1-79DE-437F4A086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442" y="2330762"/>
            <a:ext cx="6672498" cy="4182181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4400" i="1">
                <a:solidFill>
                  <a:schemeClr val="bg1"/>
                </a:solidFill>
              </a:rPr>
              <a:t>You know that the testing of your faith develops growth…</a:t>
            </a:r>
          </a:p>
          <a:p>
            <a:pPr marL="0" indent="0" algn="ctr">
              <a:buNone/>
            </a:pPr>
            <a:endParaRPr lang="en-US" sz="4400" i="1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4400" i="1">
                <a:solidFill>
                  <a:srgbClr val="FFFF00"/>
                </a:solidFill>
              </a:rPr>
              <a:t>It’s part of the sanctification process. </a:t>
            </a:r>
          </a:p>
          <a:p>
            <a:pPr marL="0" indent="0" algn="ctr">
              <a:buNone/>
            </a:pPr>
            <a:endParaRPr lang="en-US" sz="4400" i="1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sz="4400" i="1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4400" i="1">
                <a:solidFill>
                  <a:srgbClr val="00B050"/>
                </a:solidFill>
              </a:rPr>
              <a:t>* (illus) growing pangs hurt</a:t>
            </a:r>
            <a:endParaRPr lang="en-US" sz="4400" i="1" dirty="0">
              <a:solidFill>
                <a:srgbClr val="00B050"/>
              </a:solidFill>
            </a:endParaRPr>
          </a:p>
        </p:txBody>
      </p:sp>
      <p:pic>
        <p:nvPicPr>
          <p:cNvPr id="5" name="Picture 4" descr="One in a crowd">
            <a:extLst>
              <a:ext uri="{FF2B5EF4-FFF2-40B4-BE49-F238E27FC236}">
                <a16:creationId xmlns:a16="http://schemas.microsoft.com/office/drawing/2014/main" id="{9EF2200C-A86C-B9AC-59DE-AB5A0433EF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26347" r="17630"/>
          <a:stretch/>
        </p:blipFill>
        <p:spPr>
          <a:xfrm>
            <a:off x="7115177" y="115193"/>
            <a:ext cx="4950618" cy="6627614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C65C03C-3F17-45DC-A1B9-35ACA4339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15176" y="115193"/>
            <a:ext cx="0" cy="6627614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A4A161CC-6DC5-4863-B213-94529D6E0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52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91</TotalTime>
  <Words>746</Words>
  <Application>Microsoft Office PowerPoint</Application>
  <PresentationFormat>Widescreen</PresentationFormat>
  <Paragraphs>77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Aptos</vt:lpstr>
      <vt:lpstr>Aptos Display</vt:lpstr>
      <vt:lpstr>Arial</vt:lpstr>
      <vt:lpstr>Office Theme</vt:lpstr>
      <vt:lpstr>PowerPoint Presentation</vt:lpstr>
      <vt:lpstr>“How to Joyously Endure  the Lack Attack”</vt:lpstr>
      <vt:lpstr>2 Count it all joy, my brothers, when you meet trials of various kinds,  3 for you know that the testing of your faith produces steadfastness.  4 And let steadfastness have its full effect, that you may be perfect and complete, lacking in nothing. </vt:lpstr>
      <vt:lpstr>2 Consider (regard, count) it pure (all) joy, my brothers, whenever you face trials of many (various) kinds,  3 because you know that the testing of your faith develops perseverance.  4 Perseverance must finish its work so that you may be mature and complete, not lacking anything. </vt:lpstr>
      <vt:lpstr>2  My brethren, count it all joy when ye fall into divers TEMPTATIONS; 3  Knowing this, that the trying of your faith worketh patience. 4  But let patience have her perfect work, that ye may be perfect and entire, wanting nothing.</vt:lpstr>
      <vt:lpstr>TEMPTATIONS or TRIALS? (πειρασμός)   1.) “An attempt to learn the nature or character of something; test, trial.” 1 Peter 1:6  2.) “An attempt to make one do something wrong, temptation, enticement to sin.” Luke 4:13</vt:lpstr>
      <vt:lpstr>1. Have a godly focus (2)</vt:lpstr>
      <vt:lpstr>2. Endure a joyous trial (2)</vt:lpstr>
      <vt:lpstr>3. Your faith will be tested (3)</vt:lpstr>
      <vt:lpstr>4. A steadfast endurance (3)</vt:lpstr>
      <vt:lpstr>5.  A matured believer (4)</vt:lpstr>
      <vt:lpstr>6. A life not lacking (4)</vt:lpstr>
      <vt:lpstr>1. A godly focus </vt:lpstr>
      <vt:lpstr>1. A godly focus 2. A joyous trial </vt:lpstr>
      <vt:lpstr>1. A godly focus 2. A joyous trial 3. A tested faith </vt:lpstr>
      <vt:lpstr>1. A godly focus 2. A joyous trial 3. A tested faith 4. A steadfast endurance </vt:lpstr>
      <vt:lpstr>1. A godly focus 2. A joyous trial 3. A tested faith 4. A steadfast endurance 5. A matured believer </vt:lpstr>
      <vt:lpstr>1. A godly focus 2. A joyous trial 3. A tested faith 4. A steadfast endurance 5. A matured believer 6. A life not lacking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Williamson</dc:creator>
  <cp:lastModifiedBy>David Williamson</cp:lastModifiedBy>
  <cp:revision>1</cp:revision>
  <dcterms:created xsi:type="dcterms:W3CDTF">2024-01-12T17:26:34Z</dcterms:created>
  <dcterms:modified xsi:type="dcterms:W3CDTF">2024-01-14T11:10:56Z</dcterms:modified>
</cp:coreProperties>
</file>