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6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93155-C09A-4E12-AF11-EAEE0DAAB77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4766-9CD1-49A7-A759-10250781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B87E0-540C-48D9-8DAF-AC2DD1650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8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27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6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3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7A63F62-C2DC-4606-A917-67283CC45D6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E9328ED-07E0-44E3-A90A-70E266B2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0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text with white and brown gears&#10;&#10;Description automatically generated">
            <a:extLst>
              <a:ext uri="{FF2B5EF4-FFF2-40B4-BE49-F238E27FC236}">
                <a16:creationId xmlns:a16="http://schemas.microsoft.com/office/drawing/2014/main" id="{A98EAB04-1782-6E6D-0529-ABD67BA4E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 b="275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0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2D45-E535-BEF6-37F7-F9FC1DA1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10a – The rich man should remain humble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7EEF-A2E6-829A-9984-54EAEFE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4" y="2139350"/>
            <a:ext cx="11542144" cy="4546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and the rich in his humiliation …”</a:t>
            </a:r>
          </a:p>
          <a:p>
            <a:pPr marL="0" indent="0">
              <a:buNone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0" lvl="8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23:12    </a:t>
            </a:r>
          </a:p>
          <a:p>
            <a:pPr marL="3657600" lvl="8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12:16</a:t>
            </a:r>
          </a:p>
          <a:p>
            <a:pPr marL="3657600" lvl="8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6:24</a:t>
            </a:r>
          </a:p>
        </p:txBody>
      </p:sp>
    </p:spTree>
    <p:extLst>
      <p:ext uri="{BB962C8B-B14F-4D97-AF65-F5344CB8AC3E}">
        <p14:creationId xmlns:p14="http://schemas.microsoft.com/office/powerpoint/2010/main" val="37451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E90E-D15B-8527-FC63-72B33430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 the poor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734B-9A75-D4CE-6E5B-BCC9672D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452"/>
            <a:ext cx="10991491" cy="4351338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were rich had unfair advantages.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were rich had unfair privileges. 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47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D377-24A5-FBAE-86FA-CC9059C3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5125"/>
            <a:ext cx="11498119" cy="1325563"/>
          </a:xfrm>
        </p:spPr>
        <p:txBody>
          <a:bodyPr>
            <a:normAutofit/>
          </a:bodyPr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C069A-5E34-7DEE-57E2-059166D95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974" y="2141537"/>
            <a:ext cx="455745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13FEC-07D3-21D1-2E52-8E2536A26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428" y="2141537"/>
            <a:ext cx="68207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67B0-176A-C51F-4B51-43B32E96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7" y="543464"/>
            <a:ext cx="11473132" cy="615063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matter your “place” in life, </a:t>
            </a:r>
          </a:p>
          <a:p>
            <a:pPr marL="0" indent="0" algn="ctr">
              <a:buNone/>
            </a:pP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6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Christ</a:t>
            </a:r>
            <a:r>
              <a:rPr lang="en-US" sz="6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loved, wanted, and highly valued.</a:t>
            </a:r>
          </a:p>
          <a:p>
            <a:pPr marL="0" indent="0" algn="ctr">
              <a:buNone/>
            </a:pP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IOW, you are to die for!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3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D02B-D139-2B64-1162-AEC9CFE3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44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1:6-9</a:t>
            </a:r>
            <a:b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are invaluable for they produce a </a:t>
            </a:r>
            <a:br>
              <a:rPr lang="en-US" sz="8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priceless reward.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72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4839-E3C3-C225-A385-0F7E9CF0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7411"/>
            <a:ext cx="10790208" cy="1851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Find WORTH in God’s calling (9-11)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2DBC-D9BE-1CFB-A74F-65DBBC23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1" y="1889186"/>
            <a:ext cx="11568023" cy="4813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a.)   The poor are made rich in Christ (9)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b.)   The rich should remain humble in Christ (10a)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c.)   A metaphor of life’s brevity is shared (10b-11)</a:t>
            </a:r>
          </a:p>
          <a:p>
            <a:pPr marL="0" indent="0"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is referencing Isaiah 40:7-8</a:t>
            </a:r>
          </a:p>
        </p:txBody>
      </p:sp>
    </p:spTree>
    <p:extLst>
      <p:ext uri="{BB962C8B-B14F-4D97-AF65-F5344CB8AC3E}">
        <p14:creationId xmlns:p14="http://schemas.microsoft.com/office/powerpoint/2010/main" val="228960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55038-7832-D347-418D-131C89D8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02" y="505784"/>
            <a:ext cx="10568796" cy="6015786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We are to find </a:t>
            </a:r>
            <a:r>
              <a:rPr lang="en-US" sz="5400" b="1" u="sng" dirty="0">
                <a:solidFill>
                  <a:srgbClr val="FFFF00"/>
                </a:solidFill>
              </a:rPr>
              <a:t>joy</a:t>
            </a:r>
            <a:r>
              <a:rPr lang="en-US" sz="5400" dirty="0"/>
              <a:t> in God’s </a:t>
            </a:r>
            <a:r>
              <a:rPr lang="en-US" sz="5400" u="sng" dirty="0"/>
              <a:t>nurturing</a:t>
            </a:r>
            <a:r>
              <a:rPr lang="en-US" sz="5400" dirty="0"/>
              <a:t>.</a:t>
            </a:r>
          </a:p>
          <a:p>
            <a:endParaRPr lang="en-US" sz="5400" dirty="0"/>
          </a:p>
          <a:p>
            <a:r>
              <a:rPr lang="en-US" sz="5400" dirty="0"/>
              <a:t>We are to find </a:t>
            </a:r>
            <a:r>
              <a:rPr lang="en-US" sz="5400" b="1" u="sng" dirty="0">
                <a:solidFill>
                  <a:srgbClr val="FFFF00"/>
                </a:solidFill>
              </a:rPr>
              <a:t>wisdom</a:t>
            </a:r>
            <a:r>
              <a:rPr lang="en-US" sz="5400" dirty="0"/>
              <a:t> in God’s </a:t>
            </a:r>
            <a:r>
              <a:rPr lang="en-US" sz="5400" u="sng" dirty="0"/>
              <a:t>care</a:t>
            </a:r>
            <a:r>
              <a:rPr lang="en-US" sz="5400" dirty="0"/>
              <a:t>.</a:t>
            </a:r>
          </a:p>
          <a:p>
            <a:endParaRPr lang="en-US" sz="5400" dirty="0"/>
          </a:p>
          <a:p>
            <a:r>
              <a:rPr lang="en-US" sz="5400" dirty="0"/>
              <a:t>We are to find </a:t>
            </a:r>
            <a:r>
              <a:rPr lang="en-US" sz="5400" b="1" u="sng" dirty="0">
                <a:solidFill>
                  <a:srgbClr val="FFFF00"/>
                </a:solidFill>
              </a:rPr>
              <a:t>worth</a:t>
            </a:r>
            <a:r>
              <a:rPr lang="en-US" sz="5400" dirty="0"/>
              <a:t> in God’s </a:t>
            </a:r>
            <a:r>
              <a:rPr lang="en-US" sz="5400" u="sng" dirty="0"/>
              <a:t>calling</a:t>
            </a:r>
            <a:r>
              <a:rPr lang="en-US" sz="5400" dirty="0"/>
              <a:t>.</a:t>
            </a:r>
          </a:p>
          <a:p>
            <a:endParaRPr lang="en-US" sz="5400" dirty="0"/>
          </a:p>
          <a:p>
            <a:r>
              <a:rPr lang="en-US" sz="5400" dirty="0"/>
              <a:t>We are to find </a:t>
            </a:r>
            <a:r>
              <a:rPr lang="en-US" sz="5400" b="1" u="sng" dirty="0">
                <a:solidFill>
                  <a:srgbClr val="FFFF00"/>
                </a:solidFill>
              </a:rPr>
              <a:t>comfort</a:t>
            </a:r>
            <a:r>
              <a:rPr lang="en-US" sz="5400" dirty="0"/>
              <a:t> in God’s </a:t>
            </a:r>
            <a:r>
              <a:rPr lang="en-US" sz="5400" u="sng" dirty="0"/>
              <a:t>crown</a:t>
            </a:r>
            <a:r>
              <a:rPr lang="en-US" sz="5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412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4839-E3C3-C225-A385-0F7E9CF0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58" y="511864"/>
            <a:ext cx="10869283" cy="1851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Find COMFORT in God’s crown (12)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2DBC-D9BE-1CFB-A74F-65DBBC23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294" y="2656935"/>
            <a:ext cx="10265434" cy="426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a.)   The blessing is real (12a)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b.)   The promise is true (12b)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563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C802-4852-CB69-125F-D39B0AC2E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3576"/>
            <a:ext cx="12191999" cy="164149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“</a:t>
            </a:r>
            <a:r>
              <a:rPr lang="en-US" sz="8000" u="sng" dirty="0">
                <a:solidFill>
                  <a:srgbClr val="FFFF00"/>
                </a:solidFill>
              </a:rPr>
              <a:t>Maintain a Heavenly Focus</a:t>
            </a:r>
            <a:r>
              <a:rPr lang="en-US" sz="8000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71808-0AA3-9A70-BCA3-6F27F6194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082" y="5592185"/>
            <a:ext cx="9144000" cy="7540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James 1:2-12 (focus on 9-12)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F6A95-4003-0CD9-C358-D629F52DE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04" b="1738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C802-4852-CB69-125F-D39B0AC2E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3576"/>
            <a:ext cx="12191999" cy="164149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“</a:t>
            </a:r>
            <a:r>
              <a:rPr lang="en-US" sz="8000" u="sng" dirty="0">
                <a:solidFill>
                  <a:srgbClr val="FFFF00"/>
                </a:solidFill>
              </a:rPr>
              <a:t>Maintain a Heavenly Focus</a:t>
            </a:r>
            <a:r>
              <a:rPr lang="en-US" sz="8000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71808-0AA3-9A70-BCA3-6F27F6194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082" y="5592185"/>
            <a:ext cx="9144000" cy="7540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James 1:2-12 (focus on 9-12)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F6A95-4003-0CD9-C358-D629F52DE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04" b="1738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4839-E3C3-C225-A385-0F7E9CF0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7411"/>
            <a:ext cx="2776268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2DBC-D9BE-1CFB-A74F-65DBBC23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2974"/>
            <a:ext cx="11074879" cy="53397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God’s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nurturing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  <a:p>
            <a:pPr marL="457200" lvl="1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a.) Trials produce steadfastness, perseverance, endurance (3)</a:t>
            </a:r>
          </a:p>
          <a:p>
            <a:pPr marL="457200" lvl="1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b.) Trials produce spiritual maturity (4)</a:t>
            </a:r>
          </a:p>
          <a:p>
            <a:pPr marL="457200" lvl="1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 startAt="2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God’s 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(5a)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a.) Wisdom is generously given (5b)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b.) Asking requires faith without doubt (6)</a:t>
            </a:r>
          </a:p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c.) An antithesis example is given (7-8) </a:t>
            </a:r>
          </a:p>
        </p:txBody>
      </p:sp>
    </p:spTree>
    <p:extLst>
      <p:ext uri="{BB962C8B-B14F-4D97-AF65-F5344CB8AC3E}">
        <p14:creationId xmlns:p14="http://schemas.microsoft.com/office/powerpoint/2010/main" val="215397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6C93-98B0-53DF-B35D-CA281598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6883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BUT…</a:t>
            </a:r>
            <a:r>
              <a:rPr lang="el-GR" sz="1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δε’</a:t>
            </a:r>
            <a:br>
              <a:rPr lang="en-US" sz="1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KJV-ESV-HCSB-NIV</a:t>
            </a:r>
            <a:b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– SBLGNT-EGINT</a:t>
            </a:r>
            <a:endParaRPr lang="en-US" sz="1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50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4839-E3C3-C225-A385-0F7E9CF0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30" y="37411"/>
            <a:ext cx="10790208" cy="1851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Find WORTH in God’s calling (9-11)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2DBC-D9BE-1CFB-A74F-65DBBC23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1" y="1889186"/>
            <a:ext cx="11568023" cy="4813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a.)   The poor are made rich in Christ (9)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b.)   The rich should remain humble in Christ (10a)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c.)   A metaphor of life’s brevity is shared (10b-11)</a:t>
            </a:r>
          </a:p>
        </p:txBody>
      </p:sp>
    </p:spTree>
    <p:extLst>
      <p:ext uri="{BB962C8B-B14F-4D97-AF65-F5344CB8AC3E}">
        <p14:creationId xmlns:p14="http://schemas.microsoft.com/office/powerpoint/2010/main" val="235944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D6A2-0C25-BEB6-DF64-E7F4DF80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Classes: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D9ED-F758-1435-62D3-FBDCE5E5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724068" cy="484259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Senatorial Order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Equestrian Order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Aristocracies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Plebeians and Other Free Persons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Freedmen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Citizenship</a:t>
            </a:r>
          </a:p>
        </p:txBody>
      </p:sp>
    </p:spTree>
    <p:extLst>
      <p:ext uri="{BB962C8B-B14F-4D97-AF65-F5344CB8AC3E}">
        <p14:creationId xmlns:p14="http://schemas.microsoft.com/office/powerpoint/2010/main" val="240737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DC57-EAC9-8CBF-7957-527E7DB8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9 – “The poor are made rich in Christ”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CEC6-AC47-02D6-8372-542C96D4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 the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lowly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brother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boast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his exultation,”</a:t>
            </a:r>
          </a:p>
          <a:p>
            <a:pPr marL="0" indent="0">
              <a:buNone/>
            </a:pP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boast, exult, glory (not brag)</a:t>
            </a:r>
          </a:p>
          <a:p>
            <a:pPr marL="0" indent="0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poor, low in position</a:t>
            </a:r>
          </a:p>
        </p:txBody>
      </p:sp>
    </p:spTree>
    <p:extLst>
      <p:ext uri="{BB962C8B-B14F-4D97-AF65-F5344CB8AC3E}">
        <p14:creationId xmlns:p14="http://schemas.microsoft.com/office/powerpoint/2010/main" val="275564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F5E5-157C-95FD-C383-28AA392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10" y="1374416"/>
            <a:ext cx="10515600" cy="517303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9:23-24</a:t>
            </a:r>
            <a:b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1:31  … 2 Cor 10:17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2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7277-5DC0-C2A0-963A-A0ABC867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MIRROR ….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F7FA1-8A91-D8F0-8812-7F9665861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54" b="33632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179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114</TotalTime>
  <Words>434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Depth</vt:lpstr>
      <vt:lpstr>PowerPoint Presentation</vt:lpstr>
      <vt:lpstr>“Maintain a Heavenly Focus”</vt:lpstr>
      <vt:lpstr>Recap:</vt:lpstr>
      <vt:lpstr>BUT…δε’ KJV-ESV-HCSB-NIV  NASB – SBLGNT-EGINT</vt:lpstr>
      <vt:lpstr>3. Find WORTH in God’s calling (9-11) </vt:lpstr>
      <vt:lpstr>Social Classes:</vt:lpstr>
      <vt:lpstr>V. 9 – “The poor are made rich in Christ”</vt:lpstr>
      <vt:lpstr>Jeremiah 9:23-24  1 Cor 1:31  … 2 Cor 10:17 </vt:lpstr>
      <vt:lpstr>MIRROR …. WINDOW</vt:lpstr>
      <vt:lpstr>v. 10a – The rich man should remain humble in Christ</vt:lpstr>
      <vt:lpstr>To the poor …</vt:lpstr>
      <vt:lpstr>PowerPoint Presentation</vt:lpstr>
      <vt:lpstr>PowerPoint Presentation</vt:lpstr>
      <vt:lpstr>1 Peter 1:6-9  Trials are invaluable for they produce a  priceless reward.</vt:lpstr>
      <vt:lpstr>3. Find WORTH in God’s calling (9-11) </vt:lpstr>
      <vt:lpstr>PowerPoint Presentation</vt:lpstr>
      <vt:lpstr>4. Find COMFORT in God’s crown (12) </vt:lpstr>
      <vt:lpstr>“Maintain a Heavenly Focus”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2024-01-27T19:54:05Z</dcterms:created>
  <dcterms:modified xsi:type="dcterms:W3CDTF">2024-01-27T21:48:26Z</dcterms:modified>
</cp:coreProperties>
</file>