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61" r:id="rId2"/>
    <p:sldId id="256" r:id="rId3"/>
    <p:sldId id="269" r:id="rId4"/>
    <p:sldId id="263" r:id="rId5"/>
    <p:sldId id="264" r:id="rId6"/>
    <p:sldId id="265" r:id="rId7"/>
    <p:sldId id="277" r:id="rId8"/>
    <p:sldId id="266" r:id="rId9"/>
    <p:sldId id="278" r:id="rId10"/>
    <p:sldId id="258" r:id="rId11"/>
    <p:sldId id="259" r:id="rId12"/>
    <p:sldId id="260" r:id="rId13"/>
    <p:sldId id="257" r:id="rId14"/>
    <p:sldId id="275" r:id="rId15"/>
    <p:sldId id="276" r:id="rId16"/>
    <p:sldId id="270" r:id="rId17"/>
    <p:sldId id="274" r:id="rId18"/>
    <p:sldId id="273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87B315-BF46-4319-9A60-3532B6A0E129}" v="14" dt="2023-12-01T22:13:38.3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illiamson" userId="a73da8032f1697b1" providerId="LiveId" clId="{2487B315-BF46-4319-9A60-3532B6A0E129}"/>
    <pc:docChg chg="undo custSel addSld delSld modSld sldOrd">
      <pc:chgData name="David Williamson" userId="a73da8032f1697b1" providerId="LiveId" clId="{2487B315-BF46-4319-9A60-3532B6A0E129}" dt="2023-12-01T22:24:26.889" v="842" actId="20577"/>
      <pc:docMkLst>
        <pc:docMk/>
      </pc:docMkLst>
      <pc:sldChg chg="modSp mod">
        <pc:chgData name="David Williamson" userId="a73da8032f1697b1" providerId="LiveId" clId="{2487B315-BF46-4319-9A60-3532B6A0E129}" dt="2023-12-01T22:20:36.932" v="824" actId="1076"/>
        <pc:sldMkLst>
          <pc:docMk/>
          <pc:sldMk cId="3479171097" sldId="256"/>
        </pc:sldMkLst>
        <pc:spChg chg="mod">
          <ac:chgData name="David Williamson" userId="a73da8032f1697b1" providerId="LiveId" clId="{2487B315-BF46-4319-9A60-3532B6A0E129}" dt="2023-12-01T22:20:36.932" v="824" actId="1076"/>
          <ac:spMkLst>
            <pc:docMk/>
            <pc:sldMk cId="3479171097" sldId="256"/>
            <ac:spMk id="3" creationId="{1557F95D-0BC1-B713-075F-40508F25555E}"/>
          </ac:spMkLst>
        </pc:spChg>
      </pc:sldChg>
      <pc:sldChg chg="addSp delSp modSp mod setBg">
        <pc:chgData name="David Williamson" userId="a73da8032f1697b1" providerId="LiveId" clId="{2487B315-BF46-4319-9A60-3532B6A0E129}" dt="2023-12-01T22:24:26.889" v="842" actId="20577"/>
        <pc:sldMkLst>
          <pc:docMk/>
          <pc:sldMk cId="2382358038" sldId="257"/>
        </pc:sldMkLst>
        <pc:spChg chg="mod">
          <ac:chgData name="David Williamson" userId="a73da8032f1697b1" providerId="LiveId" clId="{2487B315-BF46-4319-9A60-3532B6A0E129}" dt="2023-12-01T22:24:26.889" v="842" actId="20577"/>
          <ac:spMkLst>
            <pc:docMk/>
            <pc:sldMk cId="2382358038" sldId="257"/>
            <ac:spMk id="2" creationId="{67CC6EF1-0701-69F0-A209-4E5D2C2F84D0}"/>
          </ac:spMkLst>
        </pc:spChg>
        <pc:spChg chg="del mod">
          <ac:chgData name="David Williamson" userId="a73da8032f1697b1" providerId="LiveId" clId="{2487B315-BF46-4319-9A60-3532B6A0E129}" dt="2023-12-01T21:40:59.129" v="269" actId="26606"/>
          <ac:spMkLst>
            <pc:docMk/>
            <pc:sldMk cId="2382358038" sldId="257"/>
            <ac:spMk id="3" creationId="{989CF561-607C-7971-5398-F5783B451F9A}"/>
          </ac:spMkLst>
        </pc:spChg>
        <pc:spChg chg="add">
          <ac:chgData name="David Williamson" userId="a73da8032f1697b1" providerId="LiveId" clId="{2487B315-BF46-4319-9A60-3532B6A0E129}" dt="2023-12-01T21:40:59.129" v="269" actId="26606"/>
          <ac:spMkLst>
            <pc:docMk/>
            <pc:sldMk cId="2382358038" sldId="257"/>
            <ac:spMk id="9" creationId="{6E18D5F1-911E-4BCF-9AF0-F3A54D7C0F8D}"/>
          </ac:spMkLst>
        </pc:spChg>
        <pc:spChg chg="add">
          <ac:chgData name="David Williamson" userId="a73da8032f1697b1" providerId="LiveId" clId="{2487B315-BF46-4319-9A60-3532B6A0E129}" dt="2023-12-01T21:40:59.129" v="269" actId="26606"/>
          <ac:spMkLst>
            <pc:docMk/>
            <pc:sldMk cId="2382358038" sldId="257"/>
            <ac:spMk id="11" creationId="{EC84EE41-863A-4DE9-9A51-4F014D681F70}"/>
          </ac:spMkLst>
        </pc:spChg>
        <pc:graphicFrameChg chg="add mod modGraphic">
          <ac:chgData name="David Williamson" userId="a73da8032f1697b1" providerId="LiveId" clId="{2487B315-BF46-4319-9A60-3532B6A0E129}" dt="2023-12-01T21:48:57.237" v="501" actId="207"/>
          <ac:graphicFrameMkLst>
            <pc:docMk/>
            <pc:sldMk cId="2382358038" sldId="257"/>
            <ac:graphicFrameMk id="5" creationId="{170D958B-F48A-53D9-006A-7AC1197FBF35}"/>
          </ac:graphicFrameMkLst>
        </pc:graphicFrameChg>
        <pc:cxnChg chg="add">
          <ac:chgData name="David Williamson" userId="a73da8032f1697b1" providerId="LiveId" clId="{2487B315-BF46-4319-9A60-3532B6A0E129}" dt="2023-12-01T21:40:59.129" v="269" actId="26606"/>
          <ac:cxnSpMkLst>
            <pc:docMk/>
            <pc:sldMk cId="2382358038" sldId="257"/>
            <ac:cxnSpMk id="13" creationId="{00850E05-3320-4817-99CE-D56547FCA8C2}"/>
          </ac:cxnSpMkLst>
        </pc:cxnChg>
        <pc:cxnChg chg="add">
          <ac:chgData name="David Williamson" userId="a73da8032f1697b1" providerId="LiveId" clId="{2487B315-BF46-4319-9A60-3532B6A0E129}" dt="2023-12-01T21:40:59.129" v="269" actId="26606"/>
          <ac:cxnSpMkLst>
            <pc:docMk/>
            <pc:sldMk cId="2382358038" sldId="257"/>
            <ac:cxnSpMk id="15" creationId="{08990BBA-8A0B-4EF5-A122-0815DEC19410}"/>
          </ac:cxnSpMkLst>
        </pc:cxnChg>
        <pc:cxnChg chg="add">
          <ac:chgData name="David Williamson" userId="a73da8032f1697b1" providerId="LiveId" clId="{2487B315-BF46-4319-9A60-3532B6A0E129}" dt="2023-12-01T21:40:59.129" v="269" actId="26606"/>
          <ac:cxnSpMkLst>
            <pc:docMk/>
            <pc:sldMk cId="2382358038" sldId="257"/>
            <ac:cxnSpMk id="17" creationId="{4DA9946C-C93A-4350-AC54-937723F6B666}"/>
          </ac:cxnSpMkLst>
        </pc:cxnChg>
      </pc:sldChg>
      <pc:sldChg chg="modSp mod ord">
        <pc:chgData name="David Williamson" userId="a73da8032f1697b1" providerId="LiveId" clId="{2487B315-BF46-4319-9A60-3532B6A0E129}" dt="2023-12-01T21:53:28.938" v="542" actId="20577"/>
        <pc:sldMkLst>
          <pc:docMk/>
          <pc:sldMk cId="1965840659" sldId="261"/>
        </pc:sldMkLst>
        <pc:spChg chg="mod">
          <ac:chgData name="David Williamson" userId="a73da8032f1697b1" providerId="LiveId" clId="{2487B315-BF46-4319-9A60-3532B6A0E129}" dt="2023-12-01T21:53:28.938" v="542" actId="20577"/>
          <ac:spMkLst>
            <pc:docMk/>
            <pc:sldMk cId="1965840659" sldId="261"/>
            <ac:spMk id="5" creationId="{ACC8263F-4521-EE3E-95A0-4AF99D3647ED}"/>
          </ac:spMkLst>
        </pc:spChg>
      </pc:sldChg>
      <pc:sldChg chg="modSp del mod">
        <pc:chgData name="David Williamson" userId="a73da8032f1697b1" providerId="LiveId" clId="{2487B315-BF46-4319-9A60-3532B6A0E129}" dt="2023-12-01T21:52:11.058" v="517" actId="47"/>
        <pc:sldMkLst>
          <pc:docMk/>
          <pc:sldMk cId="2261752792" sldId="262"/>
        </pc:sldMkLst>
        <pc:spChg chg="mod">
          <ac:chgData name="David Williamson" userId="a73da8032f1697b1" providerId="LiveId" clId="{2487B315-BF46-4319-9A60-3532B6A0E129}" dt="2023-12-01T21:51:53.506" v="516" actId="20577"/>
          <ac:spMkLst>
            <pc:docMk/>
            <pc:sldMk cId="2261752792" sldId="262"/>
            <ac:spMk id="5" creationId="{ACC8263F-4521-EE3E-95A0-4AF99D3647ED}"/>
          </ac:spMkLst>
        </pc:spChg>
      </pc:sldChg>
      <pc:sldChg chg="addSp modSp mod">
        <pc:chgData name="David Williamson" userId="a73da8032f1697b1" providerId="LiveId" clId="{2487B315-BF46-4319-9A60-3532B6A0E129}" dt="2023-12-01T22:09:17.087" v="608" actId="1076"/>
        <pc:sldMkLst>
          <pc:docMk/>
          <pc:sldMk cId="2969699026" sldId="263"/>
        </pc:sldMkLst>
        <pc:spChg chg="add mod">
          <ac:chgData name="David Williamson" userId="a73da8032f1697b1" providerId="LiveId" clId="{2487B315-BF46-4319-9A60-3532B6A0E129}" dt="2023-12-01T22:09:13.508" v="607" actId="1076"/>
          <ac:spMkLst>
            <pc:docMk/>
            <pc:sldMk cId="2969699026" sldId="263"/>
            <ac:spMk id="2" creationId="{7819D1B8-4DAC-7C12-D4F1-C24362D2BB1E}"/>
          </ac:spMkLst>
        </pc:spChg>
        <pc:spChg chg="mod">
          <ac:chgData name="David Williamson" userId="a73da8032f1697b1" providerId="LiveId" clId="{2487B315-BF46-4319-9A60-3532B6A0E129}" dt="2023-12-01T22:09:17.087" v="608" actId="1076"/>
          <ac:spMkLst>
            <pc:docMk/>
            <pc:sldMk cId="2969699026" sldId="263"/>
            <ac:spMk id="5" creationId="{ACC8263F-4521-EE3E-95A0-4AF99D3647ED}"/>
          </ac:spMkLst>
        </pc:spChg>
      </pc:sldChg>
      <pc:sldChg chg="modSp mod">
        <pc:chgData name="David Williamson" userId="a73da8032f1697b1" providerId="LiveId" clId="{2487B315-BF46-4319-9A60-3532B6A0E129}" dt="2023-12-01T22:09:46.064" v="610" actId="115"/>
        <pc:sldMkLst>
          <pc:docMk/>
          <pc:sldMk cId="1716210541" sldId="264"/>
        </pc:sldMkLst>
        <pc:spChg chg="mod">
          <ac:chgData name="David Williamson" userId="a73da8032f1697b1" providerId="LiveId" clId="{2487B315-BF46-4319-9A60-3532B6A0E129}" dt="2023-12-01T22:09:46.064" v="610" actId="115"/>
          <ac:spMkLst>
            <pc:docMk/>
            <pc:sldMk cId="1716210541" sldId="264"/>
            <ac:spMk id="5" creationId="{ACC8263F-4521-EE3E-95A0-4AF99D3647ED}"/>
          </ac:spMkLst>
        </pc:spChg>
      </pc:sldChg>
      <pc:sldChg chg="modSp mod">
        <pc:chgData name="David Williamson" userId="a73da8032f1697b1" providerId="LiveId" clId="{2487B315-BF46-4319-9A60-3532B6A0E129}" dt="2023-12-01T22:09:56.523" v="611" actId="115"/>
        <pc:sldMkLst>
          <pc:docMk/>
          <pc:sldMk cId="3712420167" sldId="265"/>
        </pc:sldMkLst>
        <pc:spChg chg="mod">
          <ac:chgData name="David Williamson" userId="a73da8032f1697b1" providerId="LiveId" clId="{2487B315-BF46-4319-9A60-3532B6A0E129}" dt="2023-12-01T22:09:56.523" v="611" actId="115"/>
          <ac:spMkLst>
            <pc:docMk/>
            <pc:sldMk cId="3712420167" sldId="265"/>
            <ac:spMk id="5" creationId="{ACC8263F-4521-EE3E-95A0-4AF99D3647ED}"/>
          </ac:spMkLst>
        </pc:spChg>
      </pc:sldChg>
      <pc:sldChg chg="addSp delSp modSp mod">
        <pc:chgData name="David Williamson" userId="a73da8032f1697b1" providerId="LiveId" clId="{2487B315-BF46-4319-9A60-3532B6A0E129}" dt="2023-12-01T22:22:40.085" v="830" actId="6549"/>
        <pc:sldMkLst>
          <pc:docMk/>
          <pc:sldMk cId="2452725417" sldId="266"/>
        </pc:sldMkLst>
        <pc:spChg chg="add del mod">
          <ac:chgData name="David Williamson" userId="a73da8032f1697b1" providerId="LiveId" clId="{2487B315-BF46-4319-9A60-3532B6A0E129}" dt="2023-12-01T22:22:33.223" v="827" actId="21"/>
          <ac:spMkLst>
            <pc:docMk/>
            <pc:sldMk cId="2452725417" sldId="266"/>
            <ac:spMk id="2" creationId="{7E6418A9-78F5-8611-96A1-EFD9CE7FE876}"/>
          </ac:spMkLst>
        </pc:spChg>
        <pc:spChg chg="mod">
          <ac:chgData name="David Williamson" userId="a73da8032f1697b1" providerId="LiveId" clId="{2487B315-BF46-4319-9A60-3532B6A0E129}" dt="2023-12-01T22:22:40.085" v="830" actId="6549"/>
          <ac:spMkLst>
            <pc:docMk/>
            <pc:sldMk cId="2452725417" sldId="266"/>
            <ac:spMk id="5" creationId="{ACC8263F-4521-EE3E-95A0-4AF99D3647ED}"/>
          </ac:spMkLst>
        </pc:spChg>
      </pc:sldChg>
      <pc:sldChg chg="modSp add mod ord">
        <pc:chgData name="David Williamson" userId="a73da8032f1697b1" providerId="LiveId" clId="{2487B315-BF46-4319-9A60-3532B6A0E129}" dt="2023-12-01T21:43:46.344" v="438" actId="14100"/>
        <pc:sldMkLst>
          <pc:docMk/>
          <pc:sldMk cId="2647621421" sldId="270"/>
        </pc:sldMkLst>
        <pc:spChg chg="mod">
          <ac:chgData name="David Williamson" userId="a73da8032f1697b1" providerId="LiveId" clId="{2487B315-BF46-4319-9A60-3532B6A0E129}" dt="2023-12-01T21:43:46.344" v="438" actId="14100"/>
          <ac:spMkLst>
            <pc:docMk/>
            <pc:sldMk cId="2647621421" sldId="270"/>
            <ac:spMk id="5" creationId="{ACC8263F-4521-EE3E-95A0-4AF99D3647ED}"/>
          </ac:spMkLst>
        </pc:spChg>
      </pc:sldChg>
      <pc:sldChg chg="add del">
        <pc:chgData name="David Williamson" userId="a73da8032f1697b1" providerId="LiveId" clId="{2487B315-BF46-4319-9A60-3532B6A0E129}" dt="2023-12-01T21:45:04.908" v="464" actId="47"/>
        <pc:sldMkLst>
          <pc:docMk/>
          <pc:sldMk cId="1150003283" sldId="271"/>
        </pc:sldMkLst>
      </pc:sldChg>
      <pc:sldChg chg="modSp add mod">
        <pc:chgData name="David Williamson" userId="a73da8032f1697b1" providerId="LiveId" clId="{2487B315-BF46-4319-9A60-3532B6A0E129}" dt="2023-12-01T21:44:55.153" v="463" actId="207"/>
        <pc:sldMkLst>
          <pc:docMk/>
          <pc:sldMk cId="272109155" sldId="272"/>
        </pc:sldMkLst>
        <pc:spChg chg="mod">
          <ac:chgData name="David Williamson" userId="a73da8032f1697b1" providerId="LiveId" clId="{2487B315-BF46-4319-9A60-3532B6A0E129}" dt="2023-12-01T21:44:55.153" v="463" actId="207"/>
          <ac:spMkLst>
            <pc:docMk/>
            <pc:sldMk cId="272109155" sldId="272"/>
            <ac:spMk id="5" creationId="{ACC8263F-4521-EE3E-95A0-4AF99D3647ED}"/>
          </ac:spMkLst>
        </pc:spChg>
      </pc:sldChg>
      <pc:sldChg chg="modSp add mod">
        <pc:chgData name="David Williamson" userId="a73da8032f1697b1" providerId="LiveId" clId="{2487B315-BF46-4319-9A60-3532B6A0E129}" dt="2023-12-01T21:44:50.158" v="462" actId="207"/>
        <pc:sldMkLst>
          <pc:docMk/>
          <pc:sldMk cId="109758873" sldId="273"/>
        </pc:sldMkLst>
        <pc:spChg chg="mod">
          <ac:chgData name="David Williamson" userId="a73da8032f1697b1" providerId="LiveId" clId="{2487B315-BF46-4319-9A60-3532B6A0E129}" dt="2023-12-01T21:44:50.158" v="462" actId="207"/>
          <ac:spMkLst>
            <pc:docMk/>
            <pc:sldMk cId="109758873" sldId="273"/>
            <ac:spMk id="5" creationId="{ACC8263F-4521-EE3E-95A0-4AF99D3647ED}"/>
          </ac:spMkLst>
        </pc:spChg>
      </pc:sldChg>
      <pc:sldChg chg="modSp add mod">
        <pc:chgData name="David Williamson" userId="a73da8032f1697b1" providerId="LiveId" clId="{2487B315-BF46-4319-9A60-3532B6A0E129}" dt="2023-12-01T21:44:44.195" v="461" actId="207"/>
        <pc:sldMkLst>
          <pc:docMk/>
          <pc:sldMk cId="1295455148" sldId="274"/>
        </pc:sldMkLst>
        <pc:spChg chg="mod">
          <ac:chgData name="David Williamson" userId="a73da8032f1697b1" providerId="LiveId" clId="{2487B315-BF46-4319-9A60-3532B6A0E129}" dt="2023-12-01T21:44:44.195" v="461" actId="207"/>
          <ac:spMkLst>
            <pc:docMk/>
            <pc:sldMk cId="1295455148" sldId="274"/>
            <ac:spMk id="5" creationId="{ACC8263F-4521-EE3E-95A0-4AF99D3647ED}"/>
          </ac:spMkLst>
        </pc:spChg>
      </pc:sldChg>
      <pc:sldChg chg="modSp add mod">
        <pc:chgData name="David Williamson" userId="a73da8032f1697b1" providerId="LiveId" clId="{2487B315-BF46-4319-9A60-3532B6A0E129}" dt="2023-12-01T22:19:19.316" v="803"/>
        <pc:sldMkLst>
          <pc:docMk/>
          <pc:sldMk cId="3801342651" sldId="275"/>
        </pc:sldMkLst>
        <pc:spChg chg="mod">
          <ac:chgData name="David Williamson" userId="a73da8032f1697b1" providerId="LiveId" clId="{2487B315-BF46-4319-9A60-3532B6A0E129}" dt="2023-12-01T22:19:19.316" v="803"/>
          <ac:spMkLst>
            <pc:docMk/>
            <pc:sldMk cId="3801342651" sldId="275"/>
            <ac:spMk id="2" creationId="{67CC6EF1-0701-69F0-A209-4E5D2C2F84D0}"/>
          </ac:spMkLst>
        </pc:spChg>
        <pc:graphicFrameChg chg="mod modGraphic">
          <ac:chgData name="David Williamson" userId="a73da8032f1697b1" providerId="LiveId" clId="{2487B315-BF46-4319-9A60-3532B6A0E129}" dt="2023-12-01T21:48:49.227" v="500" actId="207"/>
          <ac:graphicFrameMkLst>
            <pc:docMk/>
            <pc:sldMk cId="3801342651" sldId="275"/>
            <ac:graphicFrameMk id="5" creationId="{170D958B-F48A-53D9-006A-7AC1197FBF35}"/>
          </ac:graphicFrameMkLst>
        </pc:graphicFrameChg>
      </pc:sldChg>
      <pc:sldChg chg="modSp add mod">
        <pc:chgData name="David Williamson" userId="a73da8032f1697b1" providerId="LiveId" clId="{2487B315-BF46-4319-9A60-3532B6A0E129}" dt="2023-12-01T22:19:23.918" v="804"/>
        <pc:sldMkLst>
          <pc:docMk/>
          <pc:sldMk cId="3305007592" sldId="276"/>
        </pc:sldMkLst>
        <pc:spChg chg="mod">
          <ac:chgData name="David Williamson" userId="a73da8032f1697b1" providerId="LiveId" clId="{2487B315-BF46-4319-9A60-3532B6A0E129}" dt="2023-12-01T22:19:23.918" v="804"/>
          <ac:spMkLst>
            <pc:docMk/>
            <pc:sldMk cId="3305007592" sldId="276"/>
            <ac:spMk id="2" creationId="{67CC6EF1-0701-69F0-A209-4E5D2C2F84D0}"/>
          </ac:spMkLst>
        </pc:spChg>
        <pc:graphicFrameChg chg="mod modGraphic">
          <ac:chgData name="David Williamson" userId="a73da8032f1697b1" providerId="LiveId" clId="{2487B315-BF46-4319-9A60-3532B6A0E129}" dt="2023-12-01T21:47:23.507" v="483" actId="207"/>
          <ac:graphicFrameMkLst>
            <pc:docMk/>
            <pc:sldMk cId="3305007592" sldId="276"/>
            <ac:graphicFrameMk id="5" creationId="{170D958B-F48A-53D9-006A-7AC1197FBF35}"/>
          </ac:graphicFrameMkLst>
        </pc:graphicFrameChg>
      </pc:sldChg>
      <pc:sldChg chg="new del">
        <pc:chgData name="David Williamson" userId="a73da8032f1697b1" providerId="LiveId" clId="{2487B315-BF46-4319-9A60-3532B6A0E129}" dt="2023-12-01T22:10:44.228" v="613" actId="47"/>
        <pc:sldMkLst>
          <pc:docMk/>
          <pc:sldMk cId="441367832" sldId="277"/>
        </pc:sldMkLst>
      </pc:sldChg>
      <pc:sldChg chg="modSp add del mod">
        <pc:chgData name="David Williamson" userId="a73da8032f1697b1" providerId="LiveId" clId="{2487B315-BF46-4319-9A60-3532B6A0E129}" dt="2023-12-01T21:53:11.359" v="528" actId="47"/>
        <pc:sldMkLst>
          <pc:docMk/>
          <pc:sldMk cId="1111632183" sldId="277"/>
        </pc:sldMkLst>
        <pc:spChg chg="mod">
          <ac:chgData name="David Williamson" userId="a73da8032f1697b1" providerId="LiveId" clId="{2487B315-BF46-4319-9A60-3532B6A0E129}" dt="2023-12-01T21:52:43.546" v="525" actId="403"/>
          <ac:spMkLst>
            <pc:docMk/>
            <pc:sldMk cId="1111632183" sldId="277"/>
            <ac:spMk id="5" creationId="{ACC8263F-4521-EE3E-95A0-4AF99D3647ED}"/>
          </ac:spMkLst>
        </pc:spChg>
      </pc:sldChg>
      <pc:sldChg chg="modSp add mod">
        <pc:chgData name="David Williamson" userId="a73da8032f1697b1" providerId="LiveId" clId="{2487B315-BF46-4319-9A60-3532B6A0E129}" dt="2023-12-01T22:12:17.369" v="678" actId="120"/>
        <pc:sldMkLst>
          <pc:docMk/>
          <pc:sldMk cId="2486011122" sldId="277"/>
        </pc:sldMkLst>
        <pc:spChg chg="mod">
          <ac:chgData name="David Williamson" userId="a73da8032f1697b1" providerId="LiveId" clId="{2487B315-BF46-4319-9A60-3532B6A0E129}" dt="2023-12-01T22:12:17.369" v="678" actId="120"/>
          <ac:spMkLst>
            <pc:docMk/>
            <pc:sldMk cId="2486011122" sldId="277"/>
            <ac:spMk id="5" creationId="{ACC8263F-4521-EE3E-95A0-4AF99D3647ED}"/>
          </ac:spMkLst>
        </pc:spChg>
      </pc:sldChg>
      <pc:sldChg chg="delSp modSp add mod">
        <pc:chgData name="David Williamson" userId="a73da8032f1697b1" providerId="LiveId" clId="{2487B315-BF46-4319-9A60-3532B6A0E129}" dt="2023-12-01T22:23:14.108" v="840" actId="6549"/>
        <pc:sldMkLst>
          <pc:docMk/>
          <pc:sldMk cId="1563042701" sldId="278"/>
        </pc:sldMkLst>
        <pc:spChg chg="del">
          <ac:chgData name="David Williamson" userId="a73da8032f1697b1" providerId="LiveId" clId="{2487B315-BF46-4319-9A60-3532B6A0E129}" dt="2023-12-01T22:22:46.101" v="831" actId="21"/>
          <ac:spMkLst>
            <pc:docMk/>
            <pc:sldMk cId="1563042701" sldId="278"/>
            <ac:spMk id="2" creationId="{7E6418A9-78F5-8611-96A1-EFD9CE7FE876}"/>
          </ac:spMkLst>
        </pc:spChg>
        <pc:spChg chg="mod">
          <ac:chgData name="David Williamson" userId="a73da8032f1697b1" providerId="LiveId" clId="{2487B315-BF46-4319-9A60-3532B6A0E129}" dt="2023-12-01T22:23:14.108" v="840" actId="6549"/>
          <ac:spMkLst>
            <pc:docMk/>
            <pc:sldMk cId="1563042701" sldId="278"/>
            <ac:spMk id="5" creationId="{ACC8263F-4521-EE3E-95A0-4AF99D3647E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B68562-FC44-452A-9C87-00FBD607B2A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C1BD7A0-4407-42CE-AD7D-60BD79AEDF65}">
      <dgm:prSet/>
      <dgm:spPr>
        <a:solidFill>
          <a:schemeClr val="tx2">
            <a:lumMod val="75000"/>
            <a:lumOff val="25000"/>
            <a:alpha val="90000"/>
          </a:schemeClr>
        </a:solidFill>
      </dgm:spPr>
      <dgm:t>
        <a:bodyPr/>
        <a:lstStyle/>
        <a:p>
          <a:r>
            <a:rPr lang="en-US" b="1" u="sng" dirty="0">
              <a:solidFill>
                <a:srgbClr val="FFFF00"/>
              </a:solidFill>
            </a:rPr>
            <a:t>Our hope</a:t>
          </a:r>
          <a:r>
            <a:rPr lang="en-US" dirty="0">
              <a:solidFill>
                <a:srgbClr val="FFFF00"/>
              </a:solidFill>
            </a:rPr>
            <a:t> is birthed in history’s promise.</a:t>
          </a:r>
        </a:p>
      </dgm:t>
    </dgm:pt>
    <dgm:pt modelId="{5CB9FE13-E4A9-4459-944B-945E259F95D3}" type="parTrans" cxnId="{B52ABFBD-7872-460E-B7C3-BA469B47B835}">
      <dgm:prSet/>
      <dgm:spPr/>
      <dgm:t>
        <a:bodyPr/>
        <a:lstStyle/>
        <a:p>
          <a:endParaRPr lang="en-US"/>
        </a:p>
      </dgm:t>
    </dgm:pt>
    <dgm:pt modelId="{73A9B7B9-2BAE-425E-B497-536646DC6AC6}" type="sibTrans" cxnId="{B52ABFBD-7872-460E-B7C3-BA469B47B835}">
      <dgm:prSet/>
      <dgm:spPr/>
      <dgm:t>
        <a:bodyPr/>
        <a:lstStyle/>
        <a:p>
          <a:endParaRPr lang="en-US"/>
        </a:p>
      </dgm:t>
    </dgm:pt>
    <dgm:pt modelId="{5B13132C-4533-4D32-9E9D-F646B3AF6070}">
      <dgm:prSet/>
      <dgm:spPr/>
      <dgm:t>
        <a:bodyPr/>
        <a:lstStyle/>
        <a:p>
          <a:endParaRPr lang="en-US" dirty="0"/>
        </a:p>
      </dgm:t>
    </dgm:pt>
    <dgm:pt modelId="{0E6F98A2-4BF9-410C-96EB-9B8E0CFFFC14}" type="parTrans" cxnId="{B448CA8D-663D-4777-AAD4-8A43A68B73E5}">
      <dgm:prSet/>
      <dgm:spPr/>
      <dgm:t>
        <a:bodyPr/>
        <a:lstStyle/>
        <a:p>
          <a:endParaRPr lang="en-US"/>
        </a:p>
      </dgm:t>
    </dgm:pt>
    <dgm:pt modelId="{065BD923-9CA8-4411-AAF3-0C23ED822E96}" type="sibTrans" cxnId="{B448CA8D-663D-4777-AAD4-8A43A68B73E5}">
      <dgm:prSet/>
      <dgm:spPr/>
      <dgm:t>
        <a:bodyPr/>
        <a:lstStyle/>
        <a:p>
          <a:endParaRPr lang="en-US"/>
        </a:p>
      </dgm:t>
    </dgm:pt>
    <dgm:pt modelId="{B2E342DF-0381-498C-A286-7CB5A1BD1E32}">
      <dgm:prSet/>
      <dgm:spPr/>
      <dgm:t>
        <a:bodyPr/>
        <a:lstStyle/>
        <a:p>
          <a:endParaRPr lang="en-US" dirty="0"/>
        </a:p>
      </dgm:t>
    </dgm:pt>
    <dgm:pt modelId="{8064AF98-1AD2-45B9-A096-4F95C9442211}" type="parTrans" cxnId="{41C3B87C-FF68-4028-9528-484F584D2E6C}">
      <dgm:prSet/>
      <dgm:spPr/>
      <dgm:t>
        <a:bodyPr/>
        <a:lstStyle/>
        <a:p>
          <a:endParaRPr lang="en-US"/>
        </a:p>
      </dgm:t>
    </dgm:pt>
    <dgm:pt modelId="{231401C4-AA11-487C-9B3D-AD38828B89FF}" type="sibTrans" cxnId="{41C3B87C-FF68-4028-9528-484F584D2E6C}">
      <dgm:prSet/>
      <dgm:spPr/>
      <dgm:t>
        <a:bodyPr/>
        <a:lstStyle/>
        <a:p>
          <a:endParaRPr lang="en-US"/>
        </a:p>
      </dgm:t>
    </dgm:pt>
    <dgm:pt modelId="{1B78BF85-5604-4A73-8C93-E36690A64EC6}" type="pres">
      <dgm:prSet presAssocID="{DAB68562-FC44-452A-9C87-00FBD607B2A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23B522A-CDC3-4266-A39F-22BDBCD928F2}" type="pres">
      <dgm:prSet presAssocID="{0C1BD7A0-4407-42CE-AD7D-60BD79AEDF65}" presName="hierRoot1" presStyleCnt="0"/>
      <dgm:spPr/>
    </dgm:pt>
    <dgm:pt modelId="{B6768234-EA75-48CA-AB11-6905A0448070}" type="pres">
      <dgm:prSet presAssocID="{0C1BD7A0-4407-42CE-AD7D-60BD79AEDF65}" presName="composite" presStyleCnt="0"/>
      <dgm:spPr/>
    </dgm:pt>
    <dgm:pt modelId="{C138A61B-565C-4CA7-9181-7A39E616061B}" type="pres">
      <dgm:prSet presAssocID="{0C1BD7A0-4407-42CE-AD7D-60BD79AEDF65}" presName="background" presStyleLbl="node0" presStyleIdx="0" presStyleCnt="3"/>
      <dgm:spPr/>
    </dgm:pt>
    <dgm:pt modelId="{B0E18390-B2C2-4B52-AF5D-15625E970DF7}" type="pres">
      <dgm:prSet presAssocID="{0C1BD7A0-4407-42CE-AD7D-60BD79AEDF65}" presName="text" presStyleLbl="fgAcc0" presStyleIdx="0" presStyleCnt="3">
        <dgm:presLayoutVars>
          <dgm:chPref val="3"/>
        </dgm:presLayoutVars>
      </dgm:prSet>
      <dgm:spPr/>
    </dgm:pt>
    <dgm:pt modelId="{D0CA24B2-ADE7-45C0-A65F-DA60B86FF087}" type="pres">
      <dgm:prSet presAssocID="{0C1BD7A0-4407-42CE-AD7D-60BD79AEDF65}" presName="hierChild2" presStyleCnt="0"/>
      <dgm:spPr/>
    </dgm:pt>
    <dgm:pt modelId="{B691242F-2F83-439C-8C59-B4BCB2B91434}" type="pres">
      <dgm:prSet presAssocID="{5B13132C-4533-4D32-9E9D-F646B3AF6070}" presName="hierRoot1" presStyleCnt="0"/>
      <dgm:spPr/>
    </dgm:pt>
    <dgm:pt modelId="{7F10588F-6044-4D78-9EDE-371FD74936B7}" type="pres">
      <dgm:prSet presAssocID="{5B13132C-4533-4D32-9E9D-F646B3AF6070}" presName="composite" presStyleCnt="0"/>
      <dgm:spPr/>
    </dgm:pt>
    <dgm:pt modelId="{BA1CA620-E2E3-4892-B1EB-09571D949F34}" type="pres">
      <dgm:prSet presAssocID="{5B13132C-4533-4D32-9E9D-F646B3AF6070}" presName="background" presStyleLbl="node0" presStyleIdx="1" presStyleCnt="3"/>
      <dgm:spPr/>
    </dgm:pt>
    <dgm:pt modelId="{C2358E9D-696F-4818-82F0-FCAAD9CBB8A1}" type="pres">
      <dgm:prSet presAssocID="{5B13132C-4533-4D32-9E9D-F646B3AF6070}" presName="text" presStyleLbl="fgAcc0" presStyleIdx="1" presStyleCnt="3">
        <dgm:presLayoutVars>
          <dgm:chPref val="3"/>
        </dgm:presLayoutVars>
      </dgm:prSet>
      <dgm:spPr/>
    </dgm:pt>
    <dgm:pt modelId="{456BA283-FD78-4C6E-A7DA-61F191809AA9}" type="pres">
      <dgm:prSet presAssocID="{5B13132C-4533-4D32-9E9D-F646B3AF6070}" presName="hierChild2" presStyleCnt="0"/>
      <dgm:spPr/>
    </dgm:pt>
    <dgm:pt modelId="{F09D8A87-BCD4-4784-A39D-7A1F28D16350}" type="pres">
      <dgm:prSet presAssocID="{B2E342DF-0381-498C-A286-7CB5A1BD1E32}" presName="hierRoot1" presStyleCnt="0"/>
      <dgm:spPr/>
    </dgm:pt>
    <dgm:pt modelId="{A7E4C4F6-5CB4-4D14-8879-5D051C8D655E}" type="pres">
      <dgm:prSet presAssocID="{B2E342DF-0381-498C-A286-7CB5A1BD1E32}" presName="composite" presStyleCnt="0"/>
      <dgm:spPr/>
    </dgm:pt>
    <dgm:pt modelId="{D888E6C5-6C42-4B44-A73B-7DAD98AB2751}" type="pres">
      <dgm:prSet presAssocID="{B2E342DF-0381-498C-A286-7CB5A1BD1E32}" presName="background" presStyleLbl="node0" presStyleIdx="2" presStyleCnt="3"/>
      <dgm:spPr/>
    </dgm:pt>
    <dgm:pt modelId="{4FB639B0-E835-4953-9CE4-FD71FE12BA76}" type="pres">
      <dgm:prSet presAssocID="{B2E342DF-0381-498C-A286-7CB5A1BD1E32}" presName="text" presStyleLbl="fgAcc0" presStyleIdx="2" presStyleCnt="3">
        <dgm:presLayoutVars>
          <dgm:chPref val="3"/>
        </dgm:presLayoutVars>
      </dgm:prSet>
      <dgm:spPr/>
    </dgm:pt>
    <dgm:pt modelId="{AF7B5729-2523-4489-9DE6-FB54495537A5}" type="pres">
      <dgm:prSet presAssocID="{B2E342DF-0381-498C-A286-7CB5A1BD1E32}" presName="hierChild2" presStyleCnt="0"/>
      <dgm:spPr/>
    </dgm:pt>
  </dgm:ptLst>
  <dgm:cxnLst>
    <dgm:cxn modelId="{6B8F010A-714C-4446-90D1-785A01A7378C}" type="presOf" srcId="{B2E342DF-0381-498C-A286-7CB5A1BD1E32}" destId="{4FB639B0-E835-4953-9CE4-FD71FE12BA76}" srcOrd="0" destOrd="0" presId="urn:microsoft.com/office/officeart/2005/8/layout/hierarchy1"/>
    <dgm:cxn modelId="{98232971-4EFD-4E2E-AF73-31E372FA0989}" type="presOf" srcId="{5B13132C-4533-4D32-9E9D-F646B3AF6070}" destId="{C2358E9D-696F-4818-82F0-FCAAD9CBB8A1}" srcOrd="0" destOrd="0" presId="urn:microsoft.com/office/officeart/2005/8/layout/hierarchy1"/>
    <dgm:cxn modelId="{E70EDE77-BC92-4394-B10A-96039571A8AB}" type="presOf" srcId="{DAB68562-FC44-452A-9C87-00FBD607B2A0}" destId="{1B78BF85-5604-4A73-8C93-E36690A64EC6}" srcOrd="0" destOrd="0" presId="urn:microsoft.com/office/officeart/2005/8/layout/hierarchy1"/>
    <dgm:cxn modelId="{41C3B87C-FF68-4028-9528-484F584D2E6C}" srcId="{DAB68562-FC44-452A-9C87-00FBD607B2A0}" destId="{B2E342DF-0381-498C-A286-7CB5A1BD1E32}" srcOrd="2" destOrd="0" parTransId="{8064AF98-1AD2-45B9-A096-4F95C9442211}" sibTransId="{231401C4-AA11-487C-9B3D-AD38828B89FF}"/>
    <dgm:cxn modelId="{B448CA8D-663D-4777-AAD4-8A43A68B73E5}" srcId="{DAB68562-FC44-452A-9C87-00FBD607B2A0}" destId="{5B13132C-4533-4D32-9E9D-F646B3AF6070}" srcOrd="1" destOrd="0" parTransId="{0E6F98A2-4BF9-410C-96EB-9B8E0CFFFC14}" sibTransId="{065BD923-9CA8-4411-AAF3-0C23ED822E96}"/>
    <dgm:cxn modelId="{B52ABFBD-7872-460E-B7C3-BA469B47B835}" srcId="{DAB68562-FC44-452A-9C87-00FBD607B2A0}" destId="{0C1BD7A0-4407-42CE-AD7D-60BD79AEDF65}" srcOrd="0" destOrd="0" parTransId="{5CB9FE13-E4A9-4459-944B-945E259F95D3}" sibTransId="{73A9B7B9-2BAE-425E-B497-536646DC6AC6}"/>
    <dgm:cxn modelId="{BD1A66CA-1F6F-4316-8143-30435E992B4E}" type="presOf" srcId="{0C1BD7A0-4407-42CE-AD7D-60BD79AEDF65}" destId="{B0E18390-B2C2-4B52-AF5D-15625E970DF7}" srcOrd="0" destOrd="0" presId="urn:microsoft.com/office/officeart/2005/8/layout/hierarchy1"/>
    <dgm:cxn modelId="{51878133-25B6-4ADA-9BE7-4E031C561101}" type="presParOf" srcId="{1B78BF85-5604-4A73-8C93-E36690A64EC6}" destId="{923B522A-CDC3-4266-A39F-22BDBCD928F2}" srcOrd="0" destOrd="0" presId="urn:microsoft.com/office/officeart/2005/8/layout/hierarchy1"/>
    <dgm:cxn modelId="{5D2452F4-5FA5-414A-B063-86342CA9C813}" type="presParOf" srcId="{923B522A-CDC3-4266-A39F-22BDBCD928F2}" destId="{B6768234-EA75-48CA-AB11-6905A0448070}" srcOrd="0" destOrd="0" presId="urn:microsoft.com/office/officeart/2005/8/layout/hierarchy1"/>
    <dgm:cxn modelId="{3EB21FBF-B0F2-49D2-85EE-5773892996D0}" type="presParOf" srcId="{B6768234-EA75-48CA-AB11-6905A0448070}" destId="{C138A61B-565C-4CA7-9181-7A39E616061B}" srcOrd="0" destOrd="0" presId="urn:microsoft.com/office/officeart/2005/8/layout/hierarchy1"/>
    <dgm:cxn modelId="{6F110DB0-1829-439A-B8A9-97106D6CF4DC}" type="presParOf" srcId="{B6768234-EA75-48CA-AB11-6905A0448070}" destId="{B0E18390-B2C2-4B52-AF5D-15625E970DF7}" srcOrd="1" destOrd="0" presId="urn:microsoft.com/office/officeart/2005/8/layout/hierarchy1"/>
    <dgm:cxn modelId="{6CA84FCE-5BAB-460A-A1B2-B051C63A0482}" type="presParOf" srcId="{923B522A-CDC3-4266-A39F-22BDBCD928F2}" destId="{D0CA24B2-ADE7-45C0-A65F-DA60B86FF087}" srcOrd="1" destOrd="0" presId="urn:microsoft.com/office/officeart/2005/8/layout/hierarchy1"/>
    <dgm:cxn modelId="{90DE3065-0097-4B13-A0BF-D226CD4EE543}" type="presParOf" srcId="{1B78BF85-5604-4A73-8C93-E36690A64EC6}" destId="{B691242F-2F83-439C-8C59-B4BCB2B91434}" srcOrd="1" destOrd="0" presId="urn:microsoft.com/office/officeart/2005/8/layout/hierarchy1"/>
    <dgm:cxn modelId="{A11B37B3-8FF1-4C92-B29D-B684583D5514}" type="presParOf" srcId="{B691242F-2F83-439C-8C59-B4BCB2B91434}" destId="{7F10588F-6044-4D78-9EDE-371FD74936B7}" srcOrd="0" destOrd="0" presId="urn:microsoft.com/office/officeart/2005/8/layout/hierarchy1"/>
    <dgm:cxn modelId="{E983EB27-F295-41BE-BFF8-E91251EA8DC1}" type="presParOf" srcId="{7F10588F-6044-4D78-9EDE-371FD74936B7}" destId="{BA1CA620-E2E3-4892-B1EB-09571D949F34}" srcOrd="0" destOrd="0" presId="urn:microsoft.com/office/officeart/2005/8/layout/hierarchy1"/>
    <dgm:cxn modelId="{51928C6F-89FB-4FA8-BBB7-9DAB420CE635}" type="presParOf" srcId="{7F10588F-6044-4D78-9EDE-371FD74936B7}" destId="{C2358E9D-696F-4818-82F0-FCAAD9CBB8A1}" srcOrd="1" destOrd="0" presId="urn:microsoft.com/office/officeart/2005/8/layout/hierarchy1"/>
    <dgm:cxn modelId="{4FF1184A-E8C1-4438-BA2B-F326377AD7C7}" type="presParOf" srcId="{B691242F-2F83-439C-8C59-B4BCB2B91434}" destId="{456BA283-FD78-4C6E-A7DA-61F191809AA9}" srcOrd="1" destOrd="0" presId="urn:microsoft.com/office/officeart/2005/8/layout/hierarchy1"/>
    <dgm:cxn modelId="{D3556BEF-017A-487A-AE1D-3546F71B9200}" type="presParOf" srcId="{1B78BF85-5604-4A73-8C93-E36690A64EC6}" destId="{F09D8A87-BCD4-4784-A39D-7A1F28D16350}" srcOrd="2" destOrd="0" presId="urn:microsoft.com/office/officeart/2005/8/layout/hierarchy1"/>
    <dgm:cxn modelId="{8C5C7CC6-683E-4FE9-BA58-3718DAC682A6}" type="presParOf" srcId="{F09D8A87-BCD4-4784-A39D-7A1F28D16350}" destId="{A7E4C4F6-5CB4-4D14-8879-5D051C8D655E}" srcOrd="0" destOrd="0" presId="urn:microsoft.com/office/officeart/2005/8/layout/hierarchy1"/>
    <dgm:cxn modelId="{2B05C56D-3D80-45D1-8574-A0E76549B934}" type="presParOf" srcId="{A7E4C4F6-5CB4-4D14-8879-5D051C8D655E}" destId="{D888E6C5-6C42-4B44-A73B-7DAD98AB2751}" srcOrd="0" destOrd="0" presId="urn:microsoft.com/office/officeart/2005/8/layout/hierarchy1"/>
    <dgm:cxn modelId="{A26EC893-4D8F-4DB3-BCB9-7BBE4609C642}" type="presParOf" srcId="{A7E4C4F6-5CB4-4D14-8879-5D051C8D655E}" destId="{4FB639B0-E835-4953-9CE4-FD71FE12BA76}" srcOrd="1" destOrd="0" presId="urn:microsoft.com/office/officeart/2005/8/layout/hierarchy1"/>
    <dgm:cxn modelId="{0855A085-EF43-4865-A603-48C6C034D38B}" type="presParOf" srcId="{F09D8A87-BCD4-4784-A39D-7A1F28D16350}" destId="{AF7B5729-2523-4489-9DE6-FB54495537A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B68562-FC44-452A-9C87-00FBD607B2A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C1BD7A0-4407-42CE-AD7D-60BD79AEDF65}">
      <dgm:prSet/>
      <dgm:spPr>
        <a:solidFill>
          <a:schemeClr val="bg1"/>
        </a:solidFill>
      </dgm:spPr>
      <dgm:t>
        <a:bodyPr/>
        <a:lstStyle/>
        <a:p>
          <a:r>
            <a:rPr lang="en-US" b="1" u="sng" dirty="0"/>
            <a:t>Our hope</a:t>
          </a:r>
          <a:r>
            <a:rPr lang="en-US" dirty="0"/>
            <a:t> is birthed in history’s promise.</a:t>
          </a:r>
        </a:p>
      </dgm:t>
    </dgm:pt>
    <dgm:pt modelId="{5CB9FE13-E4A9-4459-944B-945E259F95D3}" type="parTrans" cxnId="{B52ABFBD-7872-460E-B7C3-BA469B47B835}">
      <dgm:prSet/>
      <dgm:spPr/>
      <dgm:t>
        <a:bodyPr/>
        <a:lstStyle/>
        <a:p>
          <a:endParaRPr lang="en-US"/>
        </a:p>
      </dgm:t>
    </dgm:pt>
    <dgm:pt modelId="{73A9B7B9-2BAE-425E-B497-536646DC6AC6}" type="sibTrans" cxnId="{B52ABFBD-7872-460E-B7C3-BA469B47B835}">
      <dgm:prSet/>
      <dgm:spPr/>
      <dgm:t>
        <a:bodyPr/>
        <a:lstStyle/>
        <a:p>
          <a:endParaRPr lang="en-US"/>
        </a:p>
      </dgm:t>
    </dgm:pt>
    <dgm:pt modelId="{5B13132C-4533-4D32-9E9D-F646B3AF6070}">
      <dgm:prSet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en-US" b="1" u="sng" dirty="0">
              <a:solidFill>
                <a:srgbClr val="FFFF00"/>
              </a:solidFill>
            </a:rPr>
            <a:t>Our hope</a:t>
          </a:r>
          <a:r>
            <a:rPr lang="en-US" dirty="0">
              <a:solidFill>
                <a:srgbClr val="FFFF00"/>
              </a:solidFill>
            </a:rPr>
            <a:t>, while delayed, is evident in present reality.</a:t>
          </a:r>
        </a:p>
      </dgm:t>
    </dgm:pt>
    <dgm:pt modelId="{0E6F98A2-4BF9-410C-96EB-9B8E0CFFFC14}" type="parTrans" cxnId="{B448CA8D-663D-4777-AAD4-8A43A68B73E5}">
      <dgm:prSet/>
      <dgm:spPr/>
      <dgm:t>
        <a:bodyPr/>
        <a:lstStyle/>
        <a:p>
          <a:endParaRPr lang="en-US"/>
        </a:p>
      </dgm:t>
    </dgm:pt>
    <dgm:pt modelId="{065BD923-9CA8-4411-AAF3-0C23ED822E96}" type="sibTrans" cxnId="{B448CA8D-663D-4777-AAD4-8A43A68B73E5}">
      <dgm:prSet/>
      <dgm:spPr/>
      <dgm:t>
        <a:bodyPr/>
        <a:lstStyle/>
        <a:p>
          <a:endParaRPr lang="en-US"/>
        </a:p>
      </dgm:t>
    </dgm:pt>
    <dgm:pt modelId="{B2E342DF-0381-498C-A286-7CB5A1BD1E32}">
      <dgm:prSet/>
      <dgm:spPr/>
      <dgm:t>
        <a:bodyPr/>
        <a:lstStyle/>
        <a:p>
          <a:endParaRPr lang="en-US" dirty="0"/>
        </a:p>
      </dgm:t>
    </dgm:pt>
    <dgm:pt modelId="{8064AF98-1AD2-45B9-A096-4F95C9442211}" type="parTrans" cxnId="{41C3B87C-FF68-4028-9528-484F584D2E6C}">
      <dgm:prSet/>
      <dgm:spPr/>
      <dgm:t>
        <a:bodyPr/>
        <a:lstStyle/>
        <a:p>
          <a:endParaRPr lang="en-US"/>
        </a:p>
      </dgm:t>
    </dgm:pt>
    <dgm:pt modelId="{231401C4-AA11-487C-9B3D-AD38828B89FF}" type="sibTrans" cxnId="{41C3B87C-FF68-4028-9528-484F584D2E6C}">
      <dgm:prSet/>
      <dgm:spPr/>
      <dgm:t>
        <a:bodyPr/>
        <a:lstStyle/>
        <a:p>
          <a:endParaRPr lang="en-US"/>
        </a:p>
      </dgm:t>
    </dgm:pt>
    <dgm:pt modelId="{1B78BF85-5604-4A73-8C93-E36690A64EC6}" type="pres">
      <dgm:prSet presAssocID="{DAB68562-FC44-452A-9C87-00FBD607B2A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23B522A-CDC3-4266-A39F-22BDBCD928F2}" type="pres">
      <dgm:prSet presAssocID="{0C1BD7A0-4407-42CE-AD7D-60BD79AEDF65}" presName="hierRoot1" presStyleCnt="0"/>
      <dgm:spPr/>
    </dgm:pt>
    <dgm:pt modelId="{B6768234-EA75-48CA-AB11-6905A0448070}" type="pres">
      <dgm:prSet presAssocID="{0C1BD7A0-4407-42CE-AD7D-60BD79AEDF65}" presName="composite" presStyleCnt="0"/>
      <dgm:spPr/>
    </dgm:pt>
    <dgm:pt modelId="{C138A61B-565C-4CA7-9181-7A39E616061B}" type="pres">
      <dgm:prSet presAssocID="{0C1BD7A0-4407-42CE-AD7D-60BD79AEDF65}" presName="background" presStyleLbl="node0" presStyleIdx="0" presStyleCnt="3"/>
      <dgm:spPr/>
    </dgm:pt>
    <dgm:pt modelId="{B0E18390-B2C2-4B52-AF5D-15625E970DF7}" type="pres">
      <dgm:prSet presAssocID="{0C1BD7A0-4407-42CE-AD7D-60BD79AEDF65}" presName="text" presStyleLbl="fgAcc0" presStyleIdx="0" presStyleCnt="3">
        <dgm:presLayoutVars>
          <dgm:chPref val="3"/>
        </dgm:presLayoutVars>
      </dgm:prSet>
      <dgm:spPr/>
    </dgm:pt>
    <dgm:pt modelId="{D0CA24B2-ADE7-45C0-A65F-DA60B86FF087}" type="pres">
      <dgm:prSet presAssocID="{0C1BD7A0-4407-42CE-AD7D-60BD79AEDF65}" presName="hierChild2" presStyleCnt="0"/>
      <dgm:spPr/>
    </dgm:pt>
    <dgm:pt modelId="{B691242F-2F83-439C-8C59-B4BCB2B91434}" type="pres">
      <dgm:prSet presAssocID="{5B13132C-4533-4D32-9E9D-F646B3AF6070}" presName="hierRoot1" presStyleCnt="0"/>
      <dgm:spPr/>
    </dgm:pt>
    <dgm:pt modelId="{7F10588F-6044-4D78-9EDE-371FD74936B7}" type="pres">
      <dgm:prSet presAssocID="{5B13132C-4533-4D32-9E9D-F646B3AF6070}" presName="composite" presStyleCnt="0"/>
      <dgm:spPr/>
    </dgm:pt>
    <dgm:pt modelId="{BA1CA620-E2E3-4892-B1EB-09571D949F34}" type="pres">
      <dgm:prSet presAssocID="{5B13132C-4533-4D32-9E9D-F646B3AF6070}" presName="background" presStyleLbl="node0" presStyleIdx="1" presStyleCnt="3"/>
      <dgm:spPr/>
    </dgm:pt>
    <dgm:pt modelId="{C2358E9D-696F-4818-82F0-FCAAD9CBB8A1}" type="pres">
      <dgm:prSet presAssocID="{5B13132C-4533-4D32-9E9D-F646B3AF6070}" presName="text" presStyleLbl="fgAcc0" presStyleIdx="1" presStyleCnt="3">
        <dgm:presLayoutVars>
          <dgm:chPref val="3"/>
        </dgm:presLayoutVars>
      </dgm:prSet>
      <dgm:spPr/>
    </dgm:pt>
    <dgm:pt modelId="{456BA283-FD78-4C6E-A7DA-61F191809AA9}" type="pres">
      <dgm:prSet presAssocID="{5B13132C-4533-4D32-9E9D-F646B3AF6070}" presName="hierChild2" presStyleCnt="0"/>
      <dgm:spPr/>
    </dgm:pt>
    <dgm:pt modelId="{F09D8A87-BCD4-4784-A39D-7A1F28D16350}" type="pres">
      <dgm:prSet presAssocID="{B2E342DF-0381-498C-A286-7CB5A1BD1E32}" presName="hierRoot1" presStyleCnt="0"/>
      <dgm:spPr/>
    </dgm:pt>
    <dgm:pt modelId="{A7E4C4F6-5CB4-4D14-8879-5D051C8D655E}" type="pres">
      <dgm:prSet presAssocID="{B2E342DF-0381-498C-A286-7CB5A1BD1E32}" presName="composite" presStyleCnt="0"/>
      <dgm:spPr/>
    </dgm:pt>
    <dgm:pt modelId="{D888E6C5-6C42-4B44-A73B-7DAD98AB2751}" type="pres">
      <dgm:prSet presAssocID="{B2E342DF-0381-498C-A286-7CB5A1BD1E32}" presName="background" presStyleLbl="node0" presStyleIdx="2" presStyleCnt="3"/>
      <dgm:spPr/>
    </dgm:pt>
    <dgm:pt modelId="{4FB639B0-E835-4953-9CE4-FD71FE12BA76}" type="pres">
      <dgm:prSet presAssocID="{B2E342DF-0381-498C-A286-7CB5A1BD1E32}" presName="text" presStyleLbl="fgAcc0" presStyleIdx="2" presStyleCnt="3">
        <dgm:presLayoutVars>
          <dgm:chPref val="3"/>
        </dgm:presLayoutVars>
      </dgm:prSet>
      <dgm:spPr/>
    </dgm:pt>
    <dgm:pt modelId="{AF7B5729-2523-4489-9DE6-FB54495537A5}" type="pres">
      <dgm:prSet presAssocID="{B2E342DF-0381-498C-A286-7CB5A1BD1E32}" presName="hierChild2" presStyleCnt="0"/>
      <dgm:spPr/>
    </dgm:pt>
  </dgm:ptLst>
  <dgm:cxnLst>
    <dgm:cxn modelId="{6B8F010A-714C-4446-90D1-785A01A7378C}" type="presOf" srcId="{B2E342DF-0381-498C-A286-7CB5A1BD1E32}" destId="{4FB639B0-E835-4953-9CE4-FD71FE12BA76}" srcOrd="0" destOrd="0" presId="urn:microsoft.com/office/officeart/2005/8/layout/hierarchy1"/>
    <dgm:cxn modelId="{98232971-4EFD-4E2E-AF73-31E372FA0989}" type="presOf" srcId="{5B13132C-4533-4D32-9E9D-F646B3AF6070}" destId="{C2358E9D-696F-4818-82F0-FCAAD9CBB8A1}" srcOrd="0" destOrd="0" presId="urn:microsoft.com/office/officeart/2005/8/layout/hierarchy1"/>
    <dgm:cxn modelId="{E70EDE77-BC92-4394-B10A-96039571A8AB}" type="presOf" srcId="{DAB68562-FC44-452A-9C87-00FBD607B2A0}" destId="{1B78BF85-5604-4A73-8C93-E36690A64EC6}" srcOrd="0" destOrd="0" presId="urn:microsoft.com/office/officeart/2005/8/layout/hierarchy1"/>
    <dgm:cxn modelId="{41C3B87C-FF68-4028-9528-484F584D2E6C}" srcId="{DAB68562-FC44-452A-9C87-00FBD607B2A0}" destId="{B2E342DF-0381-498C-A286-7CB5A1BD1E32}" srcOrd="2" destOrd="0" parTransId="{8064AF98-1AD2-45B9-A096-4F95C9442211}" sibTransId="{231401C4-AA11-487C-9B3D-AD38828B89FF}"/>
    <dgm:cxn modelId="{B448CA8D-663D-4777-AAD4-8A43A68B73E5}" srcId="{DAB68562-FC44-452A-9C87-00FBD607B2A0}" destId="{5B13132C-4533-4D32-9E9D-F646B3AF6070}" srcOrd="1" destOrd="0" parTransId="{0E6F98A2-4BF9-410C-96EB-9B8E0CFFFC14}" sibTransId="{065BD923-9CA8-4411-AAF3-0C23ED822E96}"/>
    <dgm:cxn modelId="{B52ABFBD-7872-460E-B7C3-BA469B47B835}" srcId="{DAB68562-FC44-452A-9C87-00FBD607B2A0}" destId="{0C1BD7A0-4407-42CE-AD7D-60BD79AEDF65}" srcOrd="0" destOrd="0" parTransId="{5CB9FE13-E4A9-4459-944B-945E259F95D3}" sibTransId="{73A9B7B9-2BAE-425E-B497-536646DC6AC6}"/>
    <dgm:cxn modelId="{BD1A66CA-1F6F-4316-8143-30435E992B4E}" type="presOf" srcId="{0C1BD7A0-4407-42CE-AD7D-60BD79AEDF65}" destId="{B0E18390-B2C2-4B52-AF5D-15625E970DF7}" srcOrd="0" destOrd="0" presId="urn:microsoft.com/office/officeart/2005/8/layout/hierarchy1"/>
    <dgm:cxn modelId="{51878133-25B6-4ADA-9BE7-4E031C561101}" type="presParOf" srcId="{1B78BF85-5604-4A73-8C93-E36690A64EC6}" destId="{923B522A-CDC3-4266-A39F-22BDBCD928F2}" srcOrd="0" destOrd="0" presId="urn:microsoft.com/office/officeart/2005/8/layout/hierarchy1"/>
    <dgm:cxn modelId="{5D2452F4-5FA5-414A-B063-86342CA9C813}" type="presParOf" srcId="{923B522A-CDC3-4266-A39F-22BDBCD928F2}" destId="{B6768234-EA75-48CA-AB11-6905A0448070}" srcOrd="0" destOrd="0" presId="urn:microsoft.com/office/officeart/2005/8/layout/hierarchy1"/>
    <dgm:cxn modelId="{3EB21FBF-B0F2-49D2-85EE-5773892996D0}" type="presParOf" srcId="{B6768234-EA75-48CA-AB11-6905A0448070}" destId="{C138A61B-565C-4CA7-9181-7A39E616061B}" srcOrd="0" destOrd="0" presId="urn:microsoft.com/office/officeart/2005/8/layout/hierarchy1"/>
    <dgm:cxn modelId="{6F110DB0-1829-439A-B8A9-97106D6CF4DC}" type="presParOf" srcId="{B6768234-EA75-48CA-AB11-6905A0448070}" destId="{B0E18390-B2C2-4B52-AF5D-15625E970DF7}" srcOrd="1" destOrd="0" presId="urn:microsoft.com/office/officeart/2005/8/layout/hierarchy1"/>
    <dgm:cxn modelId="{6CA84FCE-5BAB-460A-A1B2-B051C63A0482}" type="presParOf" srcId="{923B522A-CDC3-4266-A39F-22BDBCD928F2}" destId="{D0CA24B2-ADE7-45C0-A65F-DA60B86FF087}" srcOrd="1" destOrd="0" presId="urn:microsoft.com/office/officeart/2005/8/layout/hierarchy1"/>
    <dgm:cxn modelId="{90DE3065-0097-4B13-A0BF-D226CD4EE543}" type="presParOf" srcId="{1B78BF85-5604-4A73-8C93-E36690A64EC6}" destId="{B691242F-2F83-439C-8C59-B4BCB2B91434}" srcOrd="1" destOrd="0" presId="urn:microsoft.com/office/officeart/2005/8/layout/hierarchy1"/>
    <dgm:cxn modelId="{A11B37B3-8FF1-4C92-B29D-B684583D5514}" type="presParOf" srcId="{B691242F-2F83-439C-8C59-B4BCB2B91434}" destId="{7F10588F-6044-4D78-9EDE-371FD74936B7}" srcOrd="0" destOrd="0" presId="urn:microsoft.com/office/officeart/2005/8/layout/hierarchy1"/>
    <dgm:cxn modelId="{E983EB27-F295-41BE-BFF8-E91251EA8DC1}" type="presParOf" srcId="{7F10588F-6044-4D78-9EDE-371FD74936B7}" destId="{BA1CA620-E2E3-4892-B1EB-09571D949F34}" srcOrd="0" destOrd="0" presId="urn:microsoft.com/office/officeart/2005/8/layout/hierarchy1"/>
    <dgm:cxn modelId="{51928C6F-89FB-4FA8-BBB7-9DAB420CE635}" type="presParOf" srcId="{7F10588F-6044-4D78-9EDE-371FD74936B7}" destId="{C2358E9D-696F-4818-82F0-FCAAD9CBB8A1}" srcOrd="1" destOrd="0" presId="urn:microsoft.com/office/officeart/2005/8/layout/hierarchy1"/>
    <dgm:cxn modelId="{4FF1184A-E8C1-4438-BA2B-F326377AD7C7}" type="presParOf" srcId="{B691242F-2F83-439C-8C59-B4BCB2B91434}" destId="{456BA283-FD78-4C6E-A7DA-61F191809AA9}" srcOrd="1" destOrd="0" presId="urn:microsoft.com/office/officeart/2005/8/layout/hierarchy1"/>
    <dgm:cxn modelId="{D3556BEF-017A-487A-AE1D-3546F71B9200}" type="presParOf" srcId="{1B78BF85-5604-4A73-8C93-E36690A64EC6}" destId="{F09D8A87-BCD4-4784-A39D-7A1F28D16350}" srcOrd="2" destOrd="0" presId="urn:microsoft.com/office/officeart/2005/8/layout/hierarchy1"/>
    <dgm:cxn modelId="{8C5C7CC6-683E-4FE9-BA58-3718DAC682A6}" type="presParOf" srcId="{F09D8A87-BCD4-4784-A39D-7A1F28D16350}" destId="{A7E4C4F6-5CB4-4D14-8879-5D051C8D655E}" srcOrd="0" destOrd="0" presId="urn:microsoft.com/office/officeart/2005/8/layout/hierarchy1"/>
    <dgm:cxn modelId="{2B05C56D-3D80-45D1-8574-A0E76549B934}" type="presParOf" srcId="{A7E4C4F6-5CB4-4D14-8879-5D051C8D655E}" destId="{D888E6C5-6C42-4B44-A73B-7DAD98AB2751}" srcOrd="0" destOrd="0" presId="urn:microsoft.com/office/officeart/2005/8/layout/hierarchy1"/>
    <dgm:cxn modelId="{A26EC893-4D8F-4DB3-BCB9-7BBE4609C642}" type="presParOf" srcId="{A7E4C4F6-5CB4-4D14-8879-5D051C8D655E}" destId="{4FB639B0-E835-4953-9CE4-FD71FE12BA76}" srcOrd="1" destOrd="0" presId="urn:microsoft.com/office/officeart/2005/8/layout/hierarchy1"/>
    <dgm:cxn modelId="{0855A085-EF43-4865-A603-48C6C034D38B}" type="presParOf" srcId="{F09D8A87-BCD4-4784-A39D-7A1F28D16350}" destId="{AF7B5729-2523-4489-9DE6-FB54495537A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B68562-FC44-452A-9C87-00FBD607B2A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C1BD7A0-4407-42CE-AD7D-60BD79AEDF65}">
      <dgm:prSet/>
      <dgm:spPr/>
      <dgm:t>
        <a:bodyPr/>
        <a:lstStyle/>
        <a:p>
          <a:r>
            <a:rPr lang="en-US" b="1" u="sng" dirty="0"/>
            <a:t>Our hope</a:t>
          </a:r>
          <a:r>
            <a:rPr lang="en-US" dirty="0"/>
            <a:t> is birthed in history’s promise.</a:t>
          </a:r>
        </a:p>
      </dgm:t>
    </dgm:pt>
    <dgm:pt modelId="{5CB9FE13-E4A9-4459-944B-945E259F95D3}" type="parTrans" cxnId="{B52ABFBD-7872-460E-B7C3-BA469B47B835}">
      <dgm:prSet/>
      <dgm:spPr/>
      <dgm:t>
        <a:bodyPr/>
        <a:lstStyle/>
        <a:p>
          <a:endParaRPr lang="en-US"/>
        </a:p>
      </dgm:t>
    </dgm:pt>
    <dgm:pt modelId="{73A9B7B9-2BAE-425E-B497-536646DC6AC6}" type="sibTrans" cxnId="{B52ABFBD-7872-460E-B7C3-BA469B47B835}">
      <dgm:prSet/>
      <dgm:spPr/>
      <dgm:t>
        <a:bodyPr/>
        <a:lstStyle/>
        <a:p>
          <a:endParaRPr lang="en-US"/>
        </a:p>
      </dgm:t>
    </dgm:pt>
    <dgm:pt modelId="{5B13132C-4533-4D32-9E9D-F646B3AF6070}">
      <dgm:prSet/>
      <dgm:spPr/>
      <dgm:t>
        <a:bodyPr/>
        <a:lstStyle/>
        <a:p>
          <a:r>
            <a:rPr lang="en-US" b="1" u="sng"/>
            <a:t>Our hope</a:t>
          </a:r>
          <a:r>
            <a:rPr lang="en-US"/>
            <a:t>, while delayed, is evident in present reality.</a:t>
          </a:r>
        </a:p>
      </dgm:t>
    </dgm:pt>
    <dgm:pt modelId="{0E6F98A2-4BF9-410C-96EB-9B8E0CFFFC14}" type="parTrans" cxnId="{B448CA8D-663D-4777-AAD4-8A43A68B73E5}">
      <dgm:prSet/>
      <dgm:spPr/>
      <dgm:t>
        <a:bodyPr/>
        <a:lstStyle/>
        <a:p>
          <a:endParaRPr lang="en-US"/>
        </a:p>
      </dgm:t>
    </dgm:pt>
    <dgm:pt modelId="{065BD923-9CA8-4411-AAF3-0C23ED822E96}" type="sibTrans" cxnId="{B448CA8D-663D-4777-AAD4-8A43A68B73E5}">
      <dgm:prSet/>
      <dgm:spPr/>
      <dgm:t>
        <a:bodyPr/>
        <a:lstStyle/>
        <a:p>
          <a:endParaRPr lang="en-US"/>
        </a:p>
      </dgm:t>
    </dgm:pt>
    <dgm:pt modelId="{B2E342DF-0381-498C-A286-7CB5A1BD1E32}">
      <dgm:prSet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en-US" b="1" u="sng" dirty="0">
              <a:solidFill>
                <a:srgbClr val="FFFF00"/>
              </a:solidFill>
            </a:rPr>
            <a:t>Our hope</a:t>
          </a:r>
          <a:r>
            <a:rPr lang="en-US" dirty="0">
              <a:solidFill>
                <a:srgbClr val="FFFF00"/>
              </a:solidFill>
            </a:rPr>
            <a:t> for a bright future changes lives. </a:t>
          </a:r>
        </a:p>
      </dgm:t>
    </dgm:pt>
    <dgm:pt modelId="{8064AF98-1AD2-45B9-A096-4F95C9442211}" type="parTrans" cxnId="{41C3B87C-FF68-4028-9528-484F584D2E6C}">
      <dgm:prSet/>
      <dgm:spPr/>
      <dgm:t>
        <a:bodyPr/>
        <a:lstStyle/>
        <a:p>
          <a:endParaRPr lang="en-US"/>
        </a:p>
      </dgm:t>
    </dgm:pt>
    <dgm:pt modelId="{231401C4-AA11-487C-9B3D-AD38828B89FF}" type="sibTrans" cxnId="{41C3B87C-FF68-4028-9528-484F584D2E6C}">
      <dgm:prSet/>
      <dgm:spPr/>
      <dgm:t>
        <a:bodyPr/>
        <a:lstStyle/>
        <a:p>
          <a:endParaRPr lang="en-US"/>
        </a:p>
      </dgm:t>
    </dgm:pt>
    <dgm:pt modelId="{1B78BF85-5604-4A73-8C93-E36690A64EC6}" type="pres">
      <dgm:prSet presAssocID="{DAB68562-FC44-452A-9C87-00FBD607B2A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23B522A-CDC3-4266-A39F-22BDBCD928F2}" type="pres">
      <dgm:prSet presAssocID="{0C1BD7A0-4407-42CE-AD7D-60BD79AEDF65}" presName="hierRoot1" presStyleCnt="0"/>
      <dgm:spPr/>
    </dgm:pt>
    <dgm:pt modelId="{B6768234-EA75-48CA-AB11-6905A0448070}" type="pres">
      <dgm:prSet presAssocID="{0C1BD7A0-4407-42CE-AD7D-60BD79AEDF65}" presName="composite" presStyleCnt="0"/>
      <dgm:spPr/>
    </dgm:pt>
    <dgm:pt modelId="{C138A61B-565C-4CA7-9181-7A39E616061B}" type="pres">
      <dgm:prSet presAssocID="{0C1BD7A0-4407-42CE-AD7D-60BD79AEDF65}" presName="background" presStyleLbl="node0" presStyleIdx="0" presStyleCnt="3"/>
      <dgm:spPr/>
    </dgm:pt>
    <dgm:pt modelId="{B0E18390-B2C2-4B52-AF5D-15625E970DF7}" type="pres">
      <dgm:prSet presAssocID="{0C1BD7A0-4407-42CE-AD7D-60BD79AEDF65}" presName="text" presStyleLbl="fgAcc0" presStyleIdx="0" presStyleCnt="3">
        <dgm:presLayoutVars>
          <dgm:chPref val="3"/>
        </dgm:presLayoutVars>
      </dgm:prSet>
      <dgm:spPr/>
    </dgm:pt>
    <dgm:pt modelId="{D0CA24B2-ADE7-45C0-A65F-DA60B86FF087}" type="pres">
      <dgm:prSet presAssocID="{0C1BD7A0-4407-42CE-AD7D-60BD79AEDF65}" presName="hierChild2" presStyleCnt="0"/>
      <dgm:spPr/>
    </dgm:pt>
    <dgm:pt modelId="{B691242F-2F83-439C-8C59-B4BCB2B91434}" type="pres">
      <dgm:prSet presAssocID="{5B13132C-4533-4D32-9E9D-F646B3AF6070}" presName="hierRoot1" presStyleCnt="0"/>
      <dgm:spPr/>
    </dgm:pt>
    <dgm:pt modelId="{7F10588F-6044-4D78-9EDE-371FD74936B7}" type="pres">
      <dgm:prSet presAssocID="{5B13132C-4533-4D32-9E9D-F646B3AF6070}" presName="composite" presStyleCnt="0"/>
      <dgm:spPr/>
    </dgm:pt>
    <dgm:pt modelId="{BA1CA620-E2E3-4892-B1EB-09571D949F34}" type="pres">
      <dgm:prSet presAssocID="{5B13132C-4533-4D32-9E9D-F646B3AF6070}" presName="background" presStyleLbl="node0" presStyleIdx="1" presStyleCnt="3"/>
      <dgm:spPr/>
    </dgm:pt>
    <dgm:pt modelId="{C2358E9D-696F-4818-82F0-FCAAD9CBB8A1}" type="pres">
      <dgm:prSet presAssocID="{5B13132C-4533-4D32-9E9D-F646B3AF6070}" presName="text" presStyleLbl="fgAcc0" presStyleIdx="1" presStyleCnt="3">
        <dgm:presLayoutVars>
          <dgm:chPref val="3"/>
        </dgm:presLayoutVars>
      </dgm:prSet>
      <dgm:spPr/>
    </dgm:pt>
    <dgm:pt modelId="{456BA283-FD78-4C6E-A7DA-61F191809AA9}" type="pres">
      <dgm:prSet presAssocID="{5B13132C-4533-4D32-9E9D-F646B3AF6070}" presName="hierChild2" presStyleCnt="0"/>
      <dgm:spPr/>
    </dgm:pt>
    <dgm:pt modelId="{F09D8A87-BCD4-4784-A39D-7A1F28D16350}" type="pres">
      <dgm:prSet presAssocID="{B2E342DF-0381-498C-A286-7CB5A1BD1E32}" presName="hierRoot1" presStyleCnt="0"/>
      <dgm:spPr/>
    </dgm:pt>
    <dgm:pt modelId="{A7E4C4F6-5CB4-4D14-8879-5D051C8D655E}" type="pres">
      <dgm:prSet presAssocID="{B2E342DF-0381-498C-A286-7CB5A1BD1E32}" presName="composite" presStyleCnt="0"/>
      <dgm:spPr/>
    </dgm:pt>
    <dgm:pt modelId="{D888E6C5-6C42-4B44-A73B-7DAD98AB2751}" type="pres">
      <dgm:prSet presAssocID="{B2E342DF-0381-498C-A286-7CB5A1BD1E32}" presName="background" presStyleLbl="node0" presStyleIdx="2" presStyleCnt="3"/>
      <dgm:spPr/>
    </dgm:pt>
    <dgm:pt modelId="{4FB639B0-E835-4953-9CE4-FD71FE12BA76}" type="pres">
      <dgm:prSet presAssocID="{B2E342DF-0381-498C-A286-7CB5A1BD1E32}" presName="text" presStyleLbl="fgAcc0" presStyleIdx="2" presStyleCnt="3">
        <dgm:presLayoutVars>
          <dgm:chPref val="3"/>
        </dgm:presLayoutVars>
      </dgm:prSet>
      <dgm:spPr/>
    </dgm:pt>
    <dgm:pt modelId="{AF7B5729-2523-4489-9DE6-FB54495537A5}" type="pres">
      <dgm:prSet presAssocID="{B2E342DF-0381-498C-A286-7CB5A1BD1E32}" presName="hierChild2" presStyleCnt="0"/>
      <dgm:spPr/>
    </dgm:pt>
  </dgm:ptLst>
  <dgm:cxnLst>
    <dgm:cxn modelId="{6B8F010A-714C-4446-90D1-785A01A7378C}" type="presOf" srcId="{B2E342DF-0381-498C-A286-7CB5A1BD1E32}" destId="{4FB639B0-E835-4953-9CE4-FD71FE12BA76}" srcOrd="0" destOrd="0" presId="urn:microsoft.com/office/officeart/2005/8/layout/hierarchy1"/>
    <dgm:cxn modelId="{98232971-4EFD-4E2E-AF73-31E372FA0989}" type="presOf" srcId="{5B13132C-4533-4D32-9E9D-F646B3AF6070}" destId="{C2358E9D-696F-4818-82F0-FCAAD9CBB8A1}" srcOrd="0" destOrd="0" presId="urn:microsoft.com/office/officeart/2005/8/layout/hierarchy1"/>
    <dgm:cxn modelId="{E70EDE77-BC92-4394-B10A-96039571A8AB}" type="presOf" srcId="{DAB68562-FC44-452A-9C87-00FBD607B2A0}" destId="{1B78BF85-5604-4A73-8C93-E36690A64EC6}" srcOrd="0" destOrd="0" presId="urn:microsoft.com/office/officeart/2005/8/layout/hierarchy1"/>
    <dgm:cxn modelId="{41C3B87C-FF68-4028-9528-484F584D2E6C}" srcId="{DAB68562-FC44-452A-9C87-00FBD607B2A0}" destId="{B2E342DF-0381-498C-A286-7CB5A1BD1E32}" srcOrd="2" destOrd="0" parTransId="{8064AF98-1AD2-45B9-A096-4F95C9442211}" sibTransId="{231401C4-AA11-487C-9B3D-AD38828B89FF}"/>
    <dgm:cxn modelId="{B448CA8D-663D-4777-AAD4-8A43A68B73E5}" srcId="{DAB68562-FC44-452A-9C87-00FBD607B2A0}" destId="{5B13132C-4533-4D32-9E9D-F646B3AF6070}" srcOrd="1" destOrd="0" parTransId="{0E6F98A2-4BF9-410C-96EB-9B8E0CFFFC14}" sibTransId="{065BD923-9CA8-4411-AAF3-0C23ED822E96}"/>
    <dgm:cxn modelId="{B52ABFBD-7872-460E-B7C3-BA469B47B835}" srcId="{DAB68562-FC44-452A-9C87-00FBD607B2A0}" destId="{0C1BD7A0-4407-42CE-AD7D-60BD79AEDF65}" srcOrd="0" destOrd="0" parTransId="{5CB9FE13-E4A9-4459-944B-945E259F95D3}" sibTransId="{73A9B7B9-2BAE-425E-B497-536646DC6AC6}"/>
    <dgm:cxn modelId="{BD1A66CA-1F6F-4316-8143-30435E992B4E}" type="presOf" srcId="{0C1BD7A0-4407-42CE-AD7D-60BD79AEDF65}" destId="{B0E18390-B2C2-4B52-AF5D-15625E970DF7}" srcOrd="0" destOrd="0" presId="urn:microsoft.com/office/officeart/2005/8/layout/hierarchy1"/>
    <dgm:cxn modelId="{51878133-25B6-4ADA-9BE7-4E031C561101}" type="presParOf" srcId="{1B78BF85-5604-4A73-8C93-E36690A64EC6}" destId="{923B522A-CDC3-4266-A39F-22BDBCD928F2}" srcOrd="0" destOrd="0" presId="urn:microsoft.com/office/officeart/2005/8/layout/hierarchy1"/>
    <dgm:cxn modelId="{5D2452F4-5FA5-414A-B063-86342CA9C813}" type="presParOf" srcId="{923B522A-CDC3-4266-A39F-22BDBCD928F2}" destId="{B6768234-EA75-48CA-AB11-6905A0448070}" srcOrd="0" destOrd="0" presId="urn:microsoft.com/office/officeart/2005/8/layout/hierarchy1"/>
    <dgm:cxn modelId="{3EB21FBF-B0F2-49D2-85EE-5773892996D0}" type="presParOf" srcId="{B6768234-EA75-48CA-AB11-6905A0448070}" destId="{C138A61B-565C-4CA7-9181-7A39E616061B}" srcOrd="0" destOrd="0" presId="urn:microsoft.com/office/officeart/2005/8/layout/hierarchy1"/>
    <dgm:cxn modelId="{6F110DB0-1829-439A-B8A9-97106D6CF4DC}" type="presParOf" srcId="{B6768234-EA75-48CA-AB11-6905A0448070}" destId="{B0E18390-B2C2-4B52-AF5D-15625E970DF7}" srcOrd="1" destOrd="0" presId="urn:microsoft.com/office/officeart/2005/8/layout/hierarchy1"/>
    <dgm:cxn modelId="{6CA84FCE-5BAB-460A-A1B2-B051C63A0482}" type="presParOf" srcId="{923B522A-CDC3-4266-A39F-22BDBCD928F2}" destId="{D0CA24B2-ADE7-45C0-A65F-DA60B86FF087}" srcOrd="1" destOrd="0" presId="urn:microsoft.com/office/officeart/2005/8/layout/hierarchy1"/>
    <dgm:cxn modelId="{90DE3065-0097-4B13-A0BF-D226CD4EE543}" type="presParOf" srcId="{1B78BF85-5604-4A73-8C93-E36690A64EC6}" destId="{B691242F-2F83-439C-8C59-B4BCB2B91434}" srcOrd="1" destOrd="0" presId="urn:microsoft.com/office/officeart/2005/8/layout/hierarchy1"/>
    <dgm:cxn modelId="{A11B37B3-8FF1-4C92-B29D-B684583D5514}" type="presParOf" srcId="{B691242F-2F83-439C-8C59-B4BCB2B91434}" destId="{7F10588F-6044-4D78-9EDE-371FD74936B7}" srcOrd="0" destOrd="0" presId="urn:microsoft.com/office/officeart/2005/8/layout/hierarchy1"/>
    <dgm:cxn modelId="{E983EB27-F295-41BE-BFF8-E91251EA8DC1}" type="presParOf" srcId="{7F10588F-6044-4D78-9EDE-371FD74936B7}" destId="{BA1CA620-E2E3-4892-B1EB-09571D949F34}" srcOrd="0" destOrd="0" presId="urn:microsoft.com/office/officeart/2005/8/layout/hierarchy1"/>
    <dgm:cxn modelId="{51928C6F-89FB-4FA8-BBB7-9DAB420CE635}" type="presParOf" srcId="{7F10588F-6044-4D78-9EDE-371FD74936B7}" destId="{C2358E9D-696F-4818-82F0-FCAAD9CBB8A1}" srcOrd="1" destOrd="0" presId="urn:microsoft.com/office/officeart/2005/8/layout/hierarchy1"/>
    <dgm:cxn modelId="{4FF1184A-E8C1-4438-BA2B-F326377AD7C7}" type="presParOf" srcId="{B691242F-2F83-439C-8C59-B4BCB2B91434}" destId="{456BA283-FD78-4C6E-A7DA-61F191809AA9}" srcOrd="1" destOrd="0" presId="urn:microsoft.com/office/officeart/2005/8/layout/hierarchy1"/>
    <dgm:cxn modelId="{D3556BEF-017A-487A-AE1D-3546F71B9200}" type="presParOf" srcId="{1B78BF85-5604-4A73-8C93-E36690A64EC6}" destId="{F09D8A87-BCD4-4784-A39D-7A1F28D16350}" srcOrd="2" destOrd="0" presId="urn:microsoft.com/office/officeart/2005/8/layout/hierarchy1"/>
    <dgm:cxn modelId="{8C5C7CC6-683E-4FE9-BA58-3718DAC682A6}" type="presParOf" srcId="{F09D8A87-BCD4-4784-A39D-7A1F28D16350}" destId="{A7E4C4F6-5CB4-4D14-8879-5D051C8D655E}" srcOrd="0" destOrd="0" presId="urn:microsoft.com/office/officeart/2005/8/layout/hierarchy1"/>
    <dgm:cxn modelId="{2B05C56D-3D80-45D1-8574-A0E76549B934}" type="presParOf" srcId="{A7E4C4F6-5CB4-4D14-8879-5D051C8D655E}" destId="{D888E6C5-6C42-4B44-A73B-7DAD98AB2751}" srcOrd="0" destOrd="0" presId="urn:microsoft.com/office/officeart/2005/8/layout/hierarchy1"/>
    <dgm:cxn modelId="{A26EC893-4D8F-4DB3-BCB9-7BBE4609C642}" type="presParOf" srcId="{A7E4C4F6-5CB4-4D14-8879-5D051C8D655E}" destId="{4FB639B0-E835-4953-9CE4-FD71FE12BA76}" srcOrd="1" destOrd="0" presId="urn:microsoft.com/office/officeart/2005/8/layout/hierarchy1"/>
    <dgm:cxn modelId="{0855A085-EF43-4865-A603-48C6C034D38B}" type="presParOf" srcId="{F09D8A87-BCD4-4784-A39D-7A1F28D16350}" destId="{AF7B5729-2523-4489-9DE6-FB54495537A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8A61B-565C-4CA7-9181-7A39E616061B}">
      <dsp:nvSpPr>
        <dsp:cNvPr id="0" name=""/>
        <dsp:cNvSpPr/>
      </dsp:nvSpPr>
      <dsp:spPr>
        <a:xfrm>
          <a:off x="0" y="229325"/>
          <a:ext cx="3134218" cy="19902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18390-B2C2-4B52-AF5D-15625E970DF7}">
      <dsp:nvSpPr>
        <dsp:cNvPr id="0" name=""/>
        <dsp:cNvSpPr/>
      </dsp:nvSpPr>
      <dsp:spPr>
        <a:xfrm>
          <a:off x="348246" y="560159"/>
          <a:ext cx="3134218" cy="1990228"/>
        </a:xfrm>
        <a:prstGeom prst="roundRect">
          <a:avLst>
            <a:gd name="adj" fmla="val 10000"/>
          </a:avLst>
        </a:prstGeom>
        <a:solidFill>
          <a:schemeClr val="tx2">
            <a:lumMod val="75000"/>
            <a:lumOff val="2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sng" kern="1200" dirty="0">
              <a:solidFill>
                <a:srgbClr val="FFFF00"/>
              </a:solidFill>
            </a:rPr>
            <a:t>Our hope</a:t>
          </a:r>
          <a:r>
            <a:rPr lang="en-US" sz="2800" kern="1200" dirty="0">
              <a:solidFill>
                <a:srgbClr val="FFFF00"/>
              </a:solidFill>
            </a:rPr>
            <a:t> is birthed in history’s promise.</a:t>
          </a:r>
        </a:p>
      </dsp:txBody>
      <dsp:txXfrm>
        <a:off x="406538" y="618451"/>
        <a:ext cx="3017634" cy="1873644"/>
      </dsp:txXfrm>
    </dsp:sp>
    <dsp:sp modelId="{BA1CA620-E2E3-4892-B1EB-09571D949F34}">
      <dsp:nvSpPr>
        <dsp:cNvPr id="0" name=""/>
        <dsp:cNvSpPr/>
      </dsp:nvSpPr>
      <dsp:spPr>
        <a:xfrm>
          <a:off x="3830711" y="229325"/>
          <a:ext cx="3134218" cy="19902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58E9D-696F-4818-82F0-FCAAD9CBB8A1}">
      <dsp:nvSpPr>
        <dsp:cNvPr id="0" name=""/>
        <dsp:cNvSpPr/>
      </dsp:nvSpPr>
      <dsp:spPr>
        <a:xfrm>
          <a:off x="4178957" y="560159"/>
          <a:ext cx="3134218" cy="1990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4237249" y="618451"/>
        <a:ext cx="3017634" cy="1873644"/>
      </dsp:txXfrm>
    </dsp:sp>
    <dsp:sp modelId="{D888E6C5-6C42-4B44-A73B-7DAD98AB2751}">
      <dsp:nvSpPr>
        <dsp:cNvPr id="0" name=""/>
        <dsp:cNvSpPr/>
      </dsp:nvSpPr>
      <dsp:spPr>
        <a:xfrm>
          <a:off x="7661422" y="229325"/>
          <a:ext cx="3134218" cy="19902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639B0-E835-4953-9CE4-FD71FE12BA76}">
      <dsp:nvSpPr>
        <dsp:cNvPr id="0" name=""/>
        <dsp:cNvSpPr/>
      </dsp:nvSpPr>
      <dsp:spPr>
        <a:xfrm>
          <a:off x="8009668" y="560159"/>
          <a:ext cx="3134218" cy="1990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8067960" y="618451"/>
        <a:ext cx="3017634" cy="18736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8A61B-565C-4CA7-9181-7A39E616061B}">
      <dsp:nvSpPr>
        <dsp:cNvPr id="0" name=""/>
        <dsp:cNvSpPr/>
      </dsp:nvSpPr>
      <dsp:spPr>
        <a:xfrm>
          <a:off x="0" y="229325"/>
          <a:ext cx="3134218" cy="19902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18390-B2C2-4B52-AF5D-15625E970DF7}">
      <dsp:nvSpPr>
        <dsp:cNvPr id="0" name=""/>
        <dsp:cNvSpPr/>
      </dsp:nvSpPr>
      <dsp:spPr>
        <a:xfrm>
          <a:off x="348246" y="560159"/>
          <a:ext cx="3134218" cy="1990228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sng" kern="1200" dirty="0"/>
            <a:t>Our hope</a:t>
          </a:r>
          <a:r>
            <a:rPr lang="en-US" sz="2800" kern="1200" dirty="0"/>
            <a:t> is birthed in history’s promise.</a:t>
          </a:r>
        </a:p>
      </dsp:txBody>
      <dsp:txXfrm>
        <a:off x="406538" y="618451"/>
        <a:ext cx="3017634" cy="1873644"/>
      </dsp:txXfrm>
    </dsp:sp>
    <dsp:sp modelId="{BA1CA620-E2E3-4892-B1EB-09571D949F34}">
      <dsp:nvSpPr>
        <dsp:cNvPr id="0" name=""/>
        <dsp:cNvSpPr/>
      </dsp:nvSpPr>
      <dsp:spPr>
        <a:xfrm>
          <a:off x="3830711" y="229325"/>
          <a:ext cx="3134218" cy="19902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58E9D-696F-4818-82F0-FCAAD9CBB8A1}">
      <dsp:nvSpPr>
        <dsp:cNvPr id="0" name=""/>
        <dsp:cNvSpPr/>
      </dsp:nvSpPr>
      <dsp:spPr>
        <a:xfrm>
          <a:off x="4178957" y="560159"/>
          <a:ext cx="3134218" cy="1990228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sng" kern="1200" dirty="0">
              <a:solidFill>
                <a:srgbClr val="FFFF00"/>
              </a:solidFill>
            </a:rPr>
            <a:t>Our hope</a:t>
          </a:r>
          <a:r>
            <a:rPr lang="en-US" sz="2800" kern="1200" dirty="0">
              <a:solidFill>
                <a:srgbClr val="FFFF00"/>
              </a:solidFill>
            </a:rPr>
            <a:t>, while delayed, is evident in present reality.</a:t>
          </a:r>
        </a:p>
      </dsp:txBody>
      <dsp:txXfrm>
        <a:off x="4237249" y="618451"/>
        <a:ext cx="3017634" cy="1873644"/>
      </dsp:txXfrm>
    </dsp:sp>
    <dsp:sp modelId="{D888E6C5-6C42-4B44-A73B-7DAD98AB2751}">
      <dsp:nvSpPr>
        <dsp:cNvPr id="0" name=""/>
        <dsp:cNvSpPr/>
      </dsp:nvSpPr>
      <dsp:spPr>
        <a:xfrm>
          <a:off x="7661422" y="229325"/>
          <a:ext cx="3134218" cy="19902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639B0-E835-4953-9CE4-FD71FE12BA76}">
      <dsp:nvSpPr>
        <dsp:cNvPr id="0" name=""/>
        <dsp:cNvSpPr/>
      </dsp:nvSpPr>
      <dsp:spPr>
        <a:xfrm>
          <a:off x="8009668" y="560159"/>
          <a:ext cx="3134218" cy="1990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8067960" y="618451"/>
        <a:ext cx="3017634" cy="18736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8A61B-565C-4CA7-9181-7A39E616061B}">
      <dsp:nvSpPr>
        <dsp:cNvPr id="0" name=""/>
        <dsp:cNvSpPr/>
      </dsp:nvSpPr>
      <dsp:spPr>
        <a:xfrm>
          <a:off x="0" y="229325"/>
          <a:ext cx="3134218" cy="19902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18390-B2C2-4B52-AF5D-15625E970DF7}">
      <dsp:nvSpPr>
        <dsp:cNvPr id="0" name=""/>
        <dsp:cNvSpPr/>
      </dsp:nvSpPr>
      <dsp:spPr>
        <a:xfrm>
          <a:off x="348246" y="560159"/>
          <a:ext cx="3134218" cy="1990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sng" kern="1200" dirty="0"/>
            <a:t>Our hope</a:t>
          </a:r>
          <a:r>
            <a:rPr lang="en-US" sz="2800" kern="1200" dirty="0"/>
            <a:t> is birthed in history’s promise.</a:t>
          </a:r>
        </a:p>
      </dsp:txBody>
      <dsp:txXfrm>
        <a:off x="406538" y="618451"/>
        <a:ext cx="3017634" cy="1873644"/>
      </dsp:txXfrm>
    </dsp:sp>
    <dsp:sp modelId="{BA1CA620-E2E3-4892-B1EB-09571D949F34}">
      <dsp:nvSpPr>
        <dsp:cNvPr id="0" name=""/>
        <dsp:cNvSpPr/>
      </dsp:nvSpPr>
      <dsp:spPr>
        <a:xfrm>
          <a:off x="3830711" y="229325"/>
          <a:ext cx="3134218" cy="19902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58E9D-696F-4818-82F0-FCAAD9CBB8A1}">
      <dsp:nvSpPr>
        <dsp:cNvPr id="0" name=""/>
        <dsp:cNvSpPr/>
      </dsp:nvSpPr>
      <dsp:spPr>
        <a:xfrm>
          <a:off x="4178957" y="560159"/>
          <a:ext cx="3134218" cy="1990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sng" kern="1200"/>
            <a:t>Our hope</a:t>
          </a:r>
          <a:r>
            <a:rPr lang="en-US" sz="2800" kern="1200"/>
            <a:t>, while delayed, is evident in present reality.</a:t>
          </a:r>
        </a:p>
      </dsp:txBody>
      <dsp:txXfrm>
        <a:off x="4237249" y="618451"/>
        <a:ext cx="3017634" cy="1873644"/>
      </dsp:txXfrm>
    </dsp:sp>
    <dsp:sp modelId="{D888E6C5-6C42-4B44-A73B-7DAD98AB2751}">
      <dsp:nvSpPr>
        <dsp:cNvPr id="0" name=""/>
        <dsp:cNvSpPr/>
      </dsp:nvSpPr>
      <dsp:spPr>
        <a:xfrm>
          <a:off x="7661422" y="229325"/>
          <a:ext cx="3134218" cy="19902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639B0-E835-4953-9CE4-FD71FE12BA76}">
      <dsp:nvSpPr>
        <dsp:cNvPr id="0" name=""/>
        <dsp:cNvSpPr/>
      </dsp:nvSpPr>
      <dsp:spPr>
        <a:xfrm>
          <a:off x="8009668" y="560159"/>
          <a:ext cx="3134218" cy="1990228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sng" kern="1200" dirty="0">
              <a:solidFill>
                <a:srgbClr val="FFFF00"/>
              </a:solidFill>
            </a:rPr>
            <a:t>Our hope</a:t>
          </a:r>
          <a:r>
            <a:rPr lang="en-US" sz="2800" kern="1200" dirty="0">
              <a:solidFill>
                <a:srgbClr val="FFFF00"/>
              </a:solidFill>
            </a:rPr>
            <a:t> for a bright future changes lives. </a:t>
          </a:r>
        </a:p>
      </dsp:txBody>
      <dsp:txXfrm>
        <a:off x="8067960" y="618451"/>
        <a:ext cx="3017634" cy="1873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42FE-E00B-4FAF-8F73-F722060EB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978408"/>
            <a:ext cx="10506991" cy="2531555"/>
          </a:xfrm>
          <a:prstGeom prst="rect">
            <a:avLst/>
          </a:prstGeom>
        </p:spPr>
        <p:txBody>
          <a:bodyPr anchor="b"/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1CCE2-4461-473E-B23C-34C8CCF04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3602038"/>
            <a:ext cx="10506991" cy="227755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A551A-CE2F-4E35-A714-B1F04D4B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5C907-6594-4DFF-A32B-449C3BA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76D75-E9DA-4660-AC52-51BA63FC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57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999A10-4355-4A13-B008-196B21ABE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600" y="483576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6D448-AFEA-4483-B0E4-00284052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16234-4516-4303-8F60-A8127D89A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192" y="3103131"/>
            <a:ext cx="10506991" cy="30929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B5D50-A474-462B-A807-DF186B1C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F1DAF-2E2D-46ED-AA3E-3D2FE403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FC771-EB13-4EB5-A0A2-3968C6AB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B596B8-8230-4695-8D76-F06AFA815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3EBF93-5FD9-4F4E-8485-7B937145C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123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B4D06-C7C6-4949-8EB2-F03ED999A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41710" y="978408"/>
            <a:ext cx="2947881" cy="51247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21B9D-8C11-4176-AF22-89F972E2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632" y="978408"/>
            <a:ext cx="7256453" cy="5124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A9E1C-8E18-4A35-9BD8-427B1D14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16CDB-7BB6-4DD2-A626-6DA8E569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0403B-439E-449F-83B1-799EEC23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0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3735-A77F-440D-9448-6AE7C204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1579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C6EE-D55E-454B-B28C-EC73D1DB4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A2905-6D2E-4319-9521-61452AB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C7550-84E8-49D3-B419-6F5F327D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D2C6B-EA5D-4D97-BC84-6C860D53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15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B299E6-11CC-4181-86C3-528A13F1F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22232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03473-0A64-4F9F-833B-8D64E390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9"/>
            <a:ext cx="10515600" cy="271676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73736-B424-40F2-B562-6DC10E5E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4171445"/>
            <a:ext cx="10515600" cy="1918205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48851-37C0-478D-B722-D76C817D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E063E-66CE-4C18-91FA-D14AE052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66D3D-FD62-470C-BC3C-A03771A3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FF0049-0231-4557-A707-569556F0C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3922232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7A0DB1-87C8-4BF4-B2A2-F9CA6ED05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C29209-8A8F-48A7-8BA2-AFADA37CB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86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66BE9C-AE7C-4C39-9694-C32D6939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483577"/>
            <a:ext cx="11147071" cy="243482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CC42C-303A-4BDF-990A-2B07967B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978408"/>
            <a:ext cx="1114707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5CEF-353E-4E14-83AD-ACADDC08D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5ECEF-9654-4AC1-BF77-7BC602BB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12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22FC8-BC06-407B-A82B-DA62B33A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5B701-4E1F-48AA-8A3C-ED5DD91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BCA31-8AC7-46F5-BCAB-41D54DF8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BA86D8-2A29-4A0E-AEA0-39B41C418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85E13E-918A-4D04-9E84-94148D7C8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26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E892-D975-4DD6-8583-A14DDBE8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978407"/>
            <a:ext cx="11145039" cy="1339584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F7700-CECC-4881-BE5C-A13CD825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632" y="2500921"/>
            <a:ext cx="534622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50766-520A-44C5-943E-569222B74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32" y="3428999"/>
            <a:ext cx="5346222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F7E42-976A-4239-8006-D68538D4B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120" y="2500921"/>
            <a:ext cx="5372551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CA329-951F-4391-ADC5-7EA320B77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120" y="3428999"/>
            <a:ext cx="5372551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EC22A-DA46-460C-B865-D928C20A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2D647-42C5-4AB7-BB71-3A440657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" y="641908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0B2B67-714C-46DA-85E5-598B424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-7190"/>
            <a:ext cx="640080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4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4B6724-AB30-4E7C-BE2B-ECD94FF1B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33311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D4BAB-2678-4A19-A575-C47CAF14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59150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7C89E-0ABD-4FD2-924C-894345AD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026CE-9CC8-403B-88B1-184D1653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3D616-3C18-401B-A792-E75149FD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EC6F70-D800-4067-A36A-5BBFC8018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393331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B66CB6-8988-4FBA-8524-726765A5F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157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73F84-0C6B-4EF4-9405-C3898249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EC807-744E-4C5C-8B15-09AED3E5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CB19-9F4B-474C-85C1-4A645A97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88B0-DD6B-449B-AE32-D3192081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8"/>
            <a:ext cx="4287393" cy="2450592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22ED6-5B69-4B3B-BF96-3A75F210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4464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04043-D45F-440A-A15D-2718A913E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072DC-7326-43E7-806C-B690C439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9A0F-B8C6-4AA6-A9C4-4A454F42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7A616-A4F2-4FC5-88DE-B4E6BA54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65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773D-D007-4687-BA9C-9F229829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7"/>
            <a:ext cx="4287393" cy="2450593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A75FC-78D2-4EF5-884F-11B7BACF7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4464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CE0BB-D335-4391-A23F-194C575CA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701E1-B97B-4DA5-B9AD-07B7C124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D9CF8-F42F-4618-9F26-8BFE5648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A2023-1ECA-4A96-BDC7-F7FA4368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7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7A535-3CAC-46BC-B2B2-3AE83EC3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2153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EBDBD-59EC-46ED-BE79-6D37B531D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3306870"/>
            <a:ext cx="10506991" cy="257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1F5C-FD3D-42C7-90F4-5ECE6FFCF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632" y="100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1B8F32D-D8B6-4B9E-9CBF-DCAC30B7B93D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63D50-6D0B-4963-97B9-A32AE6323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5E08-CAC3-4C87-B143-5F8956AE9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06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FA88D0-E295-4CF3-934C-6423EACEB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nd purple wavy lines&#10;&#10;Description automatically generated">
            <a:extLst>
              <a:ext uri="{FF2B5EF4-FFF2-40B4-BE49-F238E27FC236}">
                <a16:creationId xmlns:a16="http://schemas.microsoft.com/office/drawing/2014/main" id="{DF0A12AD-394E-39FC-48F4-156A3D4113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275" r="10858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557F95D-0BC1-B713-075F-40508F255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6327" y="5365111"/>
            <a:ext cx="10463344" cy="1421096"/>
          </a:xfrm>
        </p:spPr>
        <p:txBody>
          <a:bodyPr anchor="b">
            <a:normAutofit/>
          </a:bodyPr>
          <a:lstStyle/>
          <a:p>
            <a:pPr algn="r"/>
            <a:r>
              <a:rPr lang="en-US" sz="5400" dirty="0">
                <a:solidFill>
                  <a:srgbClr val="FFFFFF"/>
                </a:solidFill>
              </a:rPr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4E56A8-93D5-4BE3-AE61-84677331A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492A0C-1773-477B-83B5-C707CB057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CC8263F-4521-EE3E-95A0-4AF99D3647ED}"/>
              </a:ext>
            </a:extLst>
          </p:cNvPr>
          <p:cNvSpPr txBox="1"/>
          <p:nvPr/>
        </p:nvSpPr>
        <p:spPr>
          <a:xfrm>
            <a:off x="0" y="751375"/>
            <a:ext cx="1185976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Advent –</a:t>
            </a:r>
            <a:r>
              <a:rPr lang="en-US" sz="6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6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four weeks of Christmas </a:t>
            </a:r>
          </a:p>
          <a:p>
            <a:pPr algn="ctr"/>
            <a:r>
              <a:rPr lang="en-US" sz="6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we focus on hope, love, </a:t>
            </a:r>
          </a:p>
          <a:p>
            <a:pPr algn="ctr"/>
            <a:r>
              <a:rPr lang="en-US" sz="6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joy, and peace in the birth of </a:t>
            </a:r>
          </a:p>
          <a:p>
            <a:pPr algn="ctr"/>
            <a:r>
              <a:rPr lang="en-US" sz="6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Savior, Jesus Christ.  </a:t>
            </a:r>
          </a:p>
        </p:txBody>
      </p:sp>
    </p:spTree>
    <p:extLst>
      <p:ext uri="{BB962C8B-B14F-4D97-AF65-F5344CB8AC3E}">
        <p14:creationId xmlns:p14="http://schemas.microsoft.com/office/powerpoint/2010/main" val="196584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FA88D0-E295-4CF3-934C-6423EACEB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nd purple wavy lines&#10;&#10;Description automatically generated">
            <a:extLst>
              <a:ext uri="{FF2B5EF4-FFF2-40B4-BE49-F238E27FC236}">
                <a16:creationId xmlns:a16="http://schemas.microsoft.com/office/drawing/2014/main" id="{DF0A12AD-394E-39FC-48F4-156A3D4113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275" r="10858"/>
          <a:stretch/>
        </p:blipFill>
        <p:spPr>
          <a:xfrm>
            <a:off x="0" y="-1"/>
            <a:ext cx="1218893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D815BD-B2E5-56A1-73C1-71A720B25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691" y="601403"/>
            <a:ext cx="11245980" cy="2736390"/>
          </a:xfrm>
        </p:spPr>
        <p:txBody>
          <a:bodyPr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“Jesus is the Promise of Hope”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57F95D-0BC1-B713-075F-40508F255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2742106"/>
            <a:ext cx="11550162" cy="1191373"/>
          </a:xfrm>
        </p:spPr>
        <p:txBody>
          <a:bodyPr anchor="b">
            <a:normAutofit fontScale="92500"/>
          </a:bodyPr>
          <a:lstStyle/>
          <a:p>
            <a:r>
              <a:rPr lang="en-US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The </a:t>
            </a:r>
            <a:r>
              <a:rPr lang="en-US" sz="6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</a:t>
            </a:r>
            <a:r>
              <a:rPr lang="en-US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God give us hope.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4E56A8-93D5-4BE3-AE61-84677331A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492A0C-1773-477B-83B5-C707CB057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421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FA88D0-E295-4CF3-934C-6423EACEB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nd purple wavy lines&#10;&#10;Description automatically generated">
            <a:extLst>
              <a:ext uri="{FF2B5EF4-FFF2-40B4-BE49-F238E27FC236}">
                <a16:creationId xmlns:a16="http://schemas.microsoft.com/office/drawing/2014/main" id="{DF0A12AD-394E-39FC-48F4-156A3D4113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275" r="10858"/>
          <a:stretch/>
        </p:blipFill>
        <p:spPr>
          <a:xfrm>
            <a:off x="0" y="-1"/>
            <a:ext cx="1218893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D815BD-B2E5-56A1-73C1-71A720B25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691" y="601403"/>
            <a:ext cx="11245980" cy="273639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is the Promise of Hope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57F95D-0BC1-B713-075F-40508F255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054" y="1969597"/>
            <a:ext cx="11550162" cy="2425121"/>
          </a:xfrm>
        </p:spPr>
        <p:txBody>
          <a:bodyPr anchor="b">
            <a:normAutofit fontScale="62500" lnSpcReduction="20000"/>
          </a:bodyPr>
          <a:lstStyle/>
          <a:p>
            <a:pPr marL="1143000" indent="-1143000">
              <a:lnSpc>
                <a:spcPct val="200000"/>
              </a:lnSpc>
              <a:buAutoNum type="arabicPeriod"/>
            </a:pPr>
            <a:r>
              <a:rPr lang="en-US" sz="5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5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</a:t>
            </a:r>
            <a:r>
              <a:rPr lang="en-US" sz="5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God give us hope.</a:t>
            </a:r>
          </a:p>
          <a:p>
            <a:pPr marL="1143000" indent="-1143000">
              <a:lnSpc>
                <a:spcPct val="200000"/>
              </a:lnSpc>
              <a:buAutoNum type="arabicPeriod"/>
            </a:pPr>
            <a:r>
              <a:rPr lang="en-US" sz="77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77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PRESENCE</a:t>
            </a:r>
            <a:r>
              <a:rPr lang="en-US" sz="77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God gives us hope. 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4E56A8-93D5-4BE3-AE61-84677331A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492A0C-1773-477B-83B5-C707CB057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715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FA88D0-E295-4CF3-934C-6423EACEB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nd purple wavy lines&#10;&#10;Description automatically generated">
            <a:extLst>
              <a:ext uri="{FF2B5EF4-FFF2-40B4-BE49-F238E27FC236}">
                <a16:creationId xmlns:a16="http://schemas.microsoft.com/office/drawing/2014/main" id="{DF0A12AD-394E-39FC-48F4-156A3D4113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275" r="10858"/>
          <a:stretch/>
        </p:blipFill>
        <p:spPr>
          <a:xfrm>
            <a:off x="0" y="-1"/>
            <a:ext cx="1218893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D815BD-B2E5-56A1-73C1-71A720B25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691" y="601403"/>
            <a:ext cx="11245980" cy="273639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is the Promise of Hope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57F95D-0BC1-B713-075F-40508F255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691" y="1812848"/>
            <a:ext cx="11629671" cy="3095054"/>
          </a:xfrm>
        </p:spPr>
        <p:txBody>
          <a:bodyPr anchor="b">
            <a:normAutofit fontScale="62500" lnSpcReduction="20000"/>
          </a:bodyPr>
          <a:lstStyle/>
          <a:p>
            <a:pPr marL="1143000" indent="-1143000">
              <a:lnSpc>
                <a:spcPct val="120000"/>
              </a:lnSpc>
              <a:buAutoNum type="arabicPeriod"/>
            </a:pPr>
            <a:r>
              <a:rPr lang="en-US" sz="5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51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</a:t>
            </a:r>
            <a:r>
              <a:rPr lang="en-US" sz="5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God give us hope.</a:t>
            </a:r>
          </a:p>
          <a:p>
            <a:pPr marL="1143000" indent="-1143000">
              <a:lnSpc>
                <a:spcPct val="120000"/>
              </a:lnSpc>
              <a:buAutoNum type="arabicPeriod"/>
            </a:pPr>
            <a:r>
              <a:rPr lang="en-US" sz="5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51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PRESENCE</a:t>
            </a:r>
            <a:r>
              <a:rPr lang="en-US" sz="5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God gives us hope.  </a:t>
            </a:r>
          </a:p>
          <a:p>
            <a:pPr marL="1143000" indent="-1143000">
              <a:lnSpc>
                <a:spcPct val="220000"/>
              </a:lnSpc>
              <a:buAutoNum type="arabicPeriod"/>
            </a:pPr>
            <a:r>
              <a:rPr lang="en-US" sz="77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77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SACRIFICE</a:t>
            </a:r>
            <a:r>
              <a:rPr lang="en-US" sz="77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God gives us hope.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4E56A8-93D5-4BE3-AE61-84677331A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492A0C-1773-477B-83B5-C707CB057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096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18D5F1-911E-4BCF-9AF0-F3A54D7C0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84EE41-863A-4DE9-9A51-4F014D681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416" y="485369"/>
            <a:ext cx="11147071" cy="246083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C6EF1-0701-69F0-A209-4E5D2C2F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485369"/>
            <a:ext cx="11143886" cy="2405227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100">
                <a:solidFill>
                  <a:srgbClr val="FFFF00"/>
                </a:solidFill>
              </a:rPr>
              <a:t>Simeon saw </a:t>
            </a:r>
            <a:r>
              <a:rPr lang="en-US" sz="5100" dirty="0">
                <a:solidFill>
                  <a:srgbClr val="FFFF00"/>
                </a:solidFill>
              </a:rPr>
              <a:t>the day when  </a:t>
            </a:r>
            <a:br>
              <a:rPr lang="en-US" sz="5100" dirty="0">
                <a:solidFill>
                  <a:srgbClr val="FFFF00"/>
                </a:solidFill>
              </a:rPr>
            </a:br>
            <a:r>
              <a:rPr lang="en-US" sz="5100" dirty="0">
                <a:solidFill>
                  <a:srgbClr val="FFFF00"/>
                </a:solidFill>
              </a:rPr>
              <a:t>the Promise of Hope was fulfilled.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850E05-3320-4817-99CE-D56547FCA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990BBA-8A0B-4EF5-A122-0815DEC19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A9946C-C93A-4350-AC54-937723F6B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0D958B-F48A-53D9-006A-7AC1197FBF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2349547"/>
              </p:ext>
            </p:extLst>
          </p:nvPr>
        </p:nvGraphicFramePr>
        <p:xfrm>
          <a:off x="482600" y="3098800"/>
          <a:ext cx="11143887" cy="2779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2358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18D5F1-911E-4BCF-9AF0-F3A54D7C0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84EE41-863A-4DE9-9A51-4F014D681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416" y="485369"/>
            <a:ext cx="11147071" cy="246083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C6EF1-0701-69F0-A209-4E5D2C2F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16" y="494343"/>
            <a:ext cx="11143886" cy="2424058"/>
          </a:xfrm>
          <a:solidFill>
            <a:schemeClr val="accent4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100" dirty="0">
                <a:solidFill>
                  <a:srgbClr val="FFFF00"/>
                </a:solidFill>
              </a:rPr>
              <a:t>Simeon say the day when  </a:t>
            </a:r>
            <a:br>
              <a:rPr lang="en-US" sz="5100" dirty="0">
                <a:solidFill>
                  <a:srgbClr val="FFFF00"/>
                </a:solidFill>
              </a:rPr>
            </a:br>
            <a:r>
              <a:rPr lang="en-US" sz="5100" dirty="0">
                <a:solidFill>
                  <a:srgbClr val="FFFF00"/>
                </a:solidFill>
              </a:rPr>
              <a:t>the Promise of Hope was fulfilled.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850E05-3320-4817-99CE-D56547FCA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990BBA-8A0B-4EF5-A122-0815DEC19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A9946C-C93A-4350-AC54-937723F6B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0D958B-F48A-53D9-006A-7AC1197FBF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0951807"/>
              </p:ext>
            </p:extLst>
          </p:nvPr>
        </p:nvGraphicFramePr>
        <p:xfrm>
          <a:off x="482600" y="3098800"/>
          <a:ext cx="11143887" cy="2779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1342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18D5F1-911E-4BCF-9AF0-F3A54D7C0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84EE41-863A-4DE9-9A51-4F014D681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416" y="485369"/>
            <a:ext cx="11147071" cy="246083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C6EF1-0701-69F0-A209-4E5D2C2F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457562"/>
            <a:ext cx="11143886" cy="2460838"/>
          </a:xfrm>
          <a:solidFill>
            <a:schemeClr val="accent4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100" dirty="0">
                <a:solidFill>
                  <a:srgbClr val="FFFF00"/>
                </a:solidFill>
              </a:rPr>
              <a:t>Simeon say the day when  </a:t>
            </a:r>
            <a:br>
              <a:rPr lang="en-US" sz="5100" dirty="0">
                <a:solidFill>
                  <a:srgbClr val="FFFF00"/>
                </a:solidFill>
              </a:rPr>
            </a:br>
            <a:r>
              <a:rPr lang="en-US" sz="5100" dirty="0">
                <a:solidFill>
                  <a:srgbClr val="FFFF00"/>
                </a:solidFill>
              </a:rPr>
              <a:t>the Promise of Hope was fulfilled.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850E05-3320-4817-99CE-D56547FCA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990BBA-8A0B-4EF5-A122-0815DEC19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A9946C-C93A-4350-AC54-937723F6B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0D958B-F48A-53D9-006A-7AC1197FBF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343595"/>
              </p:ext>
            </p:extLst>
          </p:nvPr>
        </p:nvGraphicFramePr>
        <p:xfrm>
          <a:off x="482600" y="3098800"/>
          <a:ext cx="11143887" cy="2779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5007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FA88D0-E295-4CF3-934C-6423EACEB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nd purple wavy lines&#10;&#10;Description automatically generated">
            <a:extLst>
              <a:ext uri="{FF2B5EF4-FFF2-40B4-BE49-F238E27FC236}">
                <a16:creationId xmlns:a16="http://schemas.microsoft.com/office/drawing/2014/main" id="{DF0A12AD-394E-39FC-48F4-156A3D4113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275" r="10858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557F95D-0BC1-B713-075F-40508F255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6327" y="5365111"/>
            <a:ext cx="10463344" cy="1421096"/>
          </a:xfrm>
        </p:spPr>
        <p:txBody>
          <a:bodyPr anchor="b">
            <a:normAutofit/>
          </a:bodyPr>
          <a:lstStyle/>
          <a:p>
            <a:pPr algn="r"/>
            <a:r>
              <a:rPr lang="en-US" sz="5400" dirty="0">
                <a:solidFill>
                  <a:srgbClr val="FFFFFF"/>
                </a:solidFill>
              </a:rPr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4E56A8-93D5-4BE3-AE61-84677331A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492A0C-1773-477B-83B5-C707CB057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CC8263F-4521-EE3E-95A0-4AF99D3647ED}"/>
              </a:ext>
            </a:extLst>
          </p:cNvPr>
          <p:cNvSpPr txBox="1"/>
          <p:nvPr/>
        </p:nvSpPr>
        <p:spPr>
          <a:xfrm>
            <a:off x="0" y="751375"/>
            <a:ext cx="12188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is that hope.</a:t>
            </a:r>
          </a:p>
        </p:txBody>
      </p:sp>
    </p:spTree>
    <p:extLst>
      <p:ext uri="{BB962C8B-B14F-4D97-AF65-F5344CB8AC3E}">
        <p14:creationId xmlns:p14="http://schemas.microsoft.com/office/powerpoint/2010/main" val="2647621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FA88D0-E295-4CF3-934C-6423EACEB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nd purple wavy lines&#10;&#10;Description automatically generated">
            <a:extLst>
              <a:ext uri="{FF2B5EF4-FFF2-40B4-BE49-F238E27FC236}">
                <a16:creationId xmlns:a16="http://schemas.microsoft.com/office/drawing/2014/main" id="{DF0A12AD-394E-39FC-48F4-156A3D4113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275" r="10858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557F95D-0BC1-B713-075F-40508F255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6327" y="5365111"/>
            <a:ext cx="10463344" cy="1421096"/>
          </a:xfrm>
        </p:spPr>
        <p:txBody>
          <a:bodyPr anchor="b">
            <a:normAutofit/>
          </a:bodyPr>
          <a:lstStyle/>
          <a:p>
            <a:pPr algn="r"/>
            <a:r>
              <a:rPr lang="en-US" sz="5400" dirty="0">
                <a:solidFill>
                  <a:srgbClr val="FFFFFF"/>
                </a:solidFill>
              </a:rPr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4E56A8-93D5-4BE3-AE61-84677331A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492A0C-1773-477B-83B5-C707CB057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CC8263F-4521-EE3E-95A0-4AF99D3647ED}"/>
              </a:ext>
            </a:extLst>
          </p:cNvPr>
          <p:cNvSpPr txBox="1"/>
          <p:nvPr/>
        </p:nvSpPr>
        <p:spPr>
          <a:xfrm>
            <a:off x="0" y="751375"/>
            <a:ext cx="1218893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is that hope.</a:t>
            </a:r>
          </a:p>
          <a:p>
            <a:pPr algn="ctr"/>
            <a:endParaRPr lang="en-US" sz="5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9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is OUR hope.</a:t>
            </a:r>
          </a:p>
        </p:txBody>
      </p:sp>
    </p:spTree>
    <p:extLst>
      <p:ext uri="{BB962C8B-B14F-4D97-AF65-F5344CB8AC3E}">
        <p14:creationId xmlns:p14="http://schemas.microsoft.com/office/powerpoint/2010/main" val="1295455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FA88D0-E295-4CF3-934C-6423EACEB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nd purple wavy lines&#10;&#10;Description automatically generated">
            <a:extLst>
              <a:ext uri="{FF2B5EF4-FFF2-40B4-BE49-F238E27FC236}">
                <a16:creationId xmlns:a16="http://schemas.microsoft.com/office/drawing/2014/main" id="{DF0A12AD-394E-39FC-48F4-156A3D4113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275" r="10858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557F95D-0BC1-B713-075F-40508F255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6327" y="5365111"/>
            <a:ext cx="10463344" cy="1421096"/>
          </a:xfrm>
        </p:spPr>
        <p:txBody>
          <a:bodyPr anchor="b">
            <a:normAutofit/>
          </a:bodyPr>
          <a:lstStyle/>
          <a:p>
            <a:pPr algn="r"/>
            <a:r>
              <a:rPr lang="en-US" sz="5400" dirty="0">
                <a:solidFill>
                  <a:srgbClr val="FFFFFF"/>
                </a:solidFill>
              </a:rPr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4E56A8-93D5-4BE3-AE61-84677331A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492A0C-1773-477B-83B5-C707CB057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CC8263F-4521-EE3E-95A0-4AF99D3647ED}"/>
              </a:ext>
            </a:extLst>
          </p:cNvPr>
          <p:cNvSpPr txBox="1"/>
          <p:nvPr/>
        </p:nvSpPr>
        <p:spPr>
          <a:xfrm>
            <a:off x="0" y="751375"/>
            <a:ext cx="121889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is that hope.</a:t>
            </a:r>
          </a:p>
          <a:p>
            <a:pPr algn="ctr"/>
            <a:r>
              <a:rPr lang="en-US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is our hope.</a:t>
            </a:r>
          </a:p>
          <a:p>
            <a:pPr algn="ctr"/>
            <a:endParaRPr lang="en-US" sz="5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8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is our ONLY HOPE.</a:t>
            </a:r>
          </a:p>
        </p:txBody>
      </p:sp>
    </p:spTree>
    <p:extLst>
      <p:ext uri="{BB962C8B-B14F-4D97-AF65-F5344CB8AC3E}">
        <p14:creationId xmlns:p14="http://schemas.microsoft.com/office/powerpoint/2010/main" val="109758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FA88D0-E295-4CF3-934C-6423EACEB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nd purple wavy lines&#10;&#10;Description automatically generated">
            <a:extLst>
              <a:ext uri="{FF2B5EF4-FFF2-40B4-BE49-F238E27FC236}">
                <a16:creationId xmlns:a16="http://schemas.microsoft.com/office/drawing/2014/main" id="{DF0A12AD-394E-39FC-48F4-156A3D4113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275" r="10858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557F95D-0BC1-B713-075F-40508F255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6327" y="5365111"/>
            <a:ext cx="10463344" cy="1421096"/>
          </a:xfrm>
        </p:spPr>
        <p:txBody>
          <a:bodyPr anchor="b">
            <a:normAutofit/>
          </a:bodyPr>
          <a:lstStyle/>
          <a:p>
            <a:pPr algn="r"/>
            <a:r>
              <a:rPr lang="en-US" sz="5400" dirty="0">
                <a:solidFill>
                  <a:srgbClr val="FFFFFF"/>
                </a:solidFill>
              </a:rPr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4E56A8-93D5-4BE3-AE61-84677331A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492A0C-1773-477B-83B5-C707CB057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CC8263F-4521-EE3E-95A0-4AF99D3647ED}"/>
              </a:ext>
            </a:extLst>
          </p:cNvPr>
          <p:cNvSpPr txBox="1"/>
          <p:nvPr/>
        </p:nvSpPr>
        <p:spPr>
          <a:xfrm>
            <a:off x="0" y="751375"/>
            <a:ext cx="11859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is that hope.</a:t>
            </a:r>
          </a:p>
          <a:p>
            <a:pPr algn="ctr"/>
            <a:r>
              <a:rPr lang="en-US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is our hope.</a:t>
            </a:r>
          </a:p>
          <a:p>
            <a:pPr algn="ctr"/>
            <a:r>
              <a:rPr lang="en-US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is our only hope</a:t>
            </a:r>
            <a:r>
              <a:rPr lang="en-US" sz="7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en-US" sz="7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7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is the Promise of Hope! </a:t>
            </a:r>
            <a:endParaRPr lang="en-US" sz="4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109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FA88D0-E295-4CF3-934C-6423EACEB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nd purple wavy lines&#10;&#10;Description automatically generated">
            <a:extLst>
              <a:ext uri="{FF2B5EF4-FFF2-40B4-BE49-F238E27FC236}">
                <a16:creationId xmlns:a16="http://schemas.microsoft.com/office/drawing/2014/main" id="{DF0A12AD-394E-39FC-48F4-156A3D4113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275" r="10858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D815BD-B2E5-56A1-73C1-71A720B25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309" y="687524"/>
            <a:ext cx="11706351" cy="2736390"/>
          </a:xfrm>
        </p:spPr>
        <p:txBody>
          <a:bodyPr anchor="t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11500" dirty="0">
                <a:solidFill>
                  <a:srgbClr val="FFFF00"/>
                </a:solidFill>
              </a:rPr>
              <a:t>“Jesus is the </a:t>
            </a:r>
            <a:br>
              <a:rPr lang="en-US" sz="11500" dirty="0">
                <a:solidFill>
                  <a:srgbClr val="FFFF00"/>
                </a:solidFill>
              </a:rPr>
            </a:br>
            <a:r>
              <a:rPr lang="en-US" sz="11500" dirty="0">
                <a:solidFill>
                  <a:srgbClr val="FFFF00"/>
                </a:solidFill>
              </a:rPr>
              <a:t>Promise of Hope”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57F95D-0BC1-B713-075F-40508F255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463" y="5162913"/>
            <a:ext cx="10463344" cy="1421096"/>
          </a:xfrm>
        </p:spPr>
        <p:txBody>
          <a:bodyPr anchor="b">
            <a:normAutofit fontScale="77500" lnSpcReduction="20000"/>
          </a:bodyPr>
          <a:lstStyle/>
          <a:p>
            <a:pPr algn="ctr"/>
            <a:r>
              <a:rPr lang="en-US" sz="6400" dirty="0">
                <a:solidFill>
                  <a:srgbClr val="FFFFFF"/>
                </a:solidFill>
              </a:rPr>
              <a:t>Luke 2:25-35 (ESV)  </a:t>
            </a:r>
          </a:p>
          <a:p>
            <a:pPr algn="r"/>
            <a:r>
              <a:rPr lang="en-US" sz="5400" dirty="0">
                <a:solidFill>
                  <a:srgbClr val="FFFFFF"/>
                </a:solidFill>
              </a:rPr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4E56A8-93D5-4BE3-AE61-84677331A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492A0C-1773-477B-83B5-C707CB057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171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725773-9122-EBC7-0B80-65CFC28DA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27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FA88D0-E295-4CF3-934C-6423EACEB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nd purple wavy lines&#10;&#10;Description automatically generated">
            <a:extLst>
              <a:ext uri="{FF2B5EF4-FFF2-40B4-BE49-F238E27FC236}">
                <a16:creationId xmlns:a16="http://schemas.microsoft.com/office/drawing/2014/main" id="{DF0A12AD-394E-39FC-48F4-156A3D4113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275" r="10858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557F95D-0BC1-B713-075F-40508F255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6327" y="5365111"/>
            <a:ext cx="10463344" cy="1421096"/>
          </a:xfrm>
        </p:spPr>
        <p:txBody>
          <a:bodyPr anchor="b">
            <a:normAutofit/>
          </a:bodyPr>
          <a:lstStyle/>
          <a:p>
            <a:pPr algn="r"/>
            <a:r>
              <a:rPr lang="en-US" sz="5400" dirty="0">
                <a:solidFill>
                  <a:srgbClr val="FFFFFF"/>
                </a:solidFill>
              </a:rPr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4E56A8-93D5-4BE3-AE61-84677331A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492A0C-1773-477B-83B5-C707CB057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CC8263F-4521-EE3E-95A0-4AF99D3647ED}"/>
              </a:ext>
            </a:extLst>
          </p:cNvPr>
          <p:cNvSpPr txBox="1"/>
          <p:nvPr/>
        </p:nvSpPr>
        <p:spPr>
          <a:xfrm>
            <a:off x="164601" y="1197229"/>
            <a:ext cx="118597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hope?</a:t>
            </a:r>
          </a:p>
          <a:p>
            <a:pPr algn="ctr"/>
            <a:endParaRPr lang="en-US" sz="60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19D1B8-4DAC-7C12-D4F1-C24362D2BB1E}"/>
              </a:ext>
            </a:extLst>
          </p:cNvPr>
          <p:cNvSpPr txBox="1"/>
          <p:nvPr/>
        </p:nvSpPr>
        <p:spPr>
          <a:xfrm>
            <a:off x="3048" y="5533779"/>
            <a:ext cx="1218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Isaiah 49:23		Psalm 37:9		Jeremiah 29:11</a:t>
            </a:r>
          </a:p>
        </p:txBody>
      </p:sp>
    </p:spTree>
    <p:extLst>
      <p:ext uri="{BB962C8B-B14F-4D97-AF65-F5344CB8AC3E}">
        <p14:creationId xmlns:p14="http://schemas.microsoft.com/office/powerpoint/2010/main" val="2969699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FA88D0-E295-4CF3-934C-6423EACEB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nd purple wavy lines&#10;&#10;Description automatically generated">
            <a:extLst>
              <a:ext uri="{FF2B5EF4-FFF2-40B4-BE49-F238E27FC236}">
                <a16:creationId xmlns:a16="http://schemas.microsoft.com/office/drawing/2014/main" id="{DF0A12AD-394E-39FC-48F4-156A3D4113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275" r="10858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557F95D-0BC1-B713-075F-40508F255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6327" y="5365111"/>
            <a:ext cx="10463344" cy="1421096"/>
          </a:xfrm>
        </p:spPr>
        <p:txBody>
          <a:bodyPr anchor="b">
            <a:normAutofit/>
          </a:bodyPr>
          <a:lstStyle/>
          <a:p>
            <a:pPr algn="r"/>
            <a:r>
              <a:rPr lang="en-US" sz="5400" dirty="0">
                <a:solidFill>
                  <a:srgbClr val="FFFFFF"/>
                </a:solidFill>
              </a:rPr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4E56A8-93D5-4BE3-AE61-84677331A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492A0C-1773-477B-83B5-C707CB057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CC8263F-4521-EE3E-95A0-4AF99D3647ED}"/>
              </a:ext>
            </a:extLst>
          </p:cNvPr>
          <p:cNvSpPr txBox="1"/>
          <p:nvPr/>
        </p:nvSpPr>
        <p:spPr>
          <a:xfrm>
            <a:off x="482600" y="603645"/>
            <a:ext cx="118597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 Testament Hope </a:t>
            </a:r>
          </a:p>
          <a:p>
            <a:pPr algn="ctr"/>
            <a:r>
              <a:rPr lang="en-US" sz="7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Looked Forward</a:t>
            </a:r>
          </a:p>
          <a:p>
            <a:pPr algn="ctr"/>
            <a:r>
              <a:rPr lang="en-US" sz="7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 Future Promise</a:t>
            </a:r>
          </a:p>
          <a:p>
            <a:pPr algn="ctr"/>
            <a:endParaRPr lang="en-US" sz="60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6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(Prophesies Proclaimed)</a:t>
            </a:r>
          </a:p>
        </p:txBody>
      </p:sp>
    </p:spTree>
    <p:extLst>
      <p:ext uri="{BB962C8B-B14F-4D97-AF65-F5344CB8AC3E}">
        <p14:creationId xmlns:p14="http://schemas.microsoft.com/office/powerpoint/2010/main" val="1716210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FA88D0-E295-4CF3-934C-6423EACEB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nd purple wavy lines&#10;&#10;Description automatically generated">
            <a:extLst>
              <a:ext uri="{FF2B5EF4-FFF2-40B4-BE49-F238E27FC236}">
                <a16:creationId xmlns:a16="http://schemas.microsoft.com/office/drawing/2014/main" id="{DF0A12AD-394E-39FC-48F4-156A3D4113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275" r="10858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557F95D-0BC1-B713-075F-40508F255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6327" y="5365111"/>
            <a:ext cx="10463344" cy="1421096"/>
          </a:xfrm>
        </p:spPr>
        <p:txBody>
          <a:bodyPr anchor="b">
            <a:normAutofit/>
          </a:bodyPr>
          <a:lstStyle/>
          <a:p>
            <a:pPr algn="r"/>
            <a:r>
              <a:rPr lang="en-US" sz="5400" dirty="0">
                <a:solidFill>
                  <a:srgbClr val="FFFFFF"/>
                </a:solidFill>
              </a:rPr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4E56A8-93D5-4BE3-AE61-84677331A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492A0C-1773-477B-83B5-C707CB057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CC8263F-4521-EE3E-95A0-4AF99D3647ED}"/>
              </a:ext>
            </a:extLst>
          </p:cNvPr>
          <p:cNvSpPr txBox="1"/>
          <p:nvPr/>
        </p:nvSpPr>
        <p:spPr>
          <a:xfrm>
            <a:off x="0" y="751375"/>
            <a:ext cx="118597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Testament Hope </a:t>
            </a:r>
          </a:p>
          <a:p>
            <a:pPr algn="ctr"/>
            <a:r>
              <a:rPr lang="en-US" sz="7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Looked Backward </a:t>
            </a:r>
          </a:p>
          <a:p>
            <a:pPr algn="ctr"/>
            <a:r>
              <a:rPr lang="en-US" sz="7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Life of Christ</a:t>
            </a:r>
          </a:p>
          <a:p>
            <a:pPr algn="ctr"/>
            <a:endParaRPr lang="en-US" sz="60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6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(Prophesies Fulfilled)</a:t>
            </a:r>
          </a:p>
        </p:txBody>
      </p:sp>
    </p:spTree>
    <p:extLst>
      <p:ext uri="{BB962C8B-B14F-4D97-AF65-F5344CB8AC3E}">
        <p14:creationId xmlns:p14="http://schemas.microsoft.com/office/powerpoint/2010/main" val="3712420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FA88D0-E295-4CF3-934C-6423EACEB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nd purple wavy lines&#10;&#10;Description automatically generated">
            <a:extLst>
              <a:ext uri="{FF2B5EF4-FFF2-40B4-BE49-F238E27FC236}">
                <a16:creationId xmlns:a16="http://schemas.microsoft.com/office/drawing/2014/main" id="{DF0A12AD-394E-39FC-48F4-156A3D4113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275" r="10858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557F95D-0BC1-B713-075F-40508F255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6327" y="5365111"/>
            <a:ext cx="10463344" cy="1421096"/>
          </a:xfrm>
        </p:spPr>
        <p:txBody>
          <a:bodyPr anchor="b">
            <a:normAutofit/>
          </a:bodyPr>
          <a:lstStyle/>
          <a:p>
            <a:pPr algn="r"/>
            <a:r>
              <a:rPr lang="en-US" sz="5400" dirty="0">
                <a:solidFill>
                  <a:srgbClr val="FFFFFF"/>
                </a:solidFill>
              </a:rPr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4E56A8-93D5-4BE3-AE61-84677331A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492A0C-1773-477B-83B5-C707CB057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CC8263F-4521-EE3E-95A0-4AF99D3647ED}"/>
              </a:ext>
            </a:extLst>
          </p:cNvPr>
          <p:cNvSpPr txBox="1"/>
          <p:nvPr/>
        </p:nvSpPr>
        <p:spPr>
          <a:xfrm>
            <a:off x="0" y="687701"/>
            <a:ext cx="11924522" cy="5482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Tim 1:1</a:t>
            </a:r>
          </a:p>
          <a:p>
            <a:pPr algn="ctr">
              <a:lnSpc>
                <a:spcPct val="150000"/>
              </a:lnSpc>
            </a:pPr>
            <a:r>
              <a:rPr lang="en-US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 15:13</a:t>
            </a:r>
          </a:p>
          <a:p>
            <a:pPr algn="ctr">
              <a:lnSpc>
                <a:spcPct val="150000"/>
              </a:lnSpc>
            </a:pPr>
            <a:r>
              <a:rPr lang="en-US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 8:24-25</a:t>
            </a:r>
          </a:p>
          <a:p>
            <a:pPr algn="ctr">
              <a:lnSpc>
                <a:spcPct val="150000"/>
              </a:lnSpc>
            </a:pPr>
            <a:r>
              <a:rPr lang="en-US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 5:5</a:t>
            </a:r>
          </a:p>
          <a:p>
            <a:pPr algn="ctr">
              <a:lnSpc>
                <a:spcPct val="150000"/>
              </a:lnSpc>
            </a:pPr>
            <a:r>
              <a:rPr lang="en-US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Titus 2:13</a:t>
            </a:r>
          </a:p>
        </p:txBody>
      </p:sp>
    </p:spTree>
    <p:extLst>
      <p:ext uri="{BB962C8B-B14F-4D97-AF65-F5344CB8AC3E}">
        <p14:creationId xmlns:p14="http://schemas.microsoft.com/office/powerpoint/2010/main" val="2486011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FA88D0-E295-4CF3-934C-6423EACEB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nd purple wavy lines&#10;&#10;Description automatically generated">
            <a:extLst>
              <a:ext uri="{FF2B5EF4-FFF2-40B4-BE49-F238E27FC236}">
                <a16:creationId xmlns:a16="http://schemas.microsoft.com/office/drawing/2014/main" id="{DF0A12AD-394E-39FC-48F4-156A3D4113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275" r="10858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557F95D-0BC1-B713-075F-40508F255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6327" y="5365111"/>
            <a:ext cx="10463344" cy="1421096"/>
          </a:xfrm>
        </p:spPr>
        <p:txBody>
          <a:bodyPr anchor="b">
            <a:normAutofit/>
          </a:bodyPr>
          <a:lstStyle/>
          <a:p>
            <a:pPr algn="r"/>
            <a:r>
              <a:rPr lang="en-US" sz="5400" dirty="0">
                <a:solidFill>
                  <a:srgbClr val="FFFFFF"/>
                </a:solidFill>
              </a:rPr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4E56A8-93D5-4BE3-AE61-84677331A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492A0C-1773-477B-83B5-C707CB057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CC8263F-4521-EE3E-95A0-4AF99D3647ED}"/>
              </a:ext>
            </a:extLst>
          </p:cNvPr>
          <p:cNvSpPr txBox="1"/>
          <p:nvPr/>
        </p:nvSpPr>
        <p:spPr>
          <a:xfrm>
            <a:off x="0" y="380594"/>
            <a:ext cx="118597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Simeon’s Story</a:t>
            </a:r>
          </a:p>
          <a:p>
            <a:pPr algn="ctr"/>
            <a:endParaRPr lang="en-US" sz="7200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man who connected the OT prophesies with the NT fulfillment.</a:t>
            </a:r>
            <a:endParaRPr lang="en-US" sz="4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2725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FA88D0-E295-4CF3-934C-6423EACEB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nd purple wavy lines&#10;&#10;Description automatically generated">
            <a:extLst>
              <a:ext uri="{FF2B5EF4-FFF2-40B4-BE49-F238E27FC236}">
                <a16:creationId xmlns:a16="http://schemas.microsoft.com/office/drawing/2014/main" id="{DF0A12AD-394E-39FC-48F4-156A3D4113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275" r="10858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557F95D-0BC1-B713-075F-40508F255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6327" y="5365111"/>
            <a:ext cx="10463344" cy="1421096"/>
          </a:xfrm>
        </p:spPr>
        <p:txBody>
          <a:bodyPr anchor="b">
            <a:normAutofit/>
          </a:bodyPr>
          <a:lstStyle/>
          <a:p>
            <a:pPr algn="r"/>
            <a:r>
              <a:rPr lang="en-US" sz="5400" dirty="0">
                <a:solidFill>
                  <a:srgbClr val="FFFFFF"/>
                </a:solidFill>
              </a:rPr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4E56A8-93D5-4BE3-AE61-84677331A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492A0C-1773-477B-83B5-C707CB057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CC8263F-4521-EE3E-95A0-4AF99D3647ED}"/>
              </a:ext>
            </a:extLst>
          </p:cNvPr>
          <p:cNvSpPr txBox="1"/>
          <p:nvPr/>
        </p:nvSpPr>
        <p:spPr>
          <a:xfrm>
            <a:off x="-3048" y="251189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2:25-35 (ESV)</a:t>
            </a:r>
          </a:p>
          <a:p>
            <a:pPr algn="ctr"/>
            <a:endParaRPr lang="en-US" sz="4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3042701"/>
      </p:ext>
    </p:extLst>
  </p:cSld>
  <p:clrMapOvr>
    <a:masterClrMapping/>
  </p:clrMapOvr>
</p:sld>
</file>

<file path=ppt/theme/theme1.xml><?xml version="1.0" encoding="utf-8"?>
<a:theme xmlns:a="http://schemas.openxmlformats.org/drawingml/2006/main" name="LevelVTI">
  <a:themeElements>
    <a:clrScheme name="AnalogousFromLightSeedLeftStep">
      <a:dk1>
        <a:srgbClr val="000000"/>
      </a:dk1>
      <a:lt1>
        <a:srgbClr val="FFFFFF"/>
      </a:lt1>
      <a:dk2>
        <a:srgbClr val="362441"/>
      </a:dk2>
      <a:lt2>
        <a:srgbClr val="E2E8E6"/>
      </a:lt2>
      <a:accent1>
        <a:srgbClr val="C696A8"/>
      </a:accent1>
      <a:accent2>
        <a:srgbClr val="BA7FAE"/>
      </a:accent2>
      <a:accent3>
        <a:srgbClr val="BC96C6"/>
      </a:accent3>
      <a:accent4>
        <a:srgbClr val="957FBA"/>
      </a:accent4>
      <a:accent5>
        <a:srgbClr val="9698C6"/>
      </a:accent5>
      <a:accent6>
        <a:srgbClr val="7F9ABA"/>
      </a:accent6>
      <a:hlink>
        <a:srgbClr val="578F7A"/>
      </a:hlink>
      <a:folHlink>
        <a:srgbClr val="7F7F7F"/>
      </a:folHlink>
    </a:clrScheme>
    <a:fontScheme name="Seaford">
      <a:majorFont>
        <a:latin typeface="Seaford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velVTI" id="{64F43929-0387-4D33-907F-72B939BCAF99}" vid="{D804DF84-3298-4A39-BA0E-21F83D68BC2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347</Words>
  <Application>Microsoft Office PowerPoint</Application>
  <PresentationFormat>Widescreen</PresentationFormat>
  <Paragraphs>72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Seaford</vt:lpstr>
      <vt:lpstr>LevelVTI</vt:lpstr>
      <vt:lpstr>PowerPoint Presentation</vt:lpstr>
      <vt:lpstr>“Jesus is the  Promise of Hope”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“Jesus is the Promise of Hope”</vt:lpstr>
      <vt:lpstr>Jesus is the Promise of Hope</vt:lpstr>
      <vt:lpstr>Jesus is the Promise of Hope</vt:lpstr>
      <vt:lpstr>Simeon saw the day when   the Promise of Hope was fulfilled.</vt:lpstr>
      <vt:lpstr>Simeon say the day when   the Promise of Hope was fulfilled.</vt:lpstr>
      <vt:lpstr>Simeon say the day when   the Promise of Hope was fulfilled.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“Jesus is the  Promise of Hope”</dc:title>
  <dc:creator>David Williamson</dc:creator>
  <cp:lastModifiedBy>David Williamson</cp:lastModifiedBy>
  <cp:revision>1</cp:revision>
  <dcterms:created xsi:type="dcterms:W3CDTF">2023-12-01T18:49:24Z</dcterms:created>
  <dcterms:modified xsi:type="dcterms:W3CDTF">2023-12-01T22:24:35Z</dcterms:modified>
</cp:coreProperties>
</file>