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9" r:id="rId2"/>
    <p:sldId id="260" r:id="rId3"/>
    <p:sldId id="258" r:id="rId4"/>
    <p:sldId id="265" r:id="rId5"/>
    <p:sldId id="266" r:id="rId6"/>
    <p:sldId id="276" r:id="rId7"/>
    <p:sldId id="261" r:id="rId8"/>
    <p:sldId id="267" r:id="rId9"/>
    <p:sldId id="262" r:id="rId10"/>
    <p:sldId id="268" r:id="rId11"/>
    <p:sldId id="263" r:id="rId12"/>
    <p:sldId id="269" r:id="rId13"/>
    <p:sldId id="264" r:id="rId14"/>
    <p:sldId id="270" r:id="rId15"/>
    <p:sldId id="272" r:id="rId16"/>
    <p:sldId id="273" r:id="rId17"/>
    <p:sldId id="274" r:id="rId18"/>
    <p:sldId id="256" r:id="rId19"/>
    <p:sldId id="275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D3AC9FE-5657-4C03-9CC6-3F1E7B71F1C9}" v="1131" dt="2023-12-19T17:09:06.76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8" d="100"/>
          <a:sy n="98" d="100"/>
        </p:scale>
        <p:origin x="52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vid Williamson" userId="a73da8032f1697b1" providerId="LiveId" clId="{3D3AC9FE-5657-4C03-9CC6-3F1E7B71F1C9}"/>
    <pc:docChg chg="undo custSel addSld delSld modSld sldOrd">
      <pc:chgData name="David Williamson" userId="a73da8032f1697b1" providerId="LiveId" clId="{3D3AC9FE-5657-4C03-9CC6-3F1E7B71F1C9}" dt="2023-12-23T15:07:58.299" v="2467" actId="2696"/>
      <pc:docMkLst>
        <pc:docMk/>
      </pc:docMkLst>
      <pc:sldChg chg="addSp modSp mod ord">
        <pc:chgData name="David Williamson" userId="a73da8032f1697b1" providerId="LiveId" clId="{3D3AC9FE-5657-4C03-9CC6-3F1E7B71F1C9}" dt="2023-12-18T18:53:48.933" v="2329" actId="1076"/>
        <pc:sldMkLst>
          <pc:docMk/>
          <pc:sldMk cId="1881539601" sldId="256"/>
        </pc:sldMkLst>
        <pc:spChg chg="add mod">
          <ac:chgData name="David Williamson" userId="a73da8032f1697b1" providerId="LiveId" clId="{3D3AC9FE-5657-4C03-9CC6-3F1E7B71F1C9}" dt="2023-12-18T18:53:48.933" v="2329" actId="1076"/>
          <ac:spMkLst>
            <pc:docMk/>
            <pc:sldMk cId="1881539601" sldId="256"/>
            <ac:spMk id="3" creationId="{5AA74D1A-84DF-EF0A-E9B2-C9C7FE8AE85F}"/>
          </ac:spMkLst>
        </pc:spChg>
      </pc:sldChg>
      <pc:sldChg chg="addSp modSp del mod">
        <pc:chgData name="David Williamson" userId="a73da8032f1697b1" providerId="LiveId" clId="{3D3AC9FE-5657-4C03-9CC6-3F1E7B71F1C9}" dt="2023-12-23T15:07:58.299" v="2467" actId="2696"/>
        <pc:sldMkLst>
          <pc:docMk/>
          <pc:sldMk cId="1897242889" sldId="257"/>
        </pc:sldMkLst>
        <pc:spChg chg="add mod">
          <ac:chgData name="David Williamson" userId="a73da8032f1697b1" providerId="LiveId" clId="{3D3AC9FE-5657-4C03-9CC6-3F1E7B71F1C9}" dt="2023-12-18T18:04:49.848" v="386" actId="1076"/>
          <ac:spMkLst>
            <pc:docMk/>
            <pc:sldMk cId="1897242889" sldId="257"/>
            <ac:spMk id="3" creationId="{F04184E7-32D7-31C9-D9DA-A695FCE8EAB3}"/>
          </ac:spMkLst>
        </pc:spChg>
        <pc:picChg chg="mod">
          <ac:chgData name="David Williamson" userId="a73da8032f1697b1" providerId="LiveId" clId="{3D3AC9FE-5657-4C03-9CC6-3F1E7B71F1C9}" dt="2023-12-18T18:03:58.596" v="378" actId="1076"/>
          <ac:picMkLst>
            <pc:docMk/>
            <pc:sldMk cId="1897242889" sldId="257"/>
            <ac:picMk id="2" creationId="{D59487EE-17DE-2DCF-658A-8C7F70752B36}"/>
          </ac:picMkLst>
        </pc:picChg>
      </pc:sldChg>
      <pc:sldChg chg="modSp mod ord">
        <pc:chgData name="David Williamson" userId="a73da8032f1697b1" providerId="LiveId" clId="{3D3AC9FE-5657-4C03-9CC6-3F1E7B71F1C9}" dt="2023-12-18T18:05:23.288" v="389" actId="207"/>
        <pc:sldMkLst>
          <pc:docMk/>
          <pc:sldMk cId="1019462105" sldId="258"/>
        </pc:sldMkLst>
        <pc:spChg chg="mod">
          <ac:chgData name="David Williamson" userId="a73da8032f1697b1" providerId="LiveId" clId="{3D3AC9FE-5657-4C03-9CC6-3F1E7B71F1C9}" dt="2023-12-18T18:05:16.063" v="388" actId="207"/>
          <ac:spMkLst>
            <pc:docMk/>
            <pc:sldMk cId="1019462105" sldId="258"/>
            <ac:spMk id="6" creationId="{5928BA40-649A-1CA1-FC69-EEC95241C688}"/>
          </ac:spMkLst>
        </pc:spChg>
        <pc:spChg chg="mod">
          <ac:chgData name="David Williamson" userId="a73da8032f1697b1" providerId="LiveId" clId="{3D3AC9FE-5657-4C03-9CC6-3F1E7B71F1C9}" dt="2023-12-18T18:05:23.288" v="389" actId="207"/>
          <ac:spMkLst>
            <pc:docMk/>
            <pc:sldMk cId="1019462105" sldId="258"/>
            <ac:spMk id="16" creationId="{042D5844-40A6-5BCB-DA2D-856C9A671B7F}"/>
          </ac:spMkLst>
        </pc:spChg>
      </pc:sldChg>
      <pc:sldChg chg="addSp modSp mod">
        <pc:chgData name="David Williamson" userId="a73da8032f1697b1" providerId="LiveId" clId="{3D3AC9FE-5657-4C03-9CC6-3F1E7B71F1C9}" dt="2023-12-18T18:15:55.257" v="681" actId="1076"/>
        <pc:sldMkLst>
          <pc:docMk/>
          <pc:sldMk cId="1302364807" sldId="259"/>
        </pc:sldMkLst>
        <pc:spChg chg="mod">
          <ac:chgData name="David Williamson" userId="a73da8032f1697b1" providerId="LiveId" clId="{3D3AC9FE-5657-4C03-9CC6-3F1E7B71F1C9}" dt="2023-12-18T17:55:12.917" v="171" actId="1076"/>
          <ac:spMkLst>
            <pc:docMk/>
            <pc:sldMk cId="1302364807" sldId="259"/>
            <ac:spMk id="2" creationId="{A4A0CABB-AE58-AEAB-B263-697AB389DB30}"/>
          </ac:spMkLst>
        </pc:spChg>
        <pc:spChg chg="add mod">
          <ac:chgData name="David Williamson" userId="a73da8032f1697b1" providerId="LiveId" clId="{3D3AC9FE-5657-4C03-9CC6-3F1E7B71F1C9}" dt="2023-12-18T18:15:55.257" v="681" actId="1076"/>
          <ac:spMkLst>
            <pc:docMk/>
            <pc:sldMk cId="1302364807" sldId="259"/>
            <ac:spMk id="3" creationId="{CB32EE27-D660-0C76-5532-60B492A8F5B2}"/>
          </ac:spMkLst>
        </pc:spChg>
      </pc:sldChg>
      <pc:sldChg chg="addSp delSp modSp new mod ord">
        <pc:chgData name="David Williamson" userId="a73da8032f1697b1" providerId="LiveId" clId="{3D3AC9FE-5657-4C03-9CC6-3F1E7B71F1C9}" dt="2023-12-18T18:13:55.844" v="555"/>
        <pc:sldMkLst>
          <pc:docMk/>
          <pc:sldMk cId="3631733969" sldId="260"/>
        </pc:sldMkLst>
        <pc:spChg chg="add del mod">
          <ac:chgData name="David Williamson" userId="a73da8032f1697b1" providerId="LiveId" clId="{3D3AC9FE-5657-4C03-9CC6-3F1E7B71F1C9}" dt="2023-12-18T18:01:42.662" v="347" actId="26606"/>
          <ac:spMkLst>
            <pc:docMk/>
            <pc:sldMk cId="3631733969" sldId="260"/>
            <ac:spMk id="3" creationId="{A09B13DA-349C-5B56-4D86-D5F63FD870D1}"/>
          </ac:spMkLst>
        </pc:spChg>
        <pc:graphicFrameChg chg="add mod modGraphic">
          <ac:chgData name="David Williamson" userId="a73da8032f1697b1" providerId="LiveId" clId="{3D3AC9FE-5657-4C03-9CC6-3F1E7B71F1C9}" dt="2023-12-18T18:13:32.616" v="553" actId="120"/>
          <ac:graphicFrameMkLst>
            <pc:docMk/>
            <pc:sldMk cId="3631733969" sldId="260"/>
            <ac:graphicFrameMk id="5" creationId="{B8441AF1-D218-454B-A80E-64327756155E}"/>
          </ac:graphicFrameMkLst>
        </pc:graphicFrameChg>
      </pc:sldChg>
      <pc:sldChg chg="modSp add">
        <pc:chgData name="David Williamson" userId="a73da8032f1697b1" providerId="LiveId" clId="{3D3AC9FE-5657-4C03-9CC6-3F1E7B71F1C9}" dt="2023-12-18T18:09:29.237" v="483" actId="20577"/>
        <pc:sldMkLst>
          <pc:docMk/>
          <pc:sldMk cId="1113897548" sldId="261"/>
        </pc:sldMkLst>
        <pc:graphicFrameChg chg="mod">
          <ac:chgData name="David Williamson" userId="a73da8032f1697b1" providerId="LiveId" clId="{3D3AC9FE-5657-4C03-9CC6-3F1E7B71F1C9}" dt="2023-12-18T18:09:29.237" v="483" actId="20577"/>
          <ac:graphicFrameMkLst>
            <pc:docMk/>
            <pc:sldMk cId="1113897548" sldId="261"/>
            <ac:graphicFrameMk id="5" creationId="{B8441AF1-D218-454B-A80E-64327756155E}"/>
          </ac:graphicFrameMkLst>
        </pc:graphicFrameChg>
      </pc:sldChg>
      <pc:sldChg chg="modSp add">
        <pc:chgData name="David Williamson" userId="a73da8032f1697b1" providerId="LiveId" clId="{3D3AC9FE-5657-4C03-9CC6-3F1E7B71F1C9}" dt="2023-12-18T18:09:38.581" v="485" actId="20577"/>
        <pc:sldMkLst>
          <pc:docMk/>
          <pc:sldMk cId="1437446055" sldId="262"/>
        </pc:sldMkLst>
        <pc:graphicFrameChg chg="mod">
          <ac:chgData name="David Williamson" userId="a73da8032f1697b1" providerId="LiveId" clId="{3D3AC9FE-5657-4C03-9CC6-3F1E7B71F1C9}" dt="2023-12-18T18:09:38.581" v="485" actId="20577"/>
          <ac:graphicFrameMkLst>
            <pc:docMk/>
            <pc:sldMk cId="1437446055" sldId="262"/>
            <ac:graphicFrameMk id="5" creationId="{B8441AF1-D218-454B-A80E-64327756155E}"/>
          </ac:graphicFrameMkLst>
        </pc:graphicFrameChg>
      </pc:sldChg>
      <pc:sldChg chg="modSp add">
        <pc:chgData name="David Williamson" userId="a73da8032f1697b1" providerId="LiveId" clId="{3D3AC9FE-5657-4C03-9CC6-3F1E7B71F1C9}" dt="2023-12-18T18:09:55.342" v="493" actId="20577"/>
        <pc:sldMkLst>
          <pc:docMk/>
          <pc:sldMk cId="821884100" sldId="263"/>
        </pc:sldMkLst>
        <pc:graphicFrameChg chg="mod">
          <ac:chgData name="David Williamson" userId="a73da8032f1697b1" providerId="LiveId" clId="{3D3AC9FE-5657-4C03-9CC6-3F1E7B71F1C9}" dt="2023-12-18T18:09:55.342" v="493" actId="20577"/>
          <ac:graphicFrameMkLst>
            <pc:docMk/>
            <pc:sldMk cId="821884100" sldId="263"/>
            <ac:graphicFrameMk id="5" creationId="{B8441AF1-D218-454B-A80E-64327756155E}"/>
          </ac:graphicFrameMkLst>
        </pc:graphicFrameChg>
      </pc:sldChg>
      <pc:sldChg chg="modSp add">
        <pc:chgData name="David Williamson" userId="a73da8032f1697b1" providerId="LiveId" clId="{3D3AC9FE-5657-4C03-9CC6-3F1E7B71F1C9}" dt="2023-12-18T18:10:17.983" v="503" actId="20577"/>
        <pc:sldMkLst>
          <pc:docMk/>
          <pc:sldMk cId="2260195191" sldId="264"/>
        </pc:sldMkLst>
        <pc:graphicFrameChg chg="mod">
          <ac:chgData name="David Williamson" userId="a73da8032f1697b1" providerId="LiveId" clId="{3D3AC9FE-5657-4C03-9CC6-3F1E7B71F1C9}" dt="2023-12-18T18:10:17.983" v="503" actId="20577"/>
          <ac:graphicFrameMkLst>
            <pc:docMk/>
            <pc:sldMk cId="2260195191" sldId="264"/>
            <ac:graphicFrameMk id="5" creationId="{B8441AF1-D218-454B-A80E-64327756155E}"/>
          </ac:graphicFrameMkLst>
        </pc:graphicFrameChg>
      </pc:sldChg>
      <pc:sldChg chg="modSp add">
        <pc:chgData name="David Williamson" userId="a73da8032f1697b1" providerId="LiveId" clId="{3D3AC9FE-5657-4C03-9CC6-3F1E7B71F1C9}" dt="2023-12-18T18:09:14.433" v="474" actId="20577"/>
        <pc:sldMkLst>
          <pc:docMk/>
          <pc:sldMk cId="3447797831" sldId="265"/>
        </pc:sldMkLst>
        <pc:graphicFrameChg chg="mod">
          <ac:chgData name="David Williamson" userId="a73da8032f1697b1" providerId="LiveId" clId="{3D3AC9FE-5657-4C03-9CC6-3F1E7B71F1C9}" dt="2023-12-18T18:09:14.433" v="474" actId="20577"/>
          <ac:graphicFrameMkLst>
            <pc:docMk/>
            <pc:sldMk cId="3447797831" sldId="265"/>
            <ac:graphicFrameMk id="5" creationId="{B8441AF1-D218-454B-A80E-64327756155E}"/>
          </ac:graphicFrameMkLst>
        </pc:graphicFrameChg>
      </pc:sldChg>
      <pc:sldChg chg="add del">
        <pc:chgData name="David Williamson" userId="a73da8032f1697b1" providerId="LiveId" clId="{3D3AC9FE-5657-4C03-9CC6-3F1E7B71F1C9}" dt="2023-12-18T18:06:03.914" v="395" actId="47"/>
        <pc:sldMkLst>
          <pc:docMk/>
          <pc:sldMk cId="4238533789" sldId="265"/>
        </pc:sldMkLst>
      </pc:sldChg>
      <pc:sldChg chg="addSp modSp add mod ord">
        <pc:chgData name="David Williamson" userId="a73da8032f1697b1" providerId="LiveId" clId="{3D3AC9FE-5657-4C03-9CC6-3F1E7B71F1C9}" dt="2023-12-18T18:54:59.807" v="2331"/>
        <pc:sldMkLst>
          <pc:docMk/>
          <pc:sldMk cId="192365146" sldId="266"/>
        </pc:sldMkLst>
        <pc:spChg chg="add mod">
          <ac:chgData name="David Williamson" userId="a73da8032f1697b1" providerId="LiveId" clId="{3D3AC9FE-5657-4C03-9CC6-3F1E7B71F1C9}" dt="2023-12-18T18:33:05.500" v="887" actId="20577"/>
          <ac:spMkLst>
            <pc:docMk/>
            <pc:sldMk cId="192365146" sldId="266"/>
            <ac:spMk id="2" creationId="{D421485F-8596-5214-2A83-F33B03694795}"/>
          </ac:spMkLst>
        </pc:spChg>
        <pc:graphicFrameChg chg="mod modGraphic">
          <ac:chgData name="David Williamson" userId="a73da8032f1697b1" providerId="LiveId" clId="{3D3AC9FE-5657-4C03-9CC6-3F1E7B71F1C9}" dt="2023-12-18T18:23:44.302" v="839" actId="20577"/>
          <ac:graphicFrameMkLst>
            <pc:docMk/>
            <pc:sldMk cId="192365146" sldId="266"/>
            <ac:graphicFrameMk id="5" creationId="{B8441AF1-D218-454B-A80E-64327756155E}"/>
          </ac:graphicFrameMkLst>
        </pc:graphicFrameChg>
      </pc:sldChg>
      <pc:sldChg chg="addSp modSp add mod ord">
        <pc:chgData name="David Williamson" userId="a73da8032f1697b1" providerId="LiveId" clId="{3D3AC9FE-5657-4C03-9CC6-3F1E7B71F1C9}" dt="2023-12-18T18:55:16.448" v="2333"/>
        <pc:sldMkLst>
          <pc:docMk/>
          <pc:sldMk cId="1737232873" sldId="267"/>
        </pc:sldMkLst>
        <pc:spChg chg="add mod">
          <ac:chgData name="David Williamson" userId="a73da8032f1697b1" providerId="LiveId" clId="{3D3AC9FE-5657-4C03-9CC6-3F1E7B71F1C9}" dt="2023-12-18T18:36:47.031" v="904" actId="1076"/>
          <ac:spMkLst>
            <pc:docMk/>
            <pc:sldMk cId="1737232873" sldId="267"/>
            <ac:spMk id="2" creationId="{652D5ED2-E02D-6E66-4A65-5FC8E05C9A6C}"/>
          </ac:spMkLst>
        </pc:spChg>
        <pc:graphicFrameChg chg="mod modGraphic">
          <ac:chgData name="David Williamson" userId="a73da8032f1697b1" providerId="LiveId" clId="{3D3AC9FE-5657-4C03-9CC6-3F1E7B71F1C9}" dt="2023-12-18T18:24:58.324" v="861" actId="207"/>
          <ac:graphicFrameMkLst>
            <pc:docMk/>
            <pc:sldMk cId="1737232873" sldId="267"/>
            <ac:graphicFrameMk id="5" creationId="{B8441AF1-D218-454B-A80E-64327756155E}"/>
          </ac:graphicFrameMkLst>
        </pc:graphicFrameChg>
      </pc:sldChg>
      <pc:sldChg chg="addSp modSp add mod ord">
        <pc:chgData name="David Williamson" userId="a73da8032f1697b1" providerId="LiveId" clId="{3D3AC9FE-5657-4C03-9CC6-3F1E7B71F1C9}" dt="2023-12-18T18:55:35.620" v="2336" actId="207"/>
        <pc:sldMkLst>
          <pc:docMk/>
          <pc:sldMk cId="976464703" sldId="268"/>
        </pc:sldMkLst>
        <pc:spChg chg="add mod">
          <ac:chgData name="David Williamson" userId="a73da8032f1697b1" providerId="LiveId" clId="{3D3AC9FE-5657-4C03-9CC6-3F1E7B71F1C9}" dt="2023-12-18T18:40:53.469" v="1159" actId="404"/>
          <ac:spMkLst>
            <pc:docMk/>
            <pc:sldMk cId="976464703" sldId="268"/>
            <ac:spMk id="2" creationId="{D53D510A-1421-E6DF-FE7E-400948CA5EB2}"/>
          </ac:spMkLst>
        </pc:spChg>
        <pc:graphicFrameChg chg="mod modGraphic">
          <ac:chgData name="David Williamson" userId="a73da8032f1697b1" providerId="LiveId" clId="{3D3AC9FE-5657-4C03-9CC6-3F1E7B71F1C9}" dt="2023-12-18T18:55:35.620" v="2336" actId="207"/>
          <ac:graphicFrameMkLst>
            <pc:docMk/>
            <pc:sldMk cId="976464703" sldId="268"/>
            <ac:graphicFrameMk id="5" creationId="{B8441AF1-D218-454B-A80E-64327756155E}"/>
          </ac:graphicFrameMkLst>
        </pc:graphicFrameChg>
      </pc:sldChg>
      <pc:sldChg chg="addSp modSp add mod ord">
        <pc:chgData name="David Williamson" userId="a73da8032f1697b1" providerId="LiveId" clId="{3D3AC9FE-5657-4C03-9CC6-3F1E7B71F1C9}" dt="2023-12-18T18:55:40.526" v="2338"/>
        <pc:sldMkLst>
          <pc:docMk/>
          <pc:sldMk cId="1228592485" sldId="269"/>
        </pc:sldMkLst>
        <pc:spChg chg="add mod">
          <ac:chgData name="David Williamson" userId="a73da8032f1697b1" providerId="LiveId" clId="{3D3AC9FE-5657-4C03-9CC6-3F1E7B71F1C9}" dt="2023-12-18T18:40:20" v="1146" actId="1076"/>
          <ac:spMkLst>
            <pc:docMk/>
            <pc:sldMk cId="1228592485" sldId="269"/>
            <ac:spMk id="2" creationId="{AE050550-A223-05DC-FE18-4BE0D8D1CC25}"/>
          </ac:spMkLst>
        </pc:spChg>
        <pc:graphicFrameChg chg="mod modGraphic">
          <ac:chgData name="David Williamson" userId="a73da8032f1697b1" providerId="LiveId" clId="{3D3AC9FE-5657-4C03-9CC6-3F1E7B71F1C9}" dt="2023-12-18T18:25:10.599" v="862" actId="207"/>
          <ac:graphicFrameMkLst>
            <pc:docMk/>
            <pc:sldMk cId="1228592485" sldId="269"/>
            <ac:graphicFrameMk id="5" creationId="{B8441AF1-D218-454B-A80E-64327756155E}"/>
          </ac:graphicFrameMkLst>
        </pc:graphicFrameChg>
      </pc:sldChg>
      <pc:sldChg chg="addSp delSp modSp add mod ord">
        <pc:chgData name="David Williamson" userId="a73da8032f1697b1" providerId="LiveId" clId="{3D3AC9FE-5657-4C03-9CC6-3F1E7B71F1C9}" dt="2023-12-18T18:55:44.823" v="2340"/>
        <pc:sldMkLst>
          <pc:docMk/>
          <pc:sldMk cId="2611444072" sldId="270"/>
        </pc:sldMkLst>
        <pc:spChg chg="add del mod">
          <ac:chgData name="David Williamson" userId="a73da8032f1697b1" providerId="LiveId" clId="{3D3AC9FE-5657-4C03-9CC6-3F1E7B71F1C9}" dt="2023-12-18T18:42:57.047" v="1380"/>
          <ac:spMkLst>
            <pc:docMk/>
            <pc:sldMk cId="2611444072" sldId="270"/>
            <ac:spMk id="2" creationId="{4CC2C169-3892-97BA-B2C9-ED401412BE96}"/>
          </ac:spMkLst>
        </pc:spChg>
        <pc:graphicFrameChg chg="mod modGraphic">
          <ac:chgData name="David Williamson" userId="a73da8032f1697b1" providerId="LiveId" clId="{3D3AC9FE-5657-4C03-9CC6-3F1E7B71F1C9}" dt="2023-12-18T18:25:20.589" v="863" actId="207"/>
          <ac:graphicFrameMkLst>
            <pc:docMk/>
            <pc:sldMk cId="2611444072" sldId="270"/>
            <ac:graphicFrameMk id="5" creationId="{B8441AF1-D218-454B-A80E-64327756155E}"/>
          </ac:graphicFrameMkLst>
        </pc:graphicFrameChg>
      </pc:sldChg>
      <pc:sldChg chg="addSp modSp new del mod ord">
        <pc:chgData name="David Williamson" userId="a73da8032f1697b1" providerId="LiveId" clId="{3D3AC9FE-5657-4C03-9CC6-3F1E7B71F1C9}" dt="2023-12-18T18:55:52.542" v="2347" actId="47"/>
        <pc:sldMkLst>
          <pc:docMk/>
          <pc:sldMk cId="1834847289" sldId="271"/>
        </pc:sldMkLst>
        <pc:spChg chg="add mod">
          <ac:chgData name="David Williamson" userId="a73da8032f1697b1" providerId="LiveId" clId="{3D3AC9FE-5657-4C03-9CC6-3F1E7B71F1C9}" dt="2023-12-18T18:20:14.177" v="806" actId="1076"/>
          <ac:spMkLst>
            <pc:docMk/>
            <pc:sldMk cId="1834847289" sldId="271"/>
            <ac:spMk id="2" creationId="{E1A033B8-3946-377D-FA6B-E23CCB325F45}"/>
          </ac:spMkLst>
        </pc:spChg>
      </pc:sldChg>
      <pc:sldChg chg="modSp add ord">
        <pc:chgData name="David Williamson" userId="a73da8032f1697b1" providerId="LiveId" clId="{3D3AC9FE-5657-4C03-9CC6-3F1E7B71F1C9}" dt="2023-12-18T19:01:08.618" v="2388"/>
        <pc:sldMkLst>
          <pc:docMk/>
          <pc:sldMk cId="3949125910" sldId="272"/>
        </pc:sldMkLst>
        <pc:graphicFrameChg chg="mod">
          <ac:chgData name="David Williamson" userId="a73da8032f1697b1" providerId="LiveId" clId="{3D3AC9FE-5657-4C03-9CC6-3F1E7B71F1C9}" dt="2023-12-18T19:01:08.618" v="2388"/>
          <ac:graphicFrameMkLst>
            <pc:docMk/>
            <pc:sldMk cId="3949125910" sldId="272"/>
            <ac:graphicFrameMk id="5" creationId="{B8441AF1-D218-454B-A80E-64327756155E}"/>
          </ac:graphicFrameMkLst>
        </pc:graphicFrameChg>
      </pc:sldChg>
      <pc:sldChg chg="modSp add mod ord">
        <pc:chgData name="David Williamson" userId="a73da8032f1697b1" providerId="LiveId" clId="{3D3AC9FE-5657-4C03-9CC6-3F1E7B71F1C9}" dt="2023-12-18T19:01:16.009" v="2389"/>
        <pc:sldMkLst>
          <pc:docMk/>
          <pc:sldMk cId="2254725005" sldId="273"/>
        </pc:sldMkLst>
        <pc:graphicFrameChg chg="mod modGraphic">
          <ac:chgData name="David Williamson" userId="a73da8032f1697b1" providerId="LiveId" clId="{3D3AC9FE-5657-4C03-9CC6-3F1E7B71F1C9}" dt="2023-12-18T19:01:16.009" v="2389"/>
          <ac:graphicFrameMkLst>
            <pc:docMk/>
            <pc:sldMk cId="2254725005" sldId="273"/>
            <ac:graphicFrameMk id="5" creationId="{B8441AF1-D218-454B-A80E-64327756155E}"/>
          </ac:graphicFrameMkLst>
        </pc:graphicFrameChg>
      </pc:sldChg>
      <pc:sldChg chg="modSp add mod ord">
        <pc:chgData name="David Williamson" userId="a73da8032f1697b1" providerId="LiveId" clId="{3D3AC9FE-5657-4C03-9CC6-3F1E7B71F1C9}" dt="2023-12-18T19:01:22.806" v="2390"/>
        <pc:sldMkLst>
          <pc:docMk/>
          <pc:sldMk cId="849208273" sldId="274"/>
        </pc:sldMkLst>
        <pc:graphicFrameChg chg="mod modGraphic">
          <ac:chgData name="David Williamson" userId="a73da8032f1697b1" providerId="LiveId" clId="{3D3AC9FE-5657-4C03-9CC6-3F1E7B71F1C9}" dt="2023-12-18T19:01:22.806" v="2390"/>
          <ac:graphicFrameMkLst>
            <pc:docMk/>
            <pc:sldMk cId="849208273" sldId="274"/>
            <ac:graphicFrameMk id="5" creationId="{B8441AF1-D218-454B-A80E-64327756155E}"/>
          </ac:graphicFrameMkLst>
        </pc:graphicFrameChg>
      </pc:sldChg>
      <pc:sldChg chg="add ord">
        <pc:chgData name="David Williamson" userId="a73da8032f1697b1" providerId="LiveId" clId="{3D3AC9FE-5657-4C03-9CC6-3F1E7B71F1C9}" dt="2023-12-18T19:05:08.134" v="2393"/>
        <pc:sldMkLst>
          <pc:docMk/>
          <pc:sldMk cId="378445930" sldId="275"/>
        </pc:sldMkLst>
      </pc:sldChg>
      <pc:sldChg chg="addSp modSp add del mod">
        <pc:chgData name="David Williamson" userId="a73da8032f1697b1" providerId="LiveId" clId="{3D3AC9FE-5657-4C03-9CC6-3F1E7B71F1C9}" dt="2023-12-18T19:00:46.618" v="2387" actId="47"/>
        <pc:sldMkLst>
          <pc:docMk/>
          <pc:sldMk cId="4083875925" sldId="275"/>
        </pc:sldMkLst>
        <pc:spChg chg="add mod">
          <ac:chgData name="David Williamson" userId="a73da8032f1697b1" providerId="LiveId" clId="{3D3AC9FE-5657-4C03-9CC6-3F1E7B71F1C9}" dt="2023-12-18T19:00:05.136" v="2380" actId="6549"/>
          <ac:spMkLst>
            <pc:docMk/>
            <pc:sldMk cId="4083875925" sldId="275"/>
            <ac:spMk id="2" creationId="{563713A4-1A11-0C25-EBCD-F88C4C4D17EF}"/>
          </ac:spMkLst>
        </pc:spChg>
        <pc:graphicFrameChg chg="mod">
          <ac:chgData name="David Williamson" userId="a73da8032f1697b1" providerId="LiveId" clId="{3D3AC9FE-5657-4C03-9CC6-3F1E7B71F1C9}" dt="2023-12-18T18:57:31.151" v="2350"/>
          <ac:graphicFrameMkLst>
            <pc:docMk/>
            <pc:sldMk cId="4083875925" sldId="275"/>
            <ac:graphicFrameMk id="5" creationId="{B8441AF1-D218-454B-A80E-64327756155E}"/>
          </ac:graphicFrameMkLst>
        </pc:graphicFrameChg>
      </pc:sldChg>
      <pc:sldChg chg="addSp modSp add mod ord modNotesTx">
        <pc:chgData name="David Williamson" userId="a73da8032f1697b1" providerId="LiveId" clId="{3D3AC9FE-5657-4C03-9CC6-3F1E7B71F1C9}" dt="2023-12-19T17:39:46.907" v="2466" actId="20577"/>
        <pc:sldMkLst>
          <pc:docMk/>
          <pc:sldMk cId="1245711940" sldId="276"/>
        </pc:sldMkLst>
        <pc:spChg chg="add mod">
          <ac:chgData name="David Williamson" userId="a73da8032f1697b1" providerId="LiveId" clId="{3D3AC9FE-5657-4C03-9CC6-3F1E7B71F1C9}" dt="2023-12-19T17:39:36.924" v="2452" actId="20577"/>
          <ac:spMkLst>
            <pc:docMk/>
            <pc:sldMk cId="1245711940" sldId="276"/>
            <ac:spMk id="3" creationId="{8ED768B9-3D1B-5568-7DF4-F6EF0A6D4258}"/>
          </ac:spMkLst>
        </pc:spChg>
        <pc:picChg chg="add mod">
          <ac:chgData name="David Williamson" userId="a73da8032f1697b1" providerId="LiveId" clId="{3D3AC9FE-5657-4C03-9CC6-3F1E7B71F1C9}" dt="2023-12-19T17:07:38.860" v="2398"/>
          <ac:picMkLst>
            <pc:docMk/>
            <pc:sldMk cId="1245711940" sldId="276"/>
            <ac:picMk id="2" creationId="{F8A6A0FC-219A-543D-28BC-0FA03B35398E}"/>
          </ac:picMkLst>
        </pc:picChg>
      </pc:sldChg>
      <pc:sldChg chg="modSp add del mod">
        <pc:chgData name="David Williamson" userId="a73da8032f1697b1" providerId="LiveId" clId="{3D3AC9FE-5657-4C03-9CC6-3F1E7B71F1C9}" dt="2023-12-18T19:00:43.915" v="2386" actId="47"/>
        <pc:sldMkLst>
          <pc:docMk/>
          <pc:sldMk cId="1584117320" sldId="276"/>
        </pc:sldMkLst>
        <pc:spChg chg="mod">
          <ac:chgData name="David Williamson" userId="a73da8032f1697b1" providerId="LiveId" clId="{3D3AC9FE-5657-4C03-9CC6-3F1E7B71F1C9}" dt="2023-12-18T19:00:23.355" v="2383" actId="6549"/>
          <ac:spMkLst>
            <pc:docMk/>
            <pc:sldMk cId="1584117320" sldId="276"/>
            <ac:spMk id="2" creationId="{563713A4-1A11-0C25-EBCD-F88C4C4D17EF}"/>
          </ac:spMkLst>
        </pc:spChg>
      </pc:sldChg>
      <pc:sldChg chg="modSp add del mod">
        <pc:chgData name="David Williamson" userId="a73da8032f1697b1" providerId="LiveId" clId="{3D3AC9FE-5657-4C03-9CC6-3F1E7B71F1C9}" dt="2023-12-18T19:00:43.102" v="2385" actId="47"/>
        <pc:sldMkLst>
          <pc:docMk/>
          <pc:sldMk cId="490589438" sldId="277"/>
        </pc:sldMkLst>
        <pc:spChg chg="mod">
          <ac:chgData name="David Williamson" userId="a73da8032f1697b1" providerId="LiveId" clId="{3D3AC9FE-5657-4C03-9CC6-3F1E7B71F1C9}" dt="2023-12-18T19:00:27.667" v="2384" actId="6549"/>
          <ac:spMkLst>
            <pc:docMk/>
            <pc:sldMk cId="490589438" sldId="277"/>
            <ac:spMk id="2" creationId="{563713A4-1A11-0C25-EBCD-F88C4C4D17EF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1CA9F3C-10CB-4FF9-AC3B-EA136D903B4F}" type="doc">
      <dgm:prSet loTypeId="urn:microsoft.com/office/officeart/2016/7/layout/BasicProcessNew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64F891C-F3C7-4E16-AB1D-4EE80563D134}">
      <dgm:prSet/>
      <dgm:spPr/>
      <dgm:t>
        <a:bodyPr/>
        <a:lstStyle/>
        <a:p>
          <a:pPr algn="ctr">
            <a:buNone/>
          </a:pPr>
          <a:r>
            <a:rPr lang="en-US" sz="5300" b="1" i="1" u="sng" kern="1200" dirty="0">
              <a:solidFill>
                <a:srgbClr val="FFFF00"/>
              </a:solidFill>
            </a:rPr>
            <a:t>Jesus is the Prince of Peace</a:t>
          </a:r>
          <a:r>
            <a:rPr lang="en-US" sz="5300" kern="1200" dirty="0"/>
            <a:t> </a:t>
          </a:r>
        </a:p>
      </dgm:t>
    </dgm:pt>
    <dgm:pt modelId="{B223F8E0-7C7C-45B2-B2E0-6E9AA67D8820}" type="parTrans" cxnId="{CFB377CF-20DD-445B-ADC8-ED76761317F9}">
      <dgm:prSet/>
      <dgm:spPr/>
      <dgm:t>
        <a:bodyPr/>
        <a:lstStyle/>
        <a:p>
          <a:endParaRPr lang="en-US"/>
        </a:p>
      </dgm:t>
    </dgm:pt>
    <dgm:pt modelId="{AE778912-A4B3-4DC9-AA61-C1425658DC58}" type="sibTrans" cxnId="{CFB377CF-20DD-445B-ADC8-ED76761317F9}">
      <dgm:prSet/>
      <dgm:spPr/>
      <dgm:t>
        <a:bodyPr/>
        <a:lstStyle/>
        <a:p>
          <a:endParaRPr lang="en-US"/>
        </a:p>
      </dgm:t>
    </dgm:pt>
    <dgm:pt modelId="{68628999-0AD2-4A22-A769-6EF3BB6CE83E}">
      <dgm:prSet custT="1"/>
      <dgm:spPr/>
      <dgm:t>
        <a:bodyPr/>
        <a:lstStyle/>
        <a:p>
          <a:pPr algn="l"/>
          <a:r>
            <a:rPr lang="en-US" sz="4400" b="1" kern="1200" dirty="0">
              <a:solidFill>
                <a:srgbClr val="FFFF00"/>
              </a:solidFill>
            </a:rPr>
            <a:t> Isaiah 9:6</a:t>
          </a:r>
          <a:r>
            <a:rPr lang="en-US" sz="4400" kern="1200" dirty="0">
              <a:solidFill>
                <a:srgbClr val="FFFF00"/>
              </a:solidFill>
            </a:rPr>
            <a:t> </a:t>
          </a:r>
          <a:r>
            <a:rPr lang="en-US" sz="4400" kern="1200" dirty="0"/>
            <a:t>– </a:t>
          </a:r>
          <a:r>
            <a:rPr lang="en-US" sz="4400" i="1" kern="1200" dirty="0"/>
            <a:t>For unto us a child is born, to us a son is given; and the government shall be upon his shoulder, and his name shall be called Wonderful Counselor, Mighty God, Everlasting Father,         </a:t>
          </a:r>
          <a:r>
            <a:rPr lang="en-US" sz="4400" i="1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Prince of Peace.</a:t>
          </a:r>
        </a:p>
      </dgm:t>
    </dgm:pt>
    <dgm:pt modelId="{7C1BEAE9-1931-4CF1-8BFE-81BBBC4A78F1}" type="parTrans" cxnId="{E5FF171C-1458-44A1-BF91-35B76E0D5FB4}">
      <dgm:prSet/>
      <dgm:spPr/>
      <dgm:t>
        <a:bodyPr/>
        <a:lstStyle/>
        <a:p>
          <a:endParaRPr lang="en-US"/>
        </a:p>
      </dgm:t>
    </dgm:pt>
    <dgm:pt modelId="{8A4AE058-0738-42F0-B16E-7ACEBA43861B}" type="sibTrans" cxnId="{E5FF171C-1458-44A1-BF91-35B76E0D5FB4}">
      <dgm:prSet/>
      <dgm:spPr/>
      <dgm:t>
        <a:bodyPr/>
        <a:lstStyle/>
        <a:p>
          <a:endParaRPr lang="en-US"/>
        </a:p>
      </dgm:t>
    </dgm:pt>
    <dgm:pt modelId="{E2786015-51A1-4B75-B52E-FBE43F3DFF20}">
      <dgm:prSet custT="1"/>
      <dgm:spPr/>
      <dgm:t>
        <a:bodyPr/>
        <a:lstStyle/>
        <a:p>
          <a:pPr algn="l">
            <a:buFont typeface="+mj-lt"/>
            <a:buNone/>
          </a:pPr>
          <a:endParaRPr lang="en-US" sz="3600" kern="1200" dirty="0"/>
        </a:p>
      </dgm:t>
    </dgm:pt>
    <dgm:pt modelId="{A4163F8F-B331-4911-8B37-FEB7590D7180}" type="parTrans" cxnId="{B471549B-DC70-4799-8152-CE2B66F4B5A0}">
      <dgm:prSet/>
      <dgm:spPr/>
      <dgm:t>
        <a:bodyPr/>
        <a:lstStyle/>
        <a:p>
          <a:endParaRPr lang="en-US"/>
        </a:p>
      </dgm:t>
    </dgm:pt>
    <dgm:pt modelId="{FFA8CAA0-EB9A-434B-A346-43D3E76BF1BD}" type="sibTrans" cxnId="{B471549B-DC70-4799-8152-CE2B66F4B5A0}">
      <dgm:prSet/>
      <dgm:spPr/>
      <dgm:t>
        <a:bodyPr/>
        <a:lstStyle/>
        <a:p>
          <a:endParaRPr lang="en-US"/>
        </a:p>
      </dgm:t>
    </dgm:pt>
    <dgm:pt modelId="{2E17C125-1450-4F20-85AD-857C78E547FC}" type="pres">
      <dgm:prSet presAssocID="{91CA9F3C-10CB-4FF9-AC3B-EA136D903B4F}" presName="Name0" presStyleCnt="0">
        <dgm:presLayoutVars>
          <dgm:dir/>
          <dgm:resizeHandles val="exact"/>
        </dgm:presLayoutVars>
      </dgm:prSet>
      <dgm:spPr/>
    </dgm:pt>
    <dgm:pt modelId="{D5F8EBED-E43C-4368-9DF0-19F16753AC76}" type="pres">
      <dgm:prSet presAssocID="{664F891C-F3C7-4E16-AB1D-4EE80563D134}" presName="node" presStyleLbl="node1" presStyleIdx="0" presStyleCnt="1" custLinFactNeighborX="30" custLinFactNeighborY="-1610">
        <dgm:presLayoutVars>
          <dgm:bulletEnabled val="1"/>
        </dgm:presLayoutVars>
      </dgm:prSet>
      <dgm:spPr/>
    </dgm:pt>
  </dgm:ptLst>
  <dgm:cxnLst>
    <dgm:cxn modelId="{23D2A819-582A-4676-9C8A-BE0FE2CD593B}" type="presOf" srcId="{68628999-0AD2-4A22-A769-6EF3BB6CE83E}" destId="{D5F8EBED-E43C-4368-9DF0-19F16753AC76}" srcOrd="0" destOrd="2" presId="urn:microsoft.com/office/officeart/2016/7/layout/BasicProcessNew"/>
    <dgm:cxn modelId="{E5FF171C-1458-44A1-BF91-35B76E0D5FB4}" srcId="{664F891C-F3C7-4E16-AB1D-4EE80563D134}" destId="{68628999-0AD2-4A22-A769-6EF3BB6CE83E}" srcOrd="1" destOrd="0" parTransId="{7C1BEAE9-1931-4CF1-8BFE-81BBBC4A78F1}" sibTransId="{8A4AE058-0738-42F0-B16E-7ACEBA43861B}"/>
    <dgm:cxn modelId="{D8F3DD24-93C7-4BD0-95BC-D074F12BB71D}" type="presOf" srcId="{91CA9F3C-10CB-4FF9-AC3B-EA136D903B4F}" destId="{2E17C125-1450-4F20-85AD-857C78E547FC}" srcOrd="0" destOrd="0" presId="urn:microsoft.com/office/officeart/2016/7/layout/BasicProcessNew"/>
    <dgm:cxn modelId="{3615E498-B277-4B4C-BC24-1E9E5FD4763C}" type="presOf" srcId="{E2786015-51A1-4B75-B52E-FBE43F3DFF20}" destId="{D5F8EBED-E43C-4368-9DF0-19F16753AC76}" srcOrd="0" destOrd="1" presId="urn:microsoft.com/office/officeart/2016/7/layout/BasicProcessNew"/>
    <dgm:cxn modelId="{B471549B-DC70-4799-8152-CE2B66F4B5A0}" srcId="{664F891C-F3C7-4E16-AB1D-4EE80563D134}" destId="{E2786015-51A1-4B75-B52E-FBE43F3DFF20}" srcOrd="0" destOrd="0" parTransId="{A4163F8F-B331-4911-8B37-FEB7590D7180}" sibTransId="{FFA8CAA0-EB9A-434B-A346-43D3E76BF1BD}"/>
    <dgm:cxn modelId="{CFB377CF-20DD-445B-ADC8-ED76761317F9}" srcId="{91CA9F3C-10CB-4FF9-AC3B-EA136D903B4F}" destId="{664F891C-F3C7-4E16-AB1D-4EE80563D134}" srcOrd="0" destOrd="0" parTransId="{B223F8E0-7C7C-45B2-B2E0-6E9AA67D8820}" sibTransId="{AE778912-A4B3-4DC9-AA61-C1425658DC58}"/>
    <dgm:cxn modelId="{3C7F36E9-4EF8-4984-8D9D-22B8C9C8C34A}" type="presOf" srcId="{664F891C-F3C7-4E16-AB1D-4EE80563D134}" destId="{D5F8EBED-E43C-4368-9DF0-19F16753AC76}" srcOrd="0" destOrd="0" presId="urn:microsoft.com/office/officeart/2016/7/layout/BasicProcessNew"/>
    <dgm:cxn modelId="{5A8183C4-F858-44F5-8551-27D3AA859847}" type="presParOf" srcId="{2E17C125-1450-4F20-85AD-857C78E547FC}" destId="{D5F8EBED-E43C-4368-9DF0-19F16753AC76}" srcOrd="0" destOrd="0" presId="urn:microsoft.com/office/officeart/2016/7/layout/BasicProcessNew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91CA9F3C-10CB-4FF9-AC3B-EA136D903B4F}" type="doc">
      <dgm:prSet loTypeId="urn:microsoft.com/office/officeart/2016/7/layout/BasicProcessNew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64F891C-F3C7-4E16-AB1D-4EE80563D134}">
      <dgm:prSet custT="1"/>
      <dgm:spPr/>
      <dgm:t>
        <a:bodyPr/>
        <a:lstStyle/>
        <a:p>
          <a:pPr marL="0" lvl="0" indent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300" b="1" i="1" u="sng" kern="1200" dirty="0">
              <a:solidFill>
                <a:srgbClr val="FFFF00"/>
              </a:solidFill>
              <a:latin typeface="Calibri" panose="020F0502020204030204"/>
              <a:ea typeface="+mn-ea"/>
              <a:cs typeface="+mn-cs"/>
            </a:rPr>
            <a:t>Jesus is the Prince of Peace </a:t>
          </a:r>
        </a:p>
      </dgm:t>
    </dgm:pt>
    <dgm:pt modelId="{B223F8E0-7C7C-45B2-B2E0-6E9AA67D8820}" type="parTrans" cxnId="{CFB377CF-20DD-445B-ADC8-ED76761317F9}">
      <dgm:prSet/>
      <dgm:spPr/>
      <dgm:t>
        <a:bodyPr/>
        <a:lstStyle/>
        <a:p>
          <a:endParaRPr lang="en-US"/>
        </a:p>
      </dgm:t>
    </dgm:pt>
    <dgm:pt modelId="{AE778912-A4B3-4DC9-AA61-C1425658DC58}" type="sibTrans" cxnId="{CFB377CF-20DD-445B-ADC8-ED76761317F9}">
      <dgm:prSet/>
      <dgm:spPr/>
      <dgm:t>
        <a:bodyPr/>
        <a:lstStyle/>
        <a:p>
          <a:endParaRPr lang="en-US"/>
        </a:p>
      </dgm:t>
    </dgm:pt>
    <dgm:pt modelId="{2BD952B6-4993-44F7-80DD-10EE66F08EBF}">
      <dgm:prSet custT="1"/>
      <dgm:spPr/>
      <dgm:t>
        <a:bodyPr/>
        <a:lstStyle/>
        <a:p>
          <a:pPr marL="285750" lvl="1" indent="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AutoNum type="arabicPeriod"/>
          </a:pPr>
          <a:r>
            <a:rPr lang="en-US" sz="3600" kern="1200" dirty="0"/>
            <a:t> The Prince of Peace </a:t>
          </a:r>
          <a:r>
            <a:rPr lang="en-US" sz="3600" b="1" u="sng" kern="1200" dirty="0">
              <a:solidFill>
                <a:srgbClr val="FFFF00"/>
              </a:solidFill>
            </a:rPr>
            <a:t>offers</a:t>
          </a:r>
          <a:r>
            <a:rPr lang="en-US" sz="3600" kern="1200" dirty="0"/>
            <a:t> righteousness.  (Isa 32:15-18)</a:t>
          </a:r>
        </a:p>
      </dgm:t>
    </dgm:pt>
    <dgm:pt modelId="{42CDB359-0A7C-4202-8F77-651A6479ECAF}" type="parTrans" cxnId="{0868196B-65FA-4EED-8A2A-A4D89E83249D}">
      <dgm:prSet/>
      <dgm:spPr/>
      <dgm:t>
        <a:bodyPr/>
        <a:lstStyle/>
        <a:p>
          <a:endParaRPr lang="en-US"/>
        </a:p>
      </dgm:t>
    </dgm:pt>
    <dgm:pt modelId="{9CDC8043-EAA7-4EE0-8003-68428BAC0A25}" type="sibTrans" cxnId="{0868196B-65FA-4EED-8A2A-A4D89E83249D}">
      <dgm:prSet/>
      <dgm:spPr/>
      <dgm:t>
        <a:bodyPr/>
        <a:lstStyle/>
        <a:p>
          <a:endParaRPr lang="en-US"/>
        </a:p>
      </dgm:t>
    </dgm:pt>
    <dgm:pt modelId="{AD1EB867-7A3F-4E00-8D0D-90EF0F62BD84}">
      <dgm:prSet custT="1"/>
      <dgm:spPr/>
      <dgm:t>
        <a:bodyPr/>
        <a:lstStyle/>
        <a:p>
          <a:pPr marL="285750" lvl="1" indent="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AutoNum type="arabicPeriod"/>
          </a:pPr>
          <a:r>
            <a:rPr lang="en-US" sz="3600" kern="1200" dirty="0"/>
            <a:t> The Prince of Peace </a:t>
          </a:r>
          <a:r>
            <a:rPr lang="en-US" sz="3600" b="1" u="sng" kern="1200" dirty="0">
              <a:solidFill>
                <a:srgbClr val="FFFF00"/>
              </a:solidFill>
            </a:rPr>
            <a:t>unites</a:t>
          </a:r>
          <a:r>
            <a:rPr lang="en-US" sz="3600" kern="1200" dirty="0"/>
            <a:t> us in grace. 	      (Eph 2:15, 8-9)</a:t>
          </a:r>
        </a:p>
      </dgm:t>
    </dgm:pt>
    <dgm:pt modelId="{FD3EACC3-3DED-4684-8D12-B051DF76BE18}" type="parTrans" cxnId="{4E4C6FEC-DAF7-48C7-A647-B9732F7B2BC4}">
      <dgm:prSet/>
      <dgm:spPr/>
      <dgm:t>
        <a:bodyPr/>
        <a:lstStyle/>
        <a:p>
          <a:endParaRPr lang="en-US"/>
        </a:p>
      </dgm:t>
    </dgm:pt>
    <dgm:pt modelId="{2E3FB6EF-BF47-407F-A04C-B1204AB844EB}" type="sibTrans" cxnId="{4E4C6FEC-DAF7-48C7-A647-B9732F7B2BC4}">
      <dgm:prSet/>
      <dgm:spPr/>
      <dgm:t>
        <a:bodyPr/>
        <a:lstStyle/>
        <a:p>
          <a:endParaRPr lang="en-US"/>
        </a:p>
      </dgm:t>
    </dgm:pt>
    <dgm:pt modelId="{2AC15098-3DCC-437B-B623-682DF5274905}">
      <dgm:prSet custT="1"/>
      <dgm:spPr/>
      <dgm:t>
        <a:bodyPr/>
        <a:lstStyle/>
        <a:p>
          <a:pPr marL="285750" lvl="1" indent="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AutoNum type="arabicPeriod"/>
          </a:pPr>
          <a:r>
            <a:rPr lang="en-US" sz="3600" kern="1200" dirty="0"/>
            <a:t> The Prince of Peace </a:t>
          </a:r>
          <a:r>
            <a:rPr lang="en-US" sz="3600" b="1" u="sng" kern="1200" dirty="0">
              <a:solidFill>
                <a:srgbClr val="FFFF00"/>
              </a:solidFill>
            </a:rPr>
            <a:t>reconciles</a:t>
          </a:r>
          <a:r>
            <a:rPr lang="en-US" sz="3600" kern="1200" dirty="0"/>
            <a:t> us to God.  (Eph 2:16)</a:t>
          </a:r>
        </a:p>
      </dgm:t>
    </dgm:pt>
    <dgm:pt modelId="{3B506B72-028A-46E7-BEC2-AD215C4E6E4B}" type="parTrans" cxnId="{A94D69AF-F734-4758-A526-2621853F3A8E}">
      <dgm:prSet/>
      <dgm:spPr/>
      <dgm:t>
        <a:bodyPr/>
        <a:lstStyle/>
        <a:p>
          <a:endParaRPr lang="en-US"/>
        </a:p>
      </dgm:t>
    </dgm:pt>
    <dgm:pt modelId="{1F52A673-4AA4-4789-8875-70D4BBA43D4C}" type="sibTrans" cxnId="{A94D69AF-F734-4758-A526-2621853F3A8E}">
      <dgm:prSet/>
      <dgm:spPr/>
      <dgm:t>
        <a:bodyPr/>
        <a:lstStyle/>
        <a:p>
          <a:endParaRPr lang="en-US"/>
        </a:p>
      </dgm:t>
    </dgm:pt>
    <dgm:pt modelId="{E6EFEBC7-DD8B-44E4-BA4D-AF70CEB7C0E7}">
      <dgm:prSet custT="1"/>
      <dgm:spPr/>
      <dgm:t>
        <a:bodyPr/>
        <a:lstStyle/>
        <a:p>
          <a:pPr marL="285750" lvl="1" indent="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AutoNum type="arabicPeriod"/>
          </a:pPr>
          <a:r>
            <a:rPr lang="en-US" sz="3600" kern="1200" dirty="0"/>
            <a:t> The Prince of Peace </a:t>
          </a:r>
          <a:r>
            <a:rPr lang="en-US" sz="3600" b="1" u="sng" kern="1200" dirty="0">
              <a:solidFill>
                <a:srgbClr val="FFFF00"/>
              </a:solidFill>
            </a:rPr>
            <a:t>secures</a:t>
          </a:r>
          <a:r>
            <a:rPr lang="en-US" sz="3600" kern="1200" dirty="0"/>
            <a:t> us in eternity.  (Rom 8:31-39)</a:t>
          </a:r>
        </a:p>
      </dgm:t>
    </dgm:pt>
    <dgm:pt modelId="{056BC17E-FBBF-432B-B940-3BFACBFEFDFE}" type="parTrans" cxnId="{C61D91A0-3DFE-48A9-AFBF-7F9CF696D974}">
      <dgm:prSet/>
      <dgm:spPr/>
      <dgm:t>
        <a:bodyPr/>
        <a:lstStyle/>
        <a:p>
          <a:endParaRPr lang="en-US"/>
        </a:p>
      </dgm:t>
    </dgm:pt>
    <dgm:pt modelId="{B3D43E8C-0EB5-4DEC-8A0D-21F7C1EAB338}" type="sibTrans" cxnId="{C61D91A0-3DFE-48A9-AFBF-7F9CF696D974}">
      <dgm:prSet/>
      <dgm:spPr/>
      <dgm:t>
        <a:bodyPr/>
        <a:lstStyle/>
        <a:p>
          <a:endParaRPr lang="en-US"/>
        </a:p>
      </dgm:t>
    </dgm:pt>
    <dgm:pt modelId="{BC3CCD39-93E5-4AF3-8B98-995F5C40064F}">
      <dgm:prSet custT="1"/>
      <dgm:spPr/>
      <dgm:t>
        <a:bodyPr/>
        <a:lstStyle/>
        <a:p>
          <a:pPr marL="285750" lvl="1" indent="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AutoNum type="arabicPeriod"/>
          </a:pPr>
          <a:r>
            <a:rPr lang="en-US" sz="3600" kern="1200" dirty="0"/>
            <a:t> The Prince of Peace </a:t>
          </a:r>
          <a:r>
            <a:rPr lang="en-US" sz="3600" b="1" u="sng" kern="1200" dirty="0">
              <a:solidFill>
                <a:srgbClr val="FFFF00"/>
              </a:solidFill>
            </a:rPr>
            <a:t>breaks</a:t>
          </a:r>
          <a:r>
            <a:rPr lang="en-US" sz="3600" kern="1200" dirty="0"/>
            <a:t> down walls.     (Eph 2:14)</a:t>
          </a:r>
        </a:p>
      </dgm:t>
    </dgm:pt>
    <dgm:pt modelId="{A74AAA67-4E5B-40E9-A5D0-9353A9479026}" type="parTrans" cxnId="{C28FD36A-F0A4-41BB-AC27-A3FBF0E1DD57}">
      <dgm:prSet/>
      <dgm:spPr/>
      <dgm:t>
        <a:bodyPr/>
        <a:lstStyle/>
        <a:p>
          <a:endParaRPr lang="en-US"/>
        </a:p>
      </dgm:t>
    </dgm:pt>
    <dgm:pt modelId="{17DC1F53-D006-4333-9C91-9B26AF1BD5D5}" type="sibTrans" cxnId="{C28FD36A-F0A4-41BB-AC27-A3FBF0E1DD57}">
      <dgm:prSet/>
      <dgm:spPr/>
      <dgm:t>
        <a:bodyPr/>
        <a:lstStyle/>
        <a:p>
          <a:endParaRPr lang="en-US"/>
        </a:p>
      </dgm:t>
    </dgm:pt>
    <dgm:pt modelId="{68628999-0AD2-4A22-A769-6EF3BB6CE83E}">
      <dgm:prSet custT="1"/>
      <dgm:spPr/>
      <dgm:t>
        <a:bodyPr/>
        <a:lstStyle/>
        <a:p>
          <a:pPr marL="285750" lvl="1" indent="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AutoNum type="arabicPeriod"/>
          </a:pPr>
          <a:endParaRPr lang="en-US" sz="3600" kern="1200" dirty="0"/>
        </a:p>
      </dgm:t>
    </dgm:pt>
    <dgm:pt modelId="{7C1BEAE9-1931-4CF1-8BFE-81BBBC4A78F1}" type="parTrans" cxnId="{E5FF171C-1458-44A1-BF91-35B76E0D5FB4}">
      <dgm:prSet/>
      <dgm:spPr/>
      <dgm:t>
        <a:bodyPr/>
        <a:lstStyle/>
        <a:p>
          <a:endParaRPr lang="en-US"/>
        </a:p>
      </dgm:t>
    </dgm:pt>
    <dgm:pt modelId="{8A4AE058-0738-42F0-B16E-7ACEBA43861B}" type="sibTrans" cxnId="{E5FF171C-1458-44A1-BF91-35B76E0D5FB4}">
      <dgm:prSet/>
      <dgm:spPr/>
      <dgm:t>
        <a:bodyPr/>
        <a:lstStyle/>
        <a:p>
          <a:endParaRPr lang="en-US"/>
        </a:p>
      </dgm:t>
    </dgm:pt>
    <dgm:pt modelId="{5E7D01FF-5660-4299-8FC3-0A9AEF24073C}">
      <dgm:prSet custT="1"/>
      <dgm:spPr/>
      <dgm:t>
        <a:bodyPr/>
        <a:lstStyle/>
        <a:p>
          <a:pPr marL="285750" lvl="1" indent="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AutoNum type="arabicPeriod"/>
          </a:pPr>
          <a:endParaRPr lang="en-US" sz="3600" kern="1200" dirty="0"/>
        </a:p>
      </dgm:t>
    </dgm:pt>
    <dgm:pt modelId="{916FF63A-917C-485B-8198-BD6A41FB7C77}" type="parTrans" cxnId="{E2B02F3E-85D7-4D41-8EBB-896785D8CE18}">
      <dgm:prSet/>
      <dgm:spPr/>
      <dgm:t>
        <a:bodyPr/>
        <a:lstStyle/>
        <a:p>
          <a:endParaRPr lang="en-US"/>
        </a:p>
      </dgm:t>
    </dgm:pt>
    <dgm:pt modelId="{9B1603F7-2478-42FE-BAC5-5D9ED4EB1FED}" type="sibTrans" cxnId="{E2B02F3E-85D7-4D41-8EBB-896785D8CE18}">
      <dgm:prSet/>
      <dgm:spPr/>
      <dgm:t>
        <a:bodyPr/>
        <a:lstStyle/>
        <a:p>
          <a:endParaRPr lang="en-US"/>
        </a:p>
      </dgm:t>
    </dgm:pt>
    <dgm:pt modelId="{739FBDBA-3140-4D17-93A1-268FA1BF1BD3}">
      <dgm:prSet custT="1"/>
      <dgm:spPr/>
      <dgm:t>
        <a:bodyPr/>
        <a:lstStyle/>
        <a:p>
          <a:pPr marL="285750" lvl="1" indent="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AutoNum type="arabicPeriod"/>
          </a:pPr>
          <a:endParaRPr lang="en-US" sz="3600" kern="1200" dirty="0"/>
        </a:p>
      </dgm:t>
    </dgm:pt>
    <dgm:pt modelId="{58567365-DB09-4BA6-AA8D-C243B1AEC681}" type="parTrans" cxnId="{BD170EB5-0BB6-4AB9-B6E1-69800DF9F431}">
      <dgm:prSet/>
      <dgm:spPr/>
      <dgm:t>
        <a:bodyPr/>
        <a:lstStyle/>
        <a:p>
          <a:endParaRPr lang="en-US"/>
        </a:p>
      </dgm:t>
    </dgm:pt>
    <dgm:pt modelId="{F17C7226-A8FE-44CE-BD5A-0382A9A14DFC}" type="sibTrans" cxnId="{BD170EB5-0BB6-4AB9-B6E1-69800DF9F431}">
      <dgm:prSet/>
      <dgm:spPr/>
      <dgm:t>
        <a:bodyPr/>
        <a:lstStyle/>
        <a:p>
          <a:endParaRPr lang="en-US"/>
        </a:p>
      </dgm:t>
    </dgm:pt>
    <dgm:pt modelId="{85B64751-1E5C-44F3-B413-7DED01AFDF6E}">
      <dgm:prSet custT="1"/>
      <dgm:spPr/>
      <dgm:t>
        <a:bodyPr/>
        <a:lstStyle/>
        <a:p>
          <a:pPr marL="285750" lvl="1" indent="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AutoNum type="arabicPeriod"/>
          </a:pPr>
          <a:endParaRPr lang="en-US" sz="3600" kern="1200" dirty="0"/>
        </a:p>
      </dgm:t>
    </dgm:pt>
    <dgm:pt modelId="{82DE4540-E702-4154-8344-56E227C31AA2}" type="parTrans" cxnId="{0AD2C4F8-321F-40D7-8694-6AEE81EC11BE}">
      <dgm:prSet/>
      <dgm:spPr/>
      <dgm:t>
        <a:bodyPr/>
        <a:lstStyle/>
        <a:p>
          <a:endParaRPr lang="en-US"/>
        </a:p>
      </dgm:t>
    </dgm:pt>
    <dgm:pt modelId="{603BE7CA-CEE1-40BD-93AD-913BDDC79F0B}" type="sibTrans" cxnId="{0AD2C4F8-321F-40D7-8694-6AEE81EC11BE}">
      <dgm:prSet/>
      <dgm:spPr/>
      <dgm:t>
        <a:bodyPr/>
        <a:lstStyle/>
        <a:p>
          <a:endParaRPr lang="en-US"/>
        </a:p>
      </dgm:t>
    </dgm:pt>
    <dgm:pt modelId="{2E17C125-1450-4F20-85AD-857C78E547FC}" type="pres">
      <dgm:prSet presAssocID="{91CA9F3C-10CB-4FF9-AC3B-EA136D903B4F}" presName="Name0" presStyleCnt="0">
        <dgm:presLayoutVars>
          <dgm:dir/>
          <dgm:resizeHandles val="exact"/>
        </dgm:presLayoutVars>
      </dgm:prSet>
      <dgm:spPr/>
    </dgm:pt>
    <dgm:pt modelId="{D5F8EBED-E43C-4368-9DF0-19F16753AC76}" type="pres">
      <dgm:prSet presAssocID="{664F891C-F3C7-4E16-AB1D-4EE80563D134}" presName="node" presStyleLbl="node1" presStyleIdx="0" presStyleCnt="1" custLinFactNeighborX="30" custLinFactNeighborY="-1610">
        <dgm:presLayoutVars>
          <dgm:bulletEnabled val="1"/>
        </dgm:presLayoutVars>
      </dgm:prSet>
      <dgm:spPr/>
    </dgm:pt>
  </dgm:ptLst>
  <dgm:cxnLst>
    <dgm:cxn modelId="{23D2A819-582A-4676-9C8A-BE0FE2CD593B}" type="presOf" srcId="{68628999-0AD2-4A22-A769-6EF3BB6CE83E}" destId="{D5F8EBED-E43C-4368-9DF0-19F16753AC76}" srcOrd="0" destOrd="2" presId="urn:microsoft.com/office/officeart/2016/7/layout/BasicProcessNew"/>
    <dgm:cxn modelId="{E5FF171C-1458-44A1-BF91-35B76E0D5FB4}" srcId="{664F891C-F3C7-4E16-AB1D-4EE80563D134}" destId="{68628999-0AD2-4A22-A769-6EF3BB6CE83E}" srcOrd="1" destOrd="0" parTransId="{7C1BEAE9-1931-4CF1-8BFE-81BBBC4A78F1}" sibTransId="{8A4AE058-0738-42F0-B16E-7ACEBA43861B}"/>
    <dgm:cxn modelId="{D8F3DD24-93C7-4BD0-95BC-D074F12BB71D}" type="presOf" srcId="{91CA9F3C-10CB-4FF9-AC3B-EA136D903B4F}" destId="{2E17C125-1450-4F20-85AD-857C78E547FC}" srcOrd="0" destOrd="0" presId="urn:microsoft.com/office/officeart/2016/7/layout/BasicProcessNew"/>
    <dgm:cxn modelId="{C371243B-F3B0-40CF-8845-276A71BF4B66}" type="presOf" srcId="{AD1EB867-7A3F-4E00-8D0D-90EF0F62BD84}" destId="{D5F8EBED-E43C-4368-9DF0-19F16753AC76}" srcOrd="0" destOrd="5" presId="urn:microsoft.com/office/officeart/2016/7/layout/BasicProcessNew"/>
    <dgm:cxn modelId="{E2B02F3E-85D7-4D41-8EBB-896785D8CE18}" srcId="{664F891C-F3C7-4E16-AB1D-4EE80563D134}" destId="{5E7D01FF-5660-4299-8FC3-0A9AEF24073C}" srcOrd="3" destOrd="0" parTransId="{916FF63A-917C-485B-8198-BD6A41FB7C77}" sibTransId="{9B1603F7-2478-42FE-BAC5-5D9ED4EB1FED}"/>
    <dgm:cxn modelId="{98603C48-D315-47A9-8914-B62AAAFDB485}" type="presOf" srcId="{BC3CCD39-93E5-4AF3-8B98-995F5C40064F}" destId="{D5F8EBED-E43C-4368-9DF0-19F16753AC76}" srcOrd="0" destOrd="3" presId="urn:microsoft.com/office/officeart/2016/7/layout/BasicProcessNew"/>
    <dgm:cxn modelId="{C28FD36A-F0A4-41BB-AC27-A3FBF0E1DD57}" srcId="{664F891C-F3C7-4E16-AB1D-4EE80563D134}" destId="{BC3CCD39-93E5-4AF3-8B98-995F5C40064F}" srcOrd="2" destOrd="0" parTransId="{A74AAA67-4E5B-40E9-A5D0-9353A9479026}" sibTransId="{17DC1F53-D006-4333-9C91-9B26AF1BD5D5}"/>
    <dgm:cxn modelId="{0868196B-65FA-4EED-8A2A-A4D89E83249D}" srcId="{664F891C-F3C7-4E16-AB1D-4EE80563D134}" destId="{2BD952B6-4993-44F7-80DD-10EE66F08EBF}" srcOrd="0" destOrd="0" parTransId="{42CDB359-0A7C-4202-8F77-651A6479ECAF}" sibTransId="{9CDC8043-EAA7-4EE0-8003-68428BAC0A25}"/>
    <dgm:cxn modelId="{B123E64D-2DF4-4A59-BFDD-139C4EC1B526}" type="presOf" srcId="{2AC15098-3DCC-437B-B623-682DF5274905}" destId="{D5F8EBED-E43C-4368-9DF0-19F16753AC76}" srcOrd="0" destOrd="7" presId="urn:microsoft.com/office/officeart/2016/7/layout/BasicProcessNew"/>
    <dgm:cxn modelId="{BFB50379-E09F-41D2-8431-D6F35EE22BBD}" type="presOf" srcId="{85B64751-1E5C-44F3-B413-7DED01AFDF6E}" destId="{D5F8EBED-E43C-4368-9DF0-19F16753AC76}" srcOrd="0" destOrd="8" presId="urn:microsoft.com/office/officeart/2016/7/layout/BasicProcessNew"/>
    <dgm:cxn modelId="{A864169C-692D-4F7F-B13B-ADAD09A1C371}" type="presOf" srcId="{2BD952B6-4993-44F7-80DD-10EE66F08EBF}" destId="{D5F8EBED-E43C-4368-9DF0-19F16753AC76}" srcOrd="0" destOrd="1" presId="urn:microsoft.com/office/officeart/2016/7/layout/BasicProcessNew"/>
    <dgm:cxn modelId="{C61D91A0-3DFE-48A9-AFBF-7F9CF696D974}" srcId="{664F891C-F3C7-4E16-AB1D-4EE80563D134}" destId="{E6EFEBC7-DD8B-44E4-BA4D-AF70CEB7C0E7}" srcOrd="8" destOrd="0" parTransId="{056BC17E-FBBF-432B-B940-3BFACBFEFDFE}" sibTransId="{B3D43E8C-0EB5-4DEC-8A0D-21F7C1EAB338}"/>
    <dgm:cxn modelId="{D018B5A7-B481-477D-9C06-D689BD9CC03C}" type="presOf" srcId="{739FBDBA-3140-4D17-93A1-268FA1BF1BD3}" destId="{D5F8EBED-E43C-4368-9DF0-19F16753AC76}" srcOrd="0" destOrd="6" presId="urn:microsoft.com/office/officeart/2016/7/layout/BasicProcessNew"/>
    <dgm:cxn modelId="{A94D69AF-F734-4758-A526-2621853F3A8E}" srcId="{664F891C-F3C7-4E16-AB1D-4EE80563D134}" destId="{2AC15098-3DCC-437B-B623-682DF5274905}" srcOrd="6" destOrd="0" parTransId="{3B506B72-028A-46E7-BEC2-AD215C4E6E4B}" sibTransId="{1F52A673-4AA4-4789-8875-70D4BBA43D4C}"/>
    <dgm:cxn modelId="{BD170EB5-0BB6-4AB9-B6E1-69800DF9F431}" srcId="{664F891C-F3C7-4E16-AB1D-4EE80563D134}" destId="{739FBDBA-3140-4D17-93A1-268FA1BF1BD3}" srcOrd="5" destOrd="0" parTransId="{58567365-DB09-4BA6-AA8D-C243B1AEC681}" sibTransId="{F17C7226-A8FE-44CE-BD5A-0382A9A14DFC}"/>
    <dgm:cxn modelId="{CFB377CF-20DD-445B-ADC8-ED76761317F9}" srcId="{91CA9F3C-10CB-4FF9-AC3B-EA136D903B4F}" destId="{664F891C-F3C7-4E16-AB1D-4EE80563D134}" srcOrd="0" destOrd="0" parTransId="{B223F8E0-7C7C-45B2-B2E0-6E9AA67D8820}" sibTransId="{AE778912-A4B3-4DC9-AA61-C1425658DC58}"/>
    <dgm:cxn modelId="{8A95D0D6-DD5C-440E-B37E-C01DFE607CE6}" type="presOf" srcId="{5E7D01FF-5660-4299-8FC3-0A9AEF24073C}" destId="{D5F8EBED-E43C-4368-9DF0-19F16753AC76}" srcOrd="0" destOrd="4" presId="urn:microsoft.com/office/officeart/2016/7/layout/BasicProcessNew"/>
    <dgm:cxn modelId="{F11629E7-2F9E-403D-A2BA-BB78C4B74B38}" type="presOf" srcId="{E6EFEBC7-DD8B-44E4-BA4D-AF70CEB7C0E7}" destId="{D5F8EBED-E43C-4368-9DF0-19F16753AC76}" srcOrd="0" destOrd="9" presId="urn:microsoft.com/office/officeart/2016/7/layout/BasicProcessNew"/>
    <dgm:cxn modelId="{3C7F36E9-4EF8-4984-8D9D-22B8C9C8C34A}" type="presOf" srcId="{664F891C-F3C7-4E16-AB1D-4EE80563D134}" destId="{D5F8EBED-E43C-4368-9DF0-19F16753AC76}" srcOrd="0" destOrd="0" presId="urn:microsoft.com/office/officeart/2016/7/layout/BasicProcessNew"/>
    <dgm:cxn modelId="{4E4C6FEC-DAF7-48C7-A647-B9732F7B2BC4}" srcId="{664F891C-F3C7-4E16-AB1D-4EE80563D134}" destId="{AD1EB867-7A3F-4E00-8D0D-90EF0F62BD84}" srcOrd="4" destOrd="0" parTransId="{FD3EACC3-3DED-4684-8D12-B051DF76BE18}" sibTransId="{2E3FB6EF-BF47-407F-A04C-B1204AB844EB}"/>
    <dgm:cxn modelId="{0AD2C4F8-321F-40D7-8694-6AEE81EC11BE}" srcId="{664F891C-F3C7-4E16-AB1D-4EE80563D134}" destId="{85B64751-1E5C-44F3-B413-7DED01AFDF6E}" srcOrd="7" destOrd="0" parTransId="{82DE4540-E702-4154-8344-56E227C31AA2}" sibTransId="{603BE7CA-CEE1-40BD-93AD-913BDDC79F0B}"/>
    <dgm:cxn modelId="{5A8183C4-F858-44F5-8551-27D3AA859847}" type="presParOf" srcId="{2E17C125-1450-4F20-85AD-857C78E547FC}" destId="{D5F8EBED-E43C-4368-9DF0-19F16753AC76}" srcOrd="0" destOrd="0" presId="urn:microsoft.com/office/officeart/2016/7/layout/BasicProcessNew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91CA9F3C-10CB-4FF9-AC3B-EA136D903B4F}" type="doc">
      <dgm:prSet loTypeId="urn:microsoft.com/office/officeart/2016/7/layout/BasicProcessNew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64F891C-F3C7-4E16-AB1D-4EE80563D134}">
      <dgm:prSet custT="1"/>
      <dgm:spPr>
        <a:solidFill>
          <a:srgbClr val="7030A0"/>
        </a:solidFill>
      </dgm:spPr>
      <dgm:t>
        <a:bodyPr/>
        <a:lstStyle/>
        <a:p>
          <a:pPr marL="0" lvl="0" indent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i="1" u="sng" kern="1200" dirty="0">
              <a:solidFill>
                <a:srgbClr val="FFFF00"/>
              </a:solidFill>
              <a:latin typeface="Calibri" panose="020F0502020204030204"/>
              <a:ea typeface="+mn-ea"/>
              <a:cs typeface="+mn-cs"/>
            </a:rPr>
            <a:t>Jesus is the Prince of Peace </a:t>
          </a:r>
        </a:p>
        <a:p>
          <a:pPr marL="0" lvl="0" indent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b="1" i="1" u="sng" kern="1200" dirty="0">
            <a:solidFill>
              <a:srgbClr val="FFFF00"/>
            </a:solidFill>
            <a:latin typeface="Calibri" panose="020F0502020204030204"/>
            <a:ea typeface="+mn-ea"/>
            <a:cs typeface="+mn-cs"/>
          </a:endParaRPr>
        </a:p>
      </dgm:t>
    </dgm:pt>
    <dgm:pt modelId="{B223F8E0-7C7C-45B2-B2E0-6E9AA67D8820}" type="parTrans" cxnId="{CFB377CF-20DD-445B-ADC8-ED76761317F9}">
      <dgm:prSet/>
      <dgm:spPr/>
      <dgm:t>
        <a:bodyPr/>
        <a:lstStyle/>
        <a:p>
          <a:endParaRPr lang="en-US"/>
        </a:p>
      </dgm:t>
    </dgm:pt>
    <dgm:pt modelId="{AE778912-A4B3-4DC9-AA61-C1425658DC58}" type="sibTrans" cxnId="{CFB377CF-20DD-445B-ADC8-ED76761317F9}">
      <dgm:prSet/>
      <dgm:spPr/>
      <dgm:t>
        <a:bodyPr/>
        <a:lstStyle/>
        <a:p>
          <a:endParaRPr lang="en-US"/>
        </a:p>
      </dgm:t>
    </dgm:pt>
    <dgm:pt modelId="{85B64751-1E5C-44F3-B413-7DED01AFDF6E}">
      <dgm:prSet custT="1"/>
      <dgm:spPr>
        <a:solidFill>
          <a:srgbClr val="7030A0"/>
        </a:solidFill>
      </dgm:spPr>
      <dgm:t>
        <a:bodyPr/>
        <a:lstStyle/>
        <a:p>
          <a:pPr marL="285750" lvl="1" indent="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AutoNum type="arabicPeriod" startAt="5"/>
          </a:pPr>
          <a:r>
            <a:rPr lang="en-US" sz="3600" kern="1200" dirty="0"/>
            <a:t> The Prince of Peace </a:t>
          </a:r>
          <a:r>
            <a:rPr lang="en-US" sz="3600" b="1" u="sng" kern="1200" dirty="0">
              <a:solidFill>
                <a:srgbClr val="FFFF00"/>
              </a:solidFill>
            </a:rPr>
            <a:t>secures</a:t>
          </a:r>
          <a:r>
            <a:rPr lang="en-US" sz="3600" kern="1200" dirty="0"/>
            <a:t> us in eternity.  (Rom 8:31-39)</a:t>
          </a:r>
        </a:p>
      </dgm:t>
    </dgm:pt>
    <dgm:pt modelId="{82DE4540-E702-4154-8344-56E227C31AA2}" type="parTrans" cxnId="{0AD2C4F8-321F-40D7-8694-6AEE81EC11BE}">
      <dgm:prSet/>
      <dgm:spPr/>
      <dgm:t>
        <a:bodyPr/>
        <a:lstStyle/>
        <a:p>
          <a:endParaRPr lang="en-US"/>
        </a:p>
      </dgm:t>
    </dgm:pt>
    <dgm:pt modelId="{603BE7CA-CEE1-40BD-93AD-913BDDC79F0B}" type="sibTrans" cxnId="{0AD2C4F8-321F-40D7-8694-6AEE81EC11BE}">
      <dgm:prSet/>
      <dgm:spPr/>
      <dgm:t>
        <a:bodyPr/>
        <a:lstStyle/>
        <a:p>
          <a:endParaRPr lang="en-US"/>
        </a:p>
      </dgm:t>
    </dgm:pt>
    <dgm:pt modelId="{2E17C125-1450-4F20-85AD-857C78E547FC}" type="pres">
      <dgm:prSet presAssocID="{91CA9F3C-10CB-4FF9-AC3B-EA136D903B4F}" presName="Name0" presStyleCnt="0">
        <dgm:presLayoutVars>
          <dgm:dir/>
          <dgm:resizeHandles val="exact"/>
        </dgm:presLayoutVars>
      </dgm:prSet>
      <dgm:spPr/>
    </dgm:pt>
    <dgm:pt modelId="{D5F8EBED-E43C-4368-9DF0-19F16753AC76}" type="pres">
      <dgm:prSet presAssocID="{664F891C-F3C7-4E16-AB1D-4EE80563D134}" presName="node" presStyleLbl="node1" presStyleIdx="0" presStyleCnt="1" custLinFactNeighborX="30" custLinFactNeighborY="-1610">
        <dgm:presLayoutVars>
          <dgm:bulletEnabled val="1"/>
        </dgm:presLayoutVars>
      </dgm:prSet>
      <dgm:spPr/>
    </dgm:pt>
  </dgm:ptLst>
  <dgm:cxnLst>
    <dgm:cxn modelId="{D8F3DD24-93C7-4BD0-95BC-D074F12BB71D}" type="presOf" srcId="{91CA9F3C-10CB-4FF9-AC3B-EA136D903B4F}" destId="{2E17C125-1450-4F20-85AD-857C78E547FC}" srcOrd="0" destOrd="0" presId="urn:microsoft.com/office/officeart/2016/7/layout/BasicProcessNew"/>
    <dgm:cxn modelId="{BFB50379-E09F-41D2-8431-D6F35EE22BBD}" type="presOf" srcId="{85B64751-1E5C-44F3-B413-7DED01AFDF6E}" destId="{D5F8EBED-E43C-4368-9DF0-19F16753AC76}" srcOrd="0" destOrd="1" presId="urn:microsoft.com/office/officeart/2016/7/layout/BasicProcessNew"/>
    <dgm:cxn modelId="{CFB377CF-20DD-445B-ADC8-ED76761317F9}" srcId="{91CA9F3C-10CB-4FF9-AC3B-EA136D903B4F}" destId="{664F891C-F3C7-4E16-AB1D-4EE80563D134}" srcOrd="0" destOrd="0" parTransId="{B223F8E0-7C7C-45B2-B2E0-6E9AA67D8820}" sibTransId="{AE778912-A4B3-4DC9-AA61-C1425658DC58}"/>
    <dgm:cxn modelId="{3C7F36E9-4EF8-4984-8D9D-22B8C9C8C34A}" type="presOf" srcId="{664F891C-F3C7-4E16-AB1D-4EE80563D134}" destId="{D5F8EBED-E43C-4368-9DF0-19F16753AC76}" srcOrd="0" destOrd="0" presId="urn:microsoft.com/office/officeart/2016/7/layout/BasicProcessNew"/>
    <dgm:cxn modelId="{0AD2C4F8-321F-40D7-8694-6AEE81EC11BE}" srcId="{664F891C-F3C7-4E16-AB1D-4EE80563D134}" destId="{85B64751-1E5C-44F3-B413-7DED01AFDF6E}" srcOrd="0" destOrd="0" parTransId="{82DE4540-E702-4154-8344-56E227C31AA2}" sibTransId="{603BE7CA-CEE1-40BD-93AD-913BDDC79F0B}"/>
    <dgm:cxn modelId="{5A8183C4-F858-44F5-8551-27D3AA859847}" type="presParOf" srcId="{2E17C125-1450-4F20-85AD-857C78E547FC}" destId="{D5F8EBED-E43C-4368-9DF0-19F16753AC76}" srcOrd="0" destOrd="0" presId="urn:microsoft.com/office/officeart/2016/7/layout/BasicProcessNew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91CA9F3C-10CB-4FF9-AC3B-EA136D903B4F}" type="doc">
      <dgm:prSet loTypeId="urn:microsoft.com/office/officeart/2016/7/layout/BasicProcessNew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64F891C-F3C7-4E16-AB1D-4EE80563D134}">
      <dgm:prSet custT="1"/>
      <dgm:spPr>
        <a:solidFill>
          <a:srgbClr val="7030A0"/>
        </a:solidFill>
      </dgm:spPr>
      <dgm:t>
        <a:bodyPr/>
        <a:lstStyle/>
        <a:p>
          <a:pPr marL="0" lvl="0" indent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>
              <a:solidFill>
                <a:srgbClr val="FFFF00"/>
              </a:solidFill>
              <a:latin typeface="Calibri" panose="020F0502020204030204"/>
              <a:ea typeface="+mn-ea"/>
              <a:cs typeface="+mn-cs"/>
            </a:rPr>
            <a:t>31</a:t>
          </a:r>
          <a:r>
            <a:rPr lang="en-US" sz="3600" kern="1200" dirty="0">
              <a:solidFill>
                <a:schemeClr val="bg1"/>
              </a:solidFill>
            </a:rPr>
            <a:t> What then shall we say to these things? If God is for us, who can be against us?</a:t>
          </a:r>
          <a:endParaRPr lang="en-US" sz="3600" b="1" i="1" u="sng" kern="1200" dirty="0">
            <a:solidFill>
              <a:srgbClr val="FFFF00"/>
            </a:solidFill>
            <a:latin typeface="Calibri" panose="020F0502020204030204"/>
            <a:ea typeface="+mn-ea"/>
            <a:cs typeface="+mn-cs"/>
          </a:endParaRPr>
        </a:p>
      </dgm:t>
    </dgm:pt>
    <dgm:pt modelId="{B223F8E0-7C7C-45B2-B2E0-6E9AA67D8820}" type="parTrans" cxnId="{CFB377CF-20DD-445B-ADC8-ED76761317F9}">
      <dgm:prSet/>
      <dgm:spPr/>
      <dgm:t>
        <a:bodyPr/>
        <a:lstStyle/>
        <a:p>
          <a:endParaRPr lang="en-US"/>
        </a:p>
      </dgm:t>
    </dgm:pt>
    <dgm:pt modelId="{AE778912-A4B3-4DC9-AA61-C1425658DC58}" type="sibTrans" cxnId="{CFB377CF-20DD-445B-ADC8-ED76761317F9}">
      <dgm:prSet/>
      <dgm:spPr/>
      <dgm:t>
        <a:bodyPr/>
        <a:lstStyle/>
        <a:p>
          <a:endParaRPr lang="en-US"/>
        </a:p>
      </dgm:t>
    </dgm:pt>
    <dgm:pt modelId="{381F3B2A-EA4F-4346-94B9-635F46F1C2EF}">
      <dgm:prSet custT="1"/>
      <dgm:spPr>
        <a:solidFill>
          <a:srgbClr val="7030A0"/>
        </a:solidFill>
      </dgm:spPr>
      <dgm:t>
        <a:bodyPr/>
        <a:lstStyle/>
        <a:p>
          <a:pPr marL="0" lvl="0" indent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>
              <a:solidFill>
                <a:srgbClr val="FFFF00"/>
              </a:solidFill>
              <a:latin typeface="Calibri" panose="020F0502020204030204"/>
              <a:ea typeface="+mn-ea"/>
              <a:cs typeface="+mn-cs"/>
            </a:rPr>
            <a:t>32</a:t>
          </a:r>
          <a:r>
            <a:rPr lang="en-US" sz="3000" kern="1200" dirty="0">
              <a:solidFill>
                <a:schemeClr val="bg1"/>
              </a:solidFill>
            </a:rPr>
            <a:t> He who did not spare his own </a:t>
          </a:r>
          <a:r>
            <a:rPr lang="en-US" sz="3600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Son</a:t>
          </a:r>
          <a:r>
            <a:rPr lang="en-US" sz="3000" kern="1200" dirty="0">
              <a:solidFill>
                <a:schemeClr val="bg1"/>
              </a:solidFill>
            </a:rPr>
            <a:t> but gave him up for us all, how will he not also with him graciously give us all things?</a:t>
          </a:r>
        </a:p>
      </dgm:t>
    </dgm:pt>
    <dgm:pt modelId="{6FCFCF8A-4287-4A3B-9E0A-B0E3A8691101}" type="parTrans" cxnId="{E5467C39-C6C3-4F33-AB9C-C18B10A505D1}">
      <dgm:prSet/>
      <dgm:spPr/>
      <dgm:t>
        <a:bodyPr/>
        <a:lstStyle/>
        <a:p>
          <a:endParaRPr lang="en-US"/>
        </a:p>
      </dgm:t>
    </dgm:pt>
    <dgm:pt modelId="{29B5E57B-D3D9-4A28-9A97-7A5FC240A2BF}" type="sibTrans" cxnId="{E5467C39-C6C3-4F33-AB9C-C18B10A505D1}">
      <dgm:prSet/>
      <dgm:spPr/>
      <dgm:t>
        <a:bodyPr/>
        <a:lstStyle/>
        <a:p>
          <a:endParaRPr lang="en-US"/>
        </a:p>
      </dgm:t>
    </dgm:pt>
    <dgm:pt modelId="{35581A00-A47B-4187-AA83-BE52468939F0}">
      <dgm:prSet custT="1"/>
      <dgm:spPr>
        <a:solidFill>
          <a:srgbClr val="7030A0"/>
        </a:solidFill>
      </dgm:spPr>
      <dgm:t>
        <a:bodyPr/>
        <a:lstStyle/>
        <a:p>
          <a:pPr marL="0" lvl="0" indent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>
              <a:solidFill>
                <a:srgbClr val="FFFF00"/>
              </a:solidFill>
              <a:latin typeface="Calibri" panose="020F0502020204030204"/>
              <a:ea typeface="+mn-ea"/>
              <a:cs typeface="+mn-cs"/>
            </a:rPr>
            <a:t>33</a:t>
          </a:r>
          <a:r>
            <a:rPr lang="en-US" sz="3900" kern="1200" dirty="0">
              <a:solidFill>
                <a:schemeClr val="bg1"/>
              </a:solidFill>
            </a:rPr>
            <a:t> Who shall bring any charge against God’s elect? It is God who justifies.</a:t>
          </a:r>
        </a:p>
      </dgm:t>
    </dgm:pt>
    <dgm:pt modelId="{0A39C3BD-CF15-4301-93FD-B8BD25013DB7}" type="parTrans" cxnId="{263AC93B-5B66-4F5D-A3F6-FA7491E814F0}">
      <dgm:prSet/>
      <dgm:spPr/>
      <dgm:t>
        <a:bodyPr/>
        <a:lstStyle/>
        <a:p>
          <a:endParaRPr lang="en-US"/>
        </a:p>
      </dgm:t>
    </dgm:pt>
    <dgm:pt modelId="{5F3B9A2C-B61A-469C-945E-9A015CF6E3D8}" type="sibTrans" cxnId="{263AC93B-5B66-4F5D-A3F6-FA7491E814F0}">
      <dgm:prSet/>
      <dgm:spPr/>
      <dgm:t>
        <a:bodyPr/>
        <a:lstStyle/>
        <a:p>
          <a:endParaRPr lang="en-US"/>
        </a:p>
      </dgm:t>
    </dgm:pt>
    <dgm:pt modelId="{2E17C125-1450-4F20-85AD-857C78E547FC}" type="pres">
      <dgm:prSet presAssocID="{91CA9F3C-10CB-4FF9-AC3B-EA136D903B4F}" presName="Name0" presStyleCnt="0">
        <dgm:presLayoutVars>
          <dgm:dir/>
          <dgm:resizeHandles val="exact"/>
        </dgm:presLayoutVars>
      </dgm:prSet>
      <dgm:spPr/>
    </dgm:pt>
    <dgm:pt modelId="{D5F8EBED-E43C-4368-9DF0-19F16753AC76}" type="pres">
      <dgm:prSet presAssocID="{664F891C-F3C7-4E16-AB1D-4EE80563D134}" presName="node" presStyleLbl="node1" presStyleIdx="0" presStyleCnt="5" custLinFactNeighborX="30" custLinFactNeighborY="-1610">
        <dgm:presLayoutVars>
          <dgm:bulletEnabled val="1"/>
        </dgm:presLayoutVars>
      </dgm:prSet>
      <dgm:spPr/>
    </dgm:pt>
    <dgm:pt modelId="{243DEBE9-DF05-4F67-AAC0-182F62CEAF05}" type="pres">
      <dgm:prSet presAssocID="{AE778912-A4B3-4DC9-AA61-C1425658DC58}" presName="sibTransSpacerBeforeConnector" presStyleCnt="0"/>
      <dgm:spPr/>
    </dgm:pt>
    <dgm:pt modelId="{693C1477-321E-427D-B01A-DAACC9DF1D74}" type="pres">
      <dgm:prSet presAssocID="{AE778912-A4B3-4DC9-AA61-C1425658DC58}" presName="sibTrans" presStyleLbl="node1" presStyleIdx="1" presStyleCnt="5"/>
      <dgm:spPr/>
    </dgm:pt>
    <dgm:pt modelId="{054F74E5-9C8B-4E47-A105-14DA007E650F}" type="pres">
      <dgm:prSet presAssocID="{AE778912-A4B3-4DC9-AA61-C1425658DC58}" presName="sibTransSpacerAfterConnector" presStyleCnt="0"/>
      <dgm:spPr/>
    </dgm:pt>
    <dgm:pt modelId="{A5CB829A-867F-47E8-AED3-437FF61B3097}" type="pres">
      <dgm:prSet presAssocID="{381F3B2A-EA4F-4346-94B9-635F46F1C2EF}" presName="node" presStyleLbl="node1" presStyleIdx="2" presStyleCnt="5">
        <dgm:presLayoutVars>
          <dgm:bulletEnabled val="1"/>
        </dgm:presLayoutVars>
      </dgm:prSet>
      <dgm:spPr/>
    </dgm:pt>
    <dgm:pt modelId="{951EE965-617B-46D7-8127-77CF46E14C83}" type="pres">
      <dgm:prSet presAssocID="{29B5E57B-D3D9-4A28-9A97-7A5FC240A2BF}" presName="sibTransSpacerBeforeConnector" presStyleCnt="0"/>
      <dgm:spPr/>
    </dgm:pt>
    <dgm:pt modelId="{FAB8E2A1-B822-4D7B-B7BF-51F7C9556B10}" type="pres">
      <dgm:prSet presAssocID="{29B5E57B-D3D9-4A28-9A97-7A5FC240A2BF}" presName="sibTrans" presStyleLbl="node1" presStyleIdx="3" presStyleCnt="5"/>
      <dgm:spPr/>
    </dgm:pt>
    <dgm:pt modelId="{BA9D7BF6-58A6-4F30-BB3A-2FFE171A5C8E}" type="pres">
      <dgm:prSet presAssocID="{29B5E57B-D3D9-4A28-9A97-7A5FC240A2BF}" presName="sibTransSpacerAfterConnector" presStyleCnt="0"/>
      <dgm:spPr/>
    </dgm:pt>
    <dgm:pt modelId="{6C93690F-5606-4AF8-BB60-B1B958B08CFD}" type="pres">
      <dgm:prSet presAssocID="{35581A00-A47B-4187-AA83-BE52468939F0}" presName="node" presStyleLbl="node1" presStyleIdx="4" presStyleCnt="5" custLinFactX="-814" custLinFactNeighborX="-100000" custLinFactNeighborY="0">
        <dgm:presLayoutVars>
          <dgm:bulletEnabled val="1"/>
        </dgm:presLayoutVars>
      </dgm:prSet>
      <dgm:spPr/>
    </dgm:pt>
  </dgm:ptLst>
  <dgm:cxnLst>
    <dgm:cxn modelId="{D8F3DD24-93C7-4BD0-95BC-D074F12BB71D}" type="presOf" srcId="{91CA9F3C-10CB-4FF9-AC3B-EA136D903B4F}" destId="{2E17C125-1450-4F20-85AD-857C78E547FC}" srcOrd="0" destOrd="0" presId="urn:microsoft.com/office/officeart/2016/7/layout/BasicProcessNew"/>
    <dgm:cxn modelId="{E5467C39-C6C3-4F33-AB9C-C18B10A505D1}" srcId="{91CA9F3C-10CB-4FF9-AC3B-EA136D903B4F}" destId="{381F3B2A-EA4F-4346-94B9-635F46F1C2EF}" srcOrd="1" destOrd="0" parTransId="{6FCFCF8A-4287-4A3B-9E0A-B0E3A8691101}" sibTransId="{29B5E57B-D3D9-4A28-9A97-7A5FC240A2BF}"/>
    <dgm:cxn modelId="{263AC93B-5B66-4F5D-A3F6-FA7491E814F0}" srcId="{91CA9F3C-10CB-4FF9-AC3B-EA136D903B4F}" destId="{35581A00-A47B-4187-AA83-BE52468939F0}" srcOrd="2" destOrd="0" parTransId="{0A39C3BD-CF15-4301-93FD-B8BD25013DB7}" sibTransId="{5F3B9A2C-B61A-469C-945E-9A015CF6E3D8}"/>
    <dgm:cxn modelId="{93838E43-0637-4DAA-92AE-F3782B9B0076}" type="presOf" srcId="{381F3B2A-EA4F-4346-94B9-635F46F1C2EF}" destId="{A5CB829A-867F-47E8-AED3-437FF61B3097}" srcOrd="0" destOrd="0" presId="urn:microsoft.com/office/officeart/2016/7/layout/BasicProcessNew"/>
    <dgm:cxn modelId="{74DCFF9A-0EBF-44F1-8627-601971F686A5}" type="presOf" srcId="{AE778912-A4B3-4DC9-AA61-C1425658DC58}" destId="{693C1477-321E-427D-B01A-DAACC9DF1D74}" srcOrd="0" destOrd="0" presId="urn:microsoft.com/office/officeart/2016/7/layout/BasicProcessNew"/>
    <dgm:cxn modelId="{86F946B6-8D1F-4662-8ED6-B0BD32827F34}" type="presOf" srcId="{29B5E57B-D3D9-4A28-9A97-7A5FC240A2BF}" destId="{FAB8E2A1-B822-4D7B-B7BF-51F7C9556B10}" srcOrd="0" destOrd="0" presId="urn:microsoft.com/office/officeart/2016/7/layout/BasicProcessNew"/>
    <dgm:cxn modelId="{CFB377CF-20DD-445B-ADC8-ED76761317F9}" srcId="{91CA9F3C-10CB-4FF9-AC3B-EA136D903B4F}" destId="{664F891C-F3C7-4E16-AB1D-4EE80563D134}" srcOrd="0" destOrd="0" parTransId="{B223F8E0-7C7C-45B2-B2E0-6E9AA67D8820}" sibTransId="{AE778912-A4B3-4DC9-AA61-C1425658DC58}"/>
    <dgm:cxn modelId="{F89708D3-D3E8-4A78-B49C-76810AAA1B83}" type="presOf" srcId="{35581A00-A47B-4187-AA83-BE52468939F0}" destId="{6C93690F-5606-4AF8-BB60-B1B958B08CFD}" srcOrd="0" destOrd="0" presId="urn:microsoft.com/office/officeart/2016/7/layout/BasicProcessNew"/>
    <dgm:cxn modelId="{3C7F36E9-4EF8-4984-8D9D-22B8C9C8C34A}" type="presOf" srcId="{664F891C-F3C7-4E16-AB1D-4EE80563D134}" destId="{D5F8EBED-E43C-4368-9DF0-19F16753AC76}" srcOrd="0" destOrd="0" presId="urn:microsoft.com/office/officeart/2016/7/layout/BasicProcessNew"/>
    <dgm:cxn modelId="{5A8183C4-F858-44F5-8551-27D3AA859847}" type="presParOf" srcId="{2E17C125-1450-4F20-85AD-857C78E547FC}" destId="{D5F8EBED-E43C-4368-9DF0-19F16753AC76}" srcOrd="0" destOrd="0" presId="urn:microsoft.com/office/officeart/2016/7/layout/BasicProcessNew"/>
    <dgm:cxn modelId="{DE9E6915-5841-475E-A791-BD4764B33750}" type="presParOf" srcId="{2E17C125-1450-4F20-85AD-857C78E547FC}" destId="{243DEBE9-DF05-4F67-AAC0-182F62CEAF05}" srcOrd="1" destOrd="0" presId="urn:microsoft.com/office/officeart/2016/7/layout/BasicProcessNew"/>
    <dgm:cxn modelId="{ABB2ECE8-3C44-4335-B0C8-D86F18A72D96}" type="presParOf" srcId="{2E17C125-1450-4F20-85AD-857C78E547FC}" destId="{693C1477-321E-427D-B01A-DAACC9DF1D74}" srcOrd="2" destOrd="0" presId="urn:microsoft.com/office/officeart/2016/7/layout/BasicProcessNew"/>
    <dgm:cxn modelId="{9559F167-0A1D-45D6-BDB1-765BC619E9A7}" type="presParOf" srcId="{2E17C125-1450-4F20-85AD-857C78E547FC}" destId="{054F74E5-9C8B-4E47-A105-14DA007E650F}" srcOrd="3" destOrd="0" presId="urn:microsoft.com/office/officeart/2016/7/layout/BasicProcessNew"/>
    <dgm:cxn modelId="{F53B3737-EA06-43B2-A586-306E513CE29C}" type="presParOf" srcId="{2E17C125-1450-4F20-85AD-857C78E547FC}" destId="{A5CB829A-867F-47E8-AED3-437FF61B3097}" srcOrd="4" destOrd="0" presId="urn:microsoft.com/office/officeart/2016/7/layout/BasicProcessNew"/>
    <dgm:cxn modelId="{93662111-1DD4-4571-B36C-C8B3A0598DE7}" type="presParOf" srcId="{2E17C125-1450-4F20-85AD-857C78E547FC}" destId="{951EE965-617B-46D7-8127-77CF46E14C83}" srcOrd="5" destOrd="0" presId="urn:microsoft.com/office/officeart/2016/7/layout/BasicProcessNew"/>
    <dgm:cxn modelId="{8340D340-7BED-401B-A28F-05206D33BEF0}" type="presParOf" srcId="{2E17C125-1450-4F20-85AD-857C78E547FC}" destId="{FAB8E2A1-B822-4D7B-B7BF-51F7C9556B10}" srcOrd="6" destOrd="0" presId="urn:microsoft.com/office/officeart/2016/7/layout/BasicProcessNew"/>
    <dgm:cxn modelId="{7EBD5938-7C10-4D72-8F61-053C92B4714B}" type="presParOf" srcId="{2E17C125-1450-4F20-85AD-857C78E547FC}" destId="{BA9D7BF6-58A6-4F30-BB3A-2FFE171A5C8E}" srcOrd="7" destOrd="0" presId="urn:microsoft.com/office/officeart/2016/7/layout/BasicProcessNew"/>
    <dgm:cxn modelId="{88E0EEAA-6F3E-4004-97F5-0B8C3220993D}" type="presParOf" srcId="{2E17C125-1450-4F20-85AD-857C78E547FC}" destId="{6C93690F-5606-4AF8-BB60-B1B958B08CFD}" srcOrd="8" destOrd="0" presId="urn:microsoft.com/office/officeart/2016/7/layout/BasicProcessNew"/>
  </dgm:cxnLst>
  <dgm:bg>
    <a:solidFill>
      <a:srgbClr val="7030A0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91CA9F3C-10CB-4FF9-AC3B-EA136D903B4F}" type="doc">
      <dgm:prSet loTypeId="urn:microsoft.com/office/officeart/2016/7/layout/BasicProcessNew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64F891C-F3C7-4E16-AB1D-4EE80563D134}">
      <dgm:prSet custT="1"/>
      <dgm:spPr>
        <a:solidFill>
          <a:srgbClr val="7030A0"/>
        </a:solidFill>
      </dgm:spPr>
      <dgm:t>
        <a:bodyPr/>
        <a:lstStyle/>
        <a:p>
          <a:pPr marL="0" lvl="0" indent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>
              <a:solidFill>
                <a:srgbClr val="FFFF00"/>
              </a:solidFill>
              <a:latin typeface="Calibri" panose="020F0502020204030204"/>
              <a:ea typeface="+mn-ea"/>
              <a:cs typeface="+mn-cs"/>
            </a:rPr>
            <a:t>34</a:t>
          </a:r>
          <a:r>
            <a:rPr lang="en-US" sz="3600" b="0" i="0" u="none" kern="1200" dirty="0">
              <a:solidFill>
                <a:schemeClr val="bg1"/>
              </a:solidFill>
              <a:latin typeface="Calibri" panose="020F0502020204030204"/>
              <a:ea typeface="+mn-ea"/>
              <a:cs typeface="+mn-cs"/>
            </a:rPr>
            <a:t> Who is to condemn? Christ Jesus is the one who died – more than that, who was raised – who is at the right hand of God, who indeed is interceding for us. </a:t>
          </a:r>
        </a:p>
      </dgm:t>
    </dgm:pt>
    <dgm:pt modelId="{B223F8E0-7C7C-45B2-B2E0-6E9AA67D8820}" type="parTrans" cxnId="{CFB377CF-20DD-445B-ADC8-ED76761317F9}">
      <dgm:prSet/>
      <dgm:spPr/>
      <dgm:t>
        <a:bodyPr/>
        <a:lstStyle/>
        <a:p>
          <a:endParaRPr lang="en-US"/>
        </a:p>
      </dgm:t>
    </dgm:pt>
    <dgm:pt modelId="{AE778912-A4B3-4DC9-AA61-C1425658DC58}" type="sibTrans" cxnId="{CFB377CF-20DD-445B-ADC8-ED76761317F9}">
      <dgm:prSet/>
      <dgm:spPr/>
      <dgm:t>
        <a:bodyPr/>
        <a:lstStyle/>
        <a:p>
          <a:endParaRPr lang="en-US"/>
        </a:p>
      </dgm:t>
    </dgm:pt>
    <dgm:pt modelId="{381F3B2A-EA4F-4346-94B9-635F46F1C2EF}">
      <dgm:prSet custT="1"/>
      <dgm:spPr>
        <a:solidFill>
          <a:srgbClr val="7030A0"/>
        </a:solidFill>
      </dgm:spPr>
      <dgm:t>
        <a:bodyPr/>
        <a:lstStyle/>
        <a:p>
          <a:pPr marL="0" lvl="0" indent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>
              <a:solidFill>
                <a:srgbClr val="FFFF00"/>
              </a:solidFill>
              <a:latin typeface="Calibri" panose="020F0502020204030204"/>
              <a:ea typeface="+mn-ea"/>
              <a:cs typeface="+mn-cs"/>
            </a:rPr>
            <a:t>35</a:t>
          </a:r>
          <a:r>
            <a:rPr lang="en-US" sz="3600" kern="1200" dirty="0">
              <a:solidFill>
                <a:schemeClr val="bg1"/>
              </a:solidFill>
            </a:rPr>
            <a:t> Who shall separate us from the love of Christ? Shall tribulation, or distress, or persecution, or famine, or nakedness, or danger, or sword?</a:t>
          </a:r>
        </a:p>
      </dgm:t>
    </dgm:pt>
    <dgm:pt modelId="{6FCFCF8A-4287-4A3B-9E0A-B0E3A8691101}" type="parTrans" cxnId="{E5467C39-C6C3-4F33-AB9C-C18B10A505D1}">
      <dgm:prSet/>
      <dgm:spPr/>
      <dgm:t>
        <a:bodyPr/>
        <a:lstStyle/>
        <a:p>
          <a:endParaRPr lang="en-US"/>
        </a:p>
      </dgm:t>
    </dgm:pt>
    <dgm:pt modelId="{29B5E57B-D3D9-4A28-9A97-7A5FC240A2BF}" type="sibTrans" cxnId="{E5467C39-C6C3-4F33-AB9C-C18B10A505D1}">
      <dgm:prSet/>
      <dgm:spPr/>
      <dgm:t>
        <a:bodyPr/>
        <a:lstStyle/>
        <a:p>
          <a:endParaRPr lang="en-US"/>
        </a:p>
      </dgm:t>
    </dgm:pt>
    <dgm:pt modelId="{35581A00-A47B-4187-AA83-BE52468939F0}">
      <dgm:prSet custT="1"/>
      <dgm:spPr>
        <a:solidFill>
          <a:srgbClr val="7030A0"/>
        </a:solidFill>
      </dgm:spPr>
      <dgm:t>
        <a:bodyPr/>
        <a:lstStyle/>
        <a:p>
          <a:pPr marL="0" lvl="0" indent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>
              <a:solidFill>
                <a:srgbClr val="FFFF00"/>
              </a:solidFill>
              <a:latin typeface="Calibri" panose="020F0502020204030204"/>
              <a:ea typeface="+mn-ea"/>
              <a:cs typeface="+mn-cs"/>
            </a:rPr>
            <a:t>36</a:t>
          </a:r>
          <a:r>
            <a:rPr lang="en-US" sz="3600" kern="1200" dirty="0">
              <a:solidFill>
                <a:schemeClr val="bg1"/>
              </a:solidFill>
            </a:rPr>
            <a:t> As it is written, “For your sake we are being killed all the day long; we are regarded as sheep to be slaughtered.”</a:t>
          </a:r>
        </a:p>
      </dgm:t>
    </dgm:pt>
    <dgm:pt modelId="{0A39C3BD-CF15-4301-93FD-B8BD25013DB7}" type="parTrans" cxnId="{263AC93B-5B66-4F5D-A3F6-FA7491E814F0}">
      <dgm:prSet/>
      <dgm:spPr/>
      <dgm:t>
        <a:bodyPr/>
        <a:lstStyle/>
        <a:p>
          <a:endParaRPr lang="en-US"/>
        </a:p>
      </dgm:t>
    </dgm:pt>
    <dgm:pt modelId="{5F3B9A2C-B61A-469C-945E-9A015CF6E3D8}" type="sibTrans" cxnId="{263AC93B-5B66-4F5D-A3F6-FA7491E814F0}">
      <dgm:prSet/>
      <dgm:spPr/>
      <dgm:t>
        <a:bodyPr/>
        <a:lstStyle/>
        <a:p>
          <a:endParaRPr lang="en-US"/>
        </a:p>
      </dgm:t>
    </dgm:pt>
    <dgm:pt modelId="{2E17C125-1450-4F20-85AD-857C78E547FC}" type="pres">
      <dgm:prSet presAssocID="{91CA9F3C-10CB-4FF9-AC3B-EA136D903B4F}" presName="Name0" presStyleCnt="0">
        <dgm:presLayoutVars>
          <dgm:dir/>
          <dgm:resizeHandles val="exact"/>
        </dgm:presLayoutVars>
      </dgm:prSet>
      <dgm:spPr/>
    </dgm:pt>
    <dgm:pt modelId="{D5F8EBED-E43C-4368-9DF0-19F16753AC76}" type="pres">
      <dgm:prSet presAssocID="{664F891C-F3C7-4E16-AB1D-4EE80563D134}" presName="node" presStyleLbl="node1" presStyleIdx="0" presStyleCnt="5" custLinFactNeighborX="30" custLinFactNeighborY="-1610">
        <dgm:presLayoutVars>
          <dgm:bulletEnabled val="1"/>
        </dgm:presLayoutVars>
      </dgm:prSet>
      <dgm:spPr/>
    </dgm:pt>
    <dgm:pt modelId="{243DEBE9-DF05-4F67-AAC0-182F62CEAF05}" type="pres">
      <dgm:prSet presAssocID="{AE778912-A4B3-4DC9-AA61-C1425658DC58}" presName="sibTransSpacerBeforeConnector" presStyleCnt="0"/>
      <dgm:spPr/>
    </dgm:pt>
    <dgm:pt modelId="{693C1477-321E-427D-B01A-DAACC9DF1D74}" type="pres">
      <dgm:prSet presAssocID="{AE778912-A4B3-4DC9-AA61-C1425658DC58}" presName="sibTrans" presStyleLbl="node1" presStyleIdx="1" presStyleCnt="5"/>
      <dgm:spPr/>
    </dgm:pt>
    <dgm:pt modelId="{054F74E5-9C8B-4E47-A105-14DA007E650F}" type="pres">
      <dgm:prSet presAssocID="{AE778912-A4B3-4DC9-AA61-C1425658DC58}" presName="sibTransSpacerAfterConnector" presStyleCnt="0"/>
      <dgm:spPr/>
    </dgm:pt>
    <dgm:pt modelId="{A5CB829A-867F-47E8-AED3-437FF61B3097}" type="pres">
      <dgm:prSet presAssocID="{381F3B2A-EA4F-4346-94B9-635F46F1C2EF}" presName="node" presStyleLbl="node1" presStyleIdx="2" presStyleCnt="5">
        <dgm:presLayoutVars>
          <dgm:bulletEnabled val="1"/>
        </dgm:presLayoutVars>
      </dgm:prSet>
      <dgm:spPr/>
    </dgm:pt>
    <dgm:pt modelId="{951EE965-617B-46D7-8127-77CF46E14C83}" type="pres">
      <dgm:prSet presAssocID="{29B5E57B-D3D9-4A28-9A97-7A5FC240A2BF}" presName="sibTransSpacerBeforeConnector" presStyleCnt="0"/>
      <dgm:spPr/>
    </dgm:pt>
    <dgm:pt modelId="{FAB8E2A1-B822-4D7B-B7BF-51F7C9556B10}" type="pres">
      <dgm:prSet presAssocID="{29B5E57B-D3D9-4A28-9A97-7A5FC240A2BF}" presName="sibTrans" presStyleLbl="node1" presStyleIdx="3" presStyleCnt="5"/>
      <dgm:spPr/>
    </dgm:pt>
    <dgm:pt modelId="{BA9D7BF6-58A6-4F30-BB3A-2FFE171A5C8E}" type="pres">
      <dgm:prSet presAssocID="{29B5E57B-D3D9-4A28-9A97-7A5FC240A2BF}" presName="sibTransSpacerAfterConnector" presStyleCnt="0"/>
      <dgm:spPr/>
    </dgm:pt>
    <dgm:pt modelId="{6C93690F-5606-4AF8-BB60-B1B958B08CFD}" type="pres">
      <dgm:prSet presAssocID="{35581A00-A47B-4187-AA83-BE52468939F0}" presName="node" presStyleLbl="node1" presStyleIdx="4" presStyleCnt="5">
        <dgm:presLayoutVars>
          <dgm:bulletEnabled val="1"/>
        </dgm:presLayoutVars>
      </dgm:prSet>
      <dgm:spPr/>
    </dgm:pt>
  </dgm:ptLst>
  <dgm:cxnLst>
    <dgm:cxn modelId="{D8F3DD24-93C7-4BD0-95BC-D074F12BB71D}" type="presOf" srcId="{91CA9F3C-10CB-4FF9-AC3B-EA136D903B4F}" destId="{2E17C125-1450-4F20-85AD-857C78E547FC}" srcOrd="0" destOrd="0" presId="urn:microsoft.com/office/officeart/2016/7/layout/BasicProcessNew"/>
    <dgm:cxn modelId="{E5467C39-C6C3-4F33-AB9C-C18B10A505D1}" srcId="{91CA9F3C-10CB-4FF9-AC3B-EA136D903B4F}" destId="{381F3B2A-EA4F-4346-94B9-635F46F1C2EF}" srcOrd="1" destOrd="0" parTransId="{6FCFCF8A-4287-4A3B-9E0A-B0E3A8691101}" sibTransId="{29B5E57B-D3D9-4A28-9A97-7A5FC240A2BF}"/>
    <dgm:cxn modelId="{263AC93B-5B66-4F5D-A3F6-FA7491E814F0}" srcId="{91CA9F3C-10CB-4FF9-AC3B-EA136D903B4F}" destId="{35581A00-A47B-4187-AA83-BE52468939F0}" srcOrd="2" destOrd="0" parTransId="{0A39C3BD-CF15-4301-93FD-B8BD25013DB7}" sibTransId="{5F3B9A2C-B61A-469C-945E-9A015CF6E3D8}"/>
    <dgm:cxn modelId="{93838E43-0637-4DAA-92AE-F3782B9B0076}" type="presOf" srcId="{381F3B2A-EA4F-4346-94B9-635F46F1C2EF}" destId="{A5CB829A-867F-47E8-AED3-437FF61B3097}" srcOrd="0" destOrd="0" presId="urn:microsoft.com/office/officeart/2016/7/layout/BasicProcessNew"/>
    <dgm:cxn modelId="{74DCFF9A-0EBF-44F1-8627-601971F686A5}" type="presOf" srcId="{AE778912-A4B3-4DC9-AA61-C1425658DC58}" destId="{693C1477-321E-427D-B01A-DAACC9DF1D74}" srcOrd="0" destOrd="0" presId="urn:microsoft.com/office/officeart/2016/7/layout/BasicProcessNew"/>
    <dgm:cxn modelId="{86F946B6-8D1F-4662-8ED6-B0BD32827F34}" type="presOf" srcId="{29B5E57B-D3D9-4A28-9A97-7A5FC240A2BF}" destId="{FAB8E2A1-B822-4D7B-B7BF-51F7C9556B10}" srcOrd="0" destOrd="0" presId="urn:microsoft.com/office/officeart/2016/7/layout/BasicProcessNew"/>
    <dgm:cxn modelId="{CFB377CF-20DD-445B-ADC8-ED76761317F9}" srcId="{91CA9F3C-10CB-4FF9-AC3B-EA136D903B4F}" destId="{664F891C-F3C7-4E16-AB1D-4EE80563D134}" srcOrd="0" destOrd="0" parTransId="{B223F8E0-7C7C-45B2-B2E0-6E9AA67D8820}" sibTransId="{AE778912-A4B3-4DC9-AA61-C1425658DC58}"/>
    <dgm:cxn modelId="{F89708D3-D3E8-4A78-B49C-76810AAA1B83}" type="presOf" srcId="{35581A00-A47B-4187-AA83-BE52468939F0}" destId="{6C93690F-5606-4AF8-BB60-B1B958B08CFD}" srcOrd="0" destOrd="0" presId="urn:microsoft.com/office/officeart/2016/7/layout/BasicProcessNew"/>
    <dgm:cxn modelId="{3C7F36E9-4EF8-4984-8D9D-22B8C9C8C34A}" type="presOf" srcId="{664F891C-F3C7-4E16-AB1D-4EE80563D134}" destId="{D5F8EBED-E43C-4368-9DF0-19F16753AC76}" srcOrd="0" destOrd="0" presId="urn:microsoft.com/office/officeart/2016/7/layout/BasicProcessNew"/>
    <dgm:cxn modelId="{5A8183C4-F858-44F5-8551-27D3AA859847}" type="presParOf" srcId="{2E17C125-1450-4F20-85AD-857C78E547FC}" destId="{D5F8EBED-E43C-4368-9DF0-19F16753AC76}" srcOrd="0" destOrd="0" presId="urn:microsoft.com/office/officeart/2016/7/layout/BasicProcessNew"/>
    <dgm:cxn modelId="{DE9E6915-5841-475E-A791-BD4764B33750}" type="presParOf" srcId="{2E17C125-1450-4F20-85AD-857C78E547FC}" destId="{243DEBE9-DF05-4F67-AAC0-182F62CEAF05}" srcOrd="1" destOrd="0" presId="urn:microsoft.com/office/officeart/2016/7/layout/BasicProcessNew"/>
    <dgm:cxn modelId="{ABB2ECE8-3C44-4335-B0C8-D86F18A72D96}" type="presParOf" srcId="{2E17C125-1450-4F20-85AD-857C78E547FC}" destId="{693C1477-321E-427D-B01A-DAACC9DF1D74}" srcOrd="2" destOrd="0" presId="urn:microsoft.com/office/officeart/2016/7/layout/BasicProcessNew"/>
    <dgm:cxn modelId="{9559F167-0A1D-45D6-BDB1-765BC619E9A7}" type="presParOf" srcId="{2E17C125-1450-4F20-85AD-857C78E547FC}" destId="{054F74E5-9C8B-4E47-A105-14DA007E650F}" srcOrd="3" destOrd="0" presId="urn:microsoft.com/office/officeart/2016/7/layout/BasicProcessNew"/>
    <dgm:cxn modelId="{F53B3737-EA06-43B2-A586-306E513CE29C}" type="presParOf" srcId="{2E17C125-1450-4F20-85AD-857C78E547FC}" destId="{A5CB829A-867F-47E8-AED3-437FF61B3097}" srcOrd="4" destOrd="0" presId="urn:microsoft.com/office/officeart/2016/7/layout/BasicProcessNew"/>
    <dgm:cxn modelId="{93662111-1DD4-4571-B36C-C8B3A0598DE7}" type="presParOf" srcId="{2E17C125-1450-4F20-85AD-857C78E547FC}" destId="{951EE965-617B-46D7-8127-77CF46E14C83}" srcOrd="5" destOrd="0" presId="urn:microsoft.com/office/officeart/2016/7/layout/BasicProcessNew"/>
    <dgm:cxn modelId="{8340D340-7BED-401B-A28F-05206D33BEF0}" type="presParOf" srcId="{2E17C125-1450-4F20-85AD-857C78E547FC}" destId="{FAB8E2A1-B822-4D7B-B7BF-51F7C9556B10}" srcOrd="6" destOrd="0" presId="urn:microsoft.com/office/officeart/2016/7/layout/BasicProcessNew"/>
    <dgm:cxn modelId="{7EBD5938-7C10-4D72-8F61-053C92B4714B}" type="presParOf" srcId="{2E17C125-1450-4F20-85AD-857C78E547FC}" destId="{BA9D7BF6-58A6-4F30-BB3A-2FFE171A5C8E}" srcOrd="7" destOrd="0" presId="urn:microsoft.com/office/officeart/2016/7/layout/BasicProcessNew"/>
    <dgm:cxn modelId="{88E0EEAA-6F3E-4004-97F5-0B8C3220993D}" type="presParOf" srcId="{2E17C125-1450-4F20-85AD-857C78E547FC}" destId="{6C93690F-5606-4AF8-BB60-B1B958B08CFD}" srcOrd="8" destOrd="0" presId="urn:microsoft.com/office/officeart/2016/7/layout/BasicProcessNew"/>
  </dgm:cxnLst>
  <dgm:bg>
    <a:solidFill>
      <a:srgbClr val="7030A0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91CA9F3C-10CB-4FF9-AC3B-EA136D903B4F}" type="doc">
      <dgm:prSet loTypeId="urn:microsoft.com/office/officeart/2016/7/layout/BasicProcessNew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64F891C-F3C7-4E16-AB1D-4EE80563D134}">
      <dgm:prSet custT="1"/>
      <dgm:spPr>
        <a:solidFill>
          <a:srgbClr val="7030A0"/>
        </a:solidFill>
      </dgm:spPr>
      <dgm:t>
        <a:bodyPr/>
        <a:lstStyle/>
        <a:p>
          <a:pPr marL="0" lvl="0" indent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>
              <a:solidFill>
                <a:srgbClr val="FFFF00"/>
              </a:solidFill>
              <a:latin typeface="Calibri" panose="020F0502020204030204"/>
              <a:ea typeface="+mn-ea"/>
              <a:cs typeface="+mn-cs"/>
            </a:rPr>
            <a:t>37</a:t>
          </a:r>
          <a:r>
            <a:rPr lang="en-US" sz="3600" b="0" i="0" u="none" kern="1200" dirty="0">
              <a:solidFill>
                <a:schemeClr val="bg1"/>
              </a:solidFill>
              <a:latin typeface="Calibri" panose="020F0502020204030204"/>
              <a:ea typeface="+mn-ea"/>
              <a:cs typeface="+mn-cs"/>
            </a:rPr>
            <a:t> No, in all these things we are more than conquerors through him who loved us. </a:t>
          </a:r>
        </a:p>
      </dgm:t>
    </dgm:pt>
    <dgm:pt modelId="{B223F8E0-7C7C-45B2-B2E0-6E9AA67D8820}" type="parTrans" cxnId="{CFB377CF-20DD-445B-ADC8-ED76761317F9}">
      <dgm:prSet/>
      <dgm:spPr/>
      <dgm:t>
        <a:bodyPr/>
        <a:lstStyle/>
        <a:p>
          <a:endParaRPr lang="en-US"/>
        </a:p>
      </dgm:t>
    </dgm:pt>
    <dgm:pt modelId="{AE778912-A4B3-4DC9-AA61-C1425658DC58}" type="sibTrans" cxnId="{CFB377CF-20DD-445B-ADC8-ED76761317F9}">
      <dgm:prSet/>
      <dgm:spPr/>
      <dgm:t>
        <a:bodyPr/>
        <a:lstStyle/>
        <a:p>
          <a:endParaRPr lang="en-US"/>
        </a:p>
      </dgm:t>
    </dgm:pt>
    <dgm:pt modelId="{381F3B2A-EA4F-4346-94B9-635F46F1C2EF}">
      <dgm:prSet custT="1"/>
      <dgm:spPr>
        <a:solidFill>
          <a:srgbClr val="7030A0"/>
        </a:solidFill>
      </dgm:spPr>
      <dgm:t>
        <a:bodyPr/>
        <a:lstStyle/>
        <a:p>
          <a:pPr marL="0" lvl="0" indent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>
              <a:solidFill>
                <a:srgbClr val="FFFF00"/>
              </a:solidFill>
              <a:latin typeface="Calibri" panose="020F0502020204030204"/>
              <a:ea typeface="+mn-ea"/>
              <a:cs typeface="+mn-cs"/>
            </a:rPr>
            <a:t>38</a:t>
          </a:r>
          <a:r>
            <a:rPr lang="en-US" sz="3100" kern="1200" dirty="0">
              <a:solidFill>
                <a:schemeClr val="bg1"/>
              </a:solidFill>
            </a:rPr>
            <a:t> For I am sure that neither death nor life, nor angels nor rulers, nor things present nor things to come, nor powers, </a:t>
          </a:r>
        </a:p>
      </dgm:t>
    </dgm:pt>
    <dgm:pt modelId="{6FCFCF8A-4287-4A3B-9E0A-B0E3A8691101}" type="parTrans" cxnId="{E5467C39-C6C3-4F33-AB9C-C18B10A505D1}">
      <dgm:prSet/>
      <dgm:spPr/>
      <dgm:t>
        <a:bodyPr/>
        <a:lstStyle/>
        <a:p>
          <a:endParaRPr lang="en-US"/>
        </a:p>
      </dgm:t>
    </dgm:pt>
    <dgm:pt modelId="{29B5E57B-D3D9-4A28-9A97-7A5FC240A2BF}" type="sibTrans" cxnId="{E5467C39-C6C3-4F33-AB9C-C18B10A505D1}">
      <dgm:prSet/>
      <dgm:spPr/>
      <dgm:t>
        <a:bodyPr/>
        <a:lstStyle/>
        <a:p>
          <a:endParaRPr lang="en-US"/>
        </a:p>
      </dgm:t>
    </dgm:pt>
    <dgm:pt modelId="{35581A00-A47B-4187-AA83-BE52468939F0}">
      <dgm:prSet/>
      <dgm:spPr>
        <a:solidFill>
          <a:srgbClr val="7030A0"/>
        </a:solidFill>
      </dgm:spPr>
      <dgm:t>
        <a:bodyPr/>
        <a:lstStyle/>
        <a:p>
          <a:pPr marL="0" lvl="0" indent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dirty="0">
              <a:solidFill>
                <a:srgbClr val="FFFF00"/>
              </a:solidFill>
            </a:rPr>
            <a:t>39</a:t>
          </a:r>
          <a:r>
            <a:rPr lang="en-US" dirty="0">
              <a:solidFill>
                <a:schemeClr val="bg1"/>
              </a:solidFill>
            </a:rPr>
            <a:t> nor height nor depth, nor anything else in all creation, will be able to separate us from the love of God in Christ Jesus our Lord.</a:t>
          </a:r>
        </a:p>
      </dgm:t>
    </dgm:pt>
    <dgm:pt modelId="{0A39C3BD-CF15-4301-93FD-B8BD25013DB7}" type="parTrans" cxnId="{263AC93B-5B66-4F5D-A3F6-FA7491E814F0}">
      <dgm:prSet/>
      <dgm:spPr/>
      <dgm:t>
        <a:bodyPr/>
        <a:lstStyle/>
        <a:p>
          <a:endParaRPr lang="en-US"/>
        </a:p>
      </dgm:t>
    </dgm:pt>
    <dgm:pt modelId="{5F3B9A2C-B61A-469C-945E-9A015CF6E3D8}" type="sibTrans" cxnId="{263AC93B-5B66-4F5D-A3F6-FA7491E814F0}">
      <dgm:prSet/>
      <dgm:spPr/>
      <dgm:t>
        <a:bodyPr/>
        <a:lstStyle/>
        <a:p>
          <a:endParaRPr lang="en-US"/>
        </a:p>
      </dgm:t>
    </dgm:pt>
    <dgm:pt modelId="{2E17C125-1450-4F20-85AD-857C78E547FC}" type="pres">
      <dgm:prSet presAssocID="{91CA9F3C-10CB-4FF9-AC3B-EA136D903B4F}" presName="Name0" presStyleCnt="0">
        <dgm:presLayoutVars>
          <dgm:dir/>
          <dgm:resizeHandles val="exact"/>
        </dgm:presLayoutVars>
      </dgm:prSet>
      <dgm:spPr/>
    </dgm:pt>
    <dgm:pt modelId="{D5F8EBED-E43C-4368-9DF0-19F16753AC76}" type="pres">
      <dgm:prSet presAssocID="{664F891C-F3C7-4E16-AB1D-4EE80563D134}" presName="node" presStyleLbl="node1" presStyleIdx="0" presStyleCnt="5" custLinFactNeighborX="30" custLinFactNeighborY="-1610">
        <dgm:presLayoutVars>
          <dgm:bulletEnabled val="1"/>
        </dgm:presLayoutVars>
      </dgm:prSet>
      <dgm:spPr/>
    </dgm:pt>
    <dgm:pt modelId="{243DEBE9-DF05-4F67-AAC0-182F62CEAF05}" type="pres">
      <dgm:prSet presAssocID="{AE778912-A4B3-4DC9-AA61-C1425658DC58}" presName="sibTransSpacerBeforeConnector" presStyleCnt="0"/>
      <dgm:spPr/>
    </dgm:pt>
    <dgm:pt modelId="{693C1477-321E-427D-B01A-DAACC9DF1D74}" type="pres">
      <dgm:prSet presAssocID="{AE778912-A4B3-4DC9-AA61-C1425658DC58}" presName="sibTrans" presStyleLbl="node1" presStyleIdx="1" presStyleCnt="5"/>
      <dgm:spPr/>
    </dgm:pt>
    <dgm:pt modelId="{054F74E5-9C8B-4E47-A105-14DA007E650F}" type="pres">
      <dgm:prSet presAssocID="{AE778912-A4B3-4DC9-AA61-C1425658DC58}" presName="sibTransSpacerAfterConnector" presStyleCnt="0"/>
      <dgm:spPr/>
    </dgm:pt>
    <dgm:pt modelId="{A5CB829A-867F-47E8-AED3-437FF61B3097}" type="pres">
      <dgm:prSet presAssocID="{381F3B2A-EA4F-4346-94B9-635F46F1C2EF}" presName="node" presStyleLbl="node1" presStyleIdx="2" presStyleCnt="5">
        <dgm:presLayoutVars>
          <dgm:bulletEnabled val="1"/>
        </dgm:presLayoutVars>
      </dgm:prSet>
      <dgm:spPr/>
    </dgm:pt>
    <dgm:pt modelId="{951EE965-617B-46D7-8127-77CF46E14C83}" type="pres">
      <dgm:prSet presAssocID="{29B5E57B-D3D9-4A28-9A97-7A5FC240A2BF}" presName="sibTransSpacerBeforeConnector" presStyleCnt="0"/>
      <dgm:spPr/>
    </dgm:pt>
    <dgm:pt modelId="{FAB8E2A1-B822-4D7B-B7BF-51F7C9556B10}" type="pres">
      <dgm:prSet presAssocID="{29B5E57B-D3D9-4A28-9A97-7A5FC240A2BF}" presName="sibTrans" presStyleLbl="node1" presStyleIdx="3" presStyleCnt="5"/>
      <dgm:spPr/>
    </dgm:pt>
    <dgm:pt modelId="{BA9D7BF6-58A6-4F30-BB3A-2FFE171A5C8E}" type="pres">
      <dgm:prSet presAssocID="{29B5E57B-D3D9-4A28-9A97-7A5FC240A2BF}" presName="sibTransSpacerAfterConnector" presStyleCnt="0"/>
      <dgm:spPr/>
    </dgm:pt>
    <dgm:pt modelId="{6C93690F-5606-4AF8-BB60-B1B958B08CFD}" type="pres">
      <dgm:prSet presAssocID="{35581A00-A47B-4187-AA83-BE52468939F0}" presName="node" presStyleLbl="node1" presStyleIdx="4" presStyleCnt="5">
        <dgm:presLayoutVars>
          <dgm:bulletEnabled val="1"/>
        </dgm:presLayoutVars>
      </dgm:prSet>
      <dgm:spPr/>
    </dgm:pt>
  </dgm:ptLst>
  <dgm:cxnLst>
    <dgm:cxn modelId="{D8F3DD24-93C7-4BD0-95BC-D074F12BB71D}" type="presOf" srcId="{91CA9F3C-10CB-4FF9-AC3B-EA136D903B4F}" destId="{2E17C125-1450-4F20-85AD-857C78E547FC}" srcOrd="0" destOrd="0" presId="urn:microsoft.com/office/officeart/2016/7/layout/BasicProcessNew"/>
    <dgm:cxn modelId="{E5467C39-C6C3-4F33-AB9C-C18B10A505D1}" srcId="{91CA9F3C-10CB-4FF9-AC3B-EA136D903B4F}" destId="{381F3B2A-EA4F-4346-94B9-635F46F1C2EF}" srcOrd="1" destOrd="0" parTransId="{6FCFCF8A-4287-4A3B-9E0A-B0E3A8691101}" sibTransId="{29B5E57B-D3D9-4A28-9A97-7A5FC240A2BF}"/>
    <dgm:cxn modelId="{263AC93B-5B66-4F5D-A3F6-FA7491E814F0}" srcId="{91CA9F3C-10CB-4FF9-AC3B-EA136D903B4F}" destId="{35581A00-A47B-4187-AA83-BE52468939F0}" srcOrd="2" destOrd="0" parTransId="{0A39C3BD-CF15-4301-93FD-B8BD25013DB7}" sibTransId="{5F3B9A2C-B61A-469C-945E-9A015CF6E3D8}"/>
    <dgm:cxn modelId="{93838E43-0637-4DAA-92AE-F3782B9B0076}" type="presOf" srcId="{381F3B2A-EA4F-4346-94B9-635F46F1C2EF}" destId="{A5CB829A-867F-47E8-AED3-437FF61B3097}" srcOrd="0" destOrd="0" presId="urn:microsoft.com/office/officeart/2016/7/layout/BasicProcessNew"/>
    <dgm:cxn modelId="{74DCFF9A-0EBF-44F1-8627-601971F686A5}" type="presOf" srcId="{AE778912-A4B3-4DC9-AA61-C1425658DC58}" destId="{693C1477-321E-427D-B01A-DAACC9DF1D74}" srcOrd="0" destOrd="0" presId="urn:microsoft.com/office/officeart/2016/7/layout/BasicProcessNew"/>
    <dgm:cxn modelId="{86F946B6-8D1F-4662-8ED6-B0BD32827F34}" type="presOf" srcId="{29B5E57B-D3D9-4A28-9A97-7A5FC240A2BF}" destId="{FAB8E2A1-B822-4D7B-B7BF-51F7C9556B10}" srcOrd="0" destOrd="0" presId="urn:microsoft.com/office/officeart/2016/7/layout/BasicProcessNew"/>
    <dgm:cxn modelId="{CFB377CF-20DD-445B-ADC8-ED76761317F9}" srcId="{91CA9F3C-10CB-4FF9-AC3B-EA136D903B4F}" destId="{664F891C-F3C7-4E16-AB1D-4EE80563D134}" srcOrd="0" destOrd="0" parTransId="{B223F8E0-7C7C-45B2-B2E0-6E9AA67D8820}" sibTransId="{AE778912-A4B3-4DC9-AA61-C1425658DC58}"/>
    <dgm:cxn modelId="{F89708D3-D3E8-4A78-B49C-76810AAA1B83}" type="presOf" srcId="{35581A00-A47B-4187-AA83-BE52468939F0}" destId="{6C93690F-5606-4AF8-BB60-B1B958B08CFD}" srcOrd="0" destOrd="0" presId="urn:microsoft.com/office/officeart/2016/7/layout/BasicProcessNew"/>
    <dgm:cxn modelId="{3C7F36E9-4EF8-4984-8D9D-22B8C9C8C34A}" type="presOf" srcId="{664F891C-F3C7-4E16-AB1D-4EE80563D134}" destId="{D5F8EBED-E43C-4368-9DF0-19F16753AC76}" srcOrd="0" destOrd="0" presId="urn:microsoft.com/office/officeart/2016/7/layout/BasicProcessNew"/>
    <dgm:cxn modelId="{5A8183C4-F858-44F5-8551-27D3AA859847}" type="presParOf" srcId="{2E17C125-1450-4F20-85AD-857C78E547FC}" destId="{D5F8EBED-E43C-4368-9DF0-19F16753AC76}" srcOrd="0" destOrd="0" presId="urn:microsoft.com/office/officeart/2016/7/layout/BasicProcessNew"/>
    <dgm:cxn modelId="{DE9E6915-5841-475E-A791-BD4764B33750}" type="presParOf" srcId="{2E17C125-1450-4F20-85AD-857C78E547FC}" destId="{243DEBE9-DF05-4F67-AAC0-182F62CEAF05}" srcOrd="1" destOrd="0" presId="urn:microsoft.com/office/officeart/2016/7/layout/BasicProcessNew"/>
    <dgm:cxn modelId="{ABB2ECE8-3C44-4335-B0C8-D86F18A72D96}" type="presParOf" srcId="{2E17C125-1450-4F20-85AD-857C78E547FC}" destId="{693C1477-321E-427D-B01A-DAACC9DF1D74}" srcOrd="2" destOrd="0" presId="urn:microsoft.com/office/officeart/2016/7/layout/BasicProcessNew"/>
    <dgm:cxn modelId="{9559F167-0A1D-45D6-BDB1-765BC619E9A7}" type="presParOf" srcId="{2E17C125-1450-4F20-85AD-857C78E547FC}" destId="{054F74E5-9C8B-4E47-A105-14DA007E650F}" srcOrd="3" destOrd="0" presId="urn:microsoft.com/office/officeart/2016/7/layout/BasicProcessNew"/>
    <dgm:cxn modelId="{F53B3737-EA06-43B2-A586-306E513CE29C}" type="presParOf" srcId="{2E17C125-1450-4F20-85AD-857C78E547FC}" destId="{A5CB829A-867F-47E8-AED3-437FF61B3097}" srcOrd="4" destOrd="0" presId="urn:microsoft.com/office/officeart/2016/7/layout/BasicProcessNew"/>
    <dgm:cxn modelId="{93662111-1DD4-4571-B36C-C8B3A0598DE7}" type="presParOf" srcId="{2E17C125-1450-4F20-85AD-857C78E547FC}" destId="{951EE965-617B-46D7-8127-77CF46E14C83}" srcOrd="5" destOrd="0" presId="urn:microsoft.com/office/officeart/2016/7/layout/BasicProcessNew"/>
    <dgm:cxn modelId="{8340D340-7BED-401B-A28F-05206D33BEF0}" type="presParOf" srcId="{2E17C125-1450-4F20-85AD-857C78E547FC}" destId="{FAB8E2A1-B822-4D7B-B7BF-51F7C9556B10}" srcOrd="6" destOrd="0" presId="urn:microsoft.com/office/officeart/2016/7/layout/BasicProcessNew"/>
    <dgm:cxn modelId="{7EBD5938-7C10-4D72-8F61-053C92B4714B}" type="presParOf" srcId="{2E17C125-1450-4F20-85AD-857C78E547FC}" destId="{BA9D7BF6-58A6-4F30-BB3A-2FFE171A5C8E}" srcOrd="7" destOrd="0" presId="urn:microsoft.com/office/officeart/2016/7/layout/BasicProcessNew"/>
    <dgm:cxn modelId="{88E0EEAA-6F3E-4004-97F5-0B8C3220993D}" type="presParOf" srcId="{2E17C125-1450-4F20-85AD-857C78E547FC}" destId="{6C93690F-5606-4AF8-BB60-B1B958B08CFD}" srcOrd="8" destOrd="0" presId="urn:microsoft.com/office/officeart/2016/7/layout/BasicProcessNew"/>
  </dgm:cxnLst>
  <dgm:bg>
    <a:solidFill>
      <a:srgbClr val="7030A0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1CA9F3C-10CB-4FF9-AC3B-EA136D903B4F}" type="doc">
      <dgm:prSet loTypeId="urn:microsoft.com/office/officeart/2016/7/layout/BasicProcessNew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64F891C-F3C7-4E16-AB1D-4EE80563D134}">
      <dgm:prSet custT="1"/>
      <dgm:spPr/>
      <dgm:t>
        <a:bodyPr/>
        <a:lstStyle/>
        <a:p>
          <a:pPr marL="0" lvl="0" indent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300" b="1" i="1" u="sng" kern="1200" dirty="0">
              <a:solidFill>
                <a:srgbClr val="FFFF00"/>
              </a:solidFill>
              <a:latin typeface="Calibri" panose="020F0502020204030204"/>
              <a:ea typeface="+mn-ea"/>
              <a:cs typeface="+mn-cs"/>
            </a:rPr>
            <a:t>Jesus is the Prince of Peace</a:t>
          </a:r>
        </a:p>
      </dgm:t>
    </dgm:pt>
    <dgm:pt modelId="{B223F8E0-7C7C-45B2-B2E0-6E9AA67D8820}" type="parTrans" cxnId="{CFB377CF-20DD-445B-ADC8-ED76761317F9}">
      <dgm:prSet/>
      <dgm:spPr/>
      <dgm:t>
        <a:bodyPr/>
        <a:lstStyle/>
        <a:p>
          <a:endParaRPr lang="en-US"/>
        </a:p>
      </dgm:t>
    </dgm:pt>
    <dgm:pt modelId="{AE778912-A4B3-4DC9-AA61-C1425658DC58}" type="sibTrans" cxnId="{CFB377CF-20DD-445B-ADC8-ED76761317F9}">
      <dgm:prSet/>
      <dgm:spPr/>
      <dgm:t>
        <a:bodyPr/>
        <a:lstStyle/>
        <a:p>
          <a:endParaRPr lang="en-US"/>
        </a:p>
      </dgm:t>
    </dgm:pt>
    <dgm:pt modelId="{2BD952B6-4993-44F7-80DD-10EE66F08EBF}">
      <dgm:prSet custT="1"/>
      <dgm:spPr/>
      <dgm:t>
        <a:bodyPr/>
        <a:lstStyle/>
        <a:p>
          <a:pPr marL="285750" lvl="1" indent="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AutoNum type="arabicPeriod"/>
          </a:pPr>
          <a:r>
            <a:rPr lang="en-US" sz="3600" kern="1200" dirty="0"/>
            <a:t> The Prince of Peace </a:t>
          </a:r>
          <a:r>
            <a:rPr lang="en-US" sz="3600" b="1" u="sng" kern="1200" dirty="0">
              <a:solidFill>
                <a:srgbClr val="FFFF00"/>
              </a:solidFill>
            </a:rPr>
            <a:t>offers</a:t>
          </a:r>
          <a:r>
            <a:rPr lang="en-US" sz="3600" kern="1200" dirty="0"/>
            <a:t> righteousness.   (Isa 32:15-18)</a:t>
          </a:r>
        </a:p>
      </dgm:t>
    </dgm:pt>
    <dgm:pt modelId="{42CDB359-0A7C-4202-8F77-651A6479ECAF}" type="parTrans" cxnId="{0868196B-65FA-4EED-8A2A-A4D89E83249D}">
      <dgm:prSet/>
      <dgm:spPr/>
      <dgm:t>
        <a:bodyPr/>
        <a:lstStyle/>
        <a:p>
          <a:endParaRPr lang="en-US"/>
        </a:p>
      </dgm:t>
    </dgm:pt>
    <dgm:pt modelId="{9CDC8043-EAA7-4EE0-8003-68428BAC0A25}" type="sibTrans" cxnId="{0868196B-65FA-4EED-8A2A-A4D89E83249D}">
      <dgm:prSet/>
      <dgm:spPr/>
      <dgm:t>
        <a:bodyPr/>
        <a:lstStyle/>
        <a:p>
          <a:endParaRPr lang="en-US"/>
        </a:p>
      </dgm:t>
    </dgm:pt>
    <dgm:pt modelId="{68628999-0AD2-4A22-A769-6EF3BB6CE83E}">
      <dgm:prSet custT="1"/>
      <dgm:spPr/>
      <dgm:t>
        <a:bodyPr/>
        <a:lstStyle/>
        <a:p>
          <a:pPr marL="285750" lvl="1" indent="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None/>
          </a:pPr>
          <a:endParaRPr lang="en-US" sz="3600" kern="1200" dirty="0"/>
        </a:p>
      </dgm:t>
    </dgm:pt>
    <dgm:pt modelId="{7C1BEAE9-1931-4CF1-8BFE-81BBBC4A78F1}" type="parTrans" cxnId="{E5FF171C-1458-44A1-BF91-35B76E0D5FB4}">
      <dgm:prSet/>
      <dgm:spPr/>
      <dgm:t>
        <a:bodyPr/>
        <a:lstStyle/>
        <a:p>
          <a:endParaRPr lang="en-US"/>
        </a:p>
      </dgm:t>
    </dgm:pt>
    <dgm:pt modelId="{8A4AE058-0738-42F0-B16E-7ACEBA43861B}" type="sibTrans" cxnId="{E5FF171C-1458-44A1-BF91-35B76E0D5FB4}">
      <dgm:prSet/>
      <dgm:spPr/>
      <dgm:t>
        <a:bodyPr/>
        <a:lstStyle/>
        <a:p>
          <a:endParaRPr lang="en-US"/>
        </a:p>
      </dgm:t>
    </dgm:pt>
    <dgm:pt modelId="{2E17C125-1450-4F20-85AD-857C78E547FC}" type="pres">
      <dgm:prSet presAssocID="{91CA9F3C-10CB-4FF9-AC3B-EA136D903B4F}" presName="Name0" presStyleCnt="0">
        <dgm:presLayoutVars>
          <dgm:dir/>
          <dgm:resizeHandles val="exact"/>
        </dgm:presLayoutVars>
      </dgm:prSet>
      <dgm:spPr/>
    </dgm:pt>
    <dgm:pt modelId="{D5F8EBED-E43C-4368-9DF0-19F16753AC76}" type="pres">
      <dgm:prSet presAssocID="{664F891C-F3C7-4E16-AB1D-4EE80563D134}" presName="node" presStyleLbl="node1" presStyleIdx="0" presStyleCnt="1" custLinFactNeighborX="30" custLinFactNeighborY="-1610">
        <dgm:presLayoutVars>
          <dgm:bulletEnabled val="1"/>
        </dgm:presLayoutVars>
      </dgm:prSet>
      <dgm:spPr/>
    </dgm:pt>
  </dgm:ptLst>
  <dgm:cxnLst>
    <dgm:cxn modelId="{23D2A819-582A-4676-9C8A-BE0FE2CD593B}" type="presOf" srcId="{68628999-0AD2-4A22-A769-6EF3BB6CE83E}" destId="{D5F8EBED-E43C-4368-9DF0-19F16753AC76}" srcOrd="0" destOrd="2" presId="urn:microsoft.com/office/officeart/2016/7/layout/BasicProcessNew"/>
    <dgm:cxn modelId="{E5FF171C-1458-44A1-BF91-35B76E0D5FB4}" srcId="{664F891C-F3C7-4E16-AB1D-4EE80563D134}" destId="{68628999-0AD2-4A22-A769-6EF3BB6CE83E}" srcOrd="1" destOrd="0" parTransId="{7C1BEAE9-1931-4CF1-8BFE-81BBBC4A78F1}" sibTransId="{8A4AE058-0738-42F0-B16E-7ACEBA43861B}"/>
    <dgm:cxn modelId="{D8F3DD24-93C7-4BD0-95BC-D074F12BB71D}" type="presOf" srcId="{91CA9F3C-10CB-4FF9-AC3B-EA136D903B4F}" destId="{2E17C125-1450-4F20-85AD-857C78E547FC}" srcOrd="0" destOrd="0" presId="urn:microsoft.com/office/officeart/2016/7/layout/BasicProcessNew"/>
    <dgm:cxn modelId="{0868196B-65FA-4EED-8A2A-A4D89E83249D}" srcId="{664F891C-F3C7-4E16-AB1D-4EE80563D134}" destId="{2BD952B6-4993-44F7-80DD-10EE66F08EBF}" srcOrd="0" destOrd="0" parTransId="{42CDB359-0A7C-4202-8F77-651A6479ECAF}" sibTransId="{9CDC8043-EAA7-4EE0-8003-68428BAC0A25}"/>
    <dgm:cxn modelId="{A864169C-692D-4F7F-B13B-ADAD09A1C371}" type="presOf" srcId="{2BD952B6-4993-44F7-80DD-10EE66F08EBF}" destId="{D5F8EBED-E43C-4368-9DF0-19F16753AC76}" srcOrd="0" destOrd="1" presId="urn:microsoft.com/office/officeart/2016/7/layout/BasicProcessNew"/>
    <dgm:cxn modelId="{CFB377CF-20DD-445B-ADC8-ED76761317F9}" srcId="{91CA9F3C-10CB-4FF9-AC3B-EA136D903B4F}" destId="{664F891C-F3C7-4E16-AB1D-4EE80563D134}" srcOrd="0" destOrd="0" parTransId="{B223F8E0-7C7C-45B2-B2E0-6E9AA67D8820}" sibTransId="{AE778912-A4B3-4DC9-AA61-C1425658DC58}"/>
    <dgm:cxn modelId="{3C7F36E9-4EF8-4984-8D9D-22B8C9C8C34A}" type="presOf" srcId="{664F891C-F3C7-4E16-AB1D-4EE80563D134}" destId="{D5F8EBED-E43C-4368-9DF0-19F16753AC76}" srcOrd="0" destOrd="0" presId="urn:microsoft.com/office/officeart/2016/7/layout/BasicProcessNew"/>
    <dgm:cxn modelId="{5A8183C4-F858-44F5-8551-27D3AA859847}" type="presParOf" srcId="{2E17C125-1450-4F20-85AD-857C78E547FC}" destId="{D5F8EBED-E43C-4368-9DF0-19F16753AC76}" srcOrd="0" destOrd="0" presId="urn:microsoft.com/office/officeart/2016/7/layout/BasicProcessNew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1CA9F3C-10CB-4FF9-AC3B-EA136D903B4F}" type="doc">
      <dgm:prSet loTypeId="urn:microsoft.com/office/officeart/2016/7/layout/BasicProcessNew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64F891C-F3C7-4E16-AB1D-4EE80563D134}">
      <dgm:prSet custT="1"/>
      <dgm:spPr>
        <a:solidFill>
          <a:srgbClr val="002060"/>
        </a:solidFill>
      </dgm:spPr>
      <dgm:t>
        <a:bodyPr/>
        <a:lstStyle/>
        <a:p>
          <a:pPr marL="0" lvl="0" indent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i="1" u="sng" kern="1200" dirty="0">
              <a:solidFill>
                <a:srgbClr val="FFFF00"/>
              </a:solidFill>
              <a:latin typeface="Calibri" panose="020F0502020204030204"/>
              <a:ea typeface="+mn-ea"/>
              <a:cs typeface="+mn-cs"/>
            </a:rPr>
            <a:t>Jesus is the Prince of Peace </a:t>
          </a:r>
        </a:p>
        <a:p>
          <a:pPr marL="0" lvl="0" indent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b="1" i="1" u="sng" kern="1200" dirty="0">
            <a:solidFill>
              <a:srgbClr val="FFFF00"/>
            </a:solidFill>
            <a:latin typeface="Calibri" panose="020F0502020204030204"/>
            <a:ea typeface="+mn-ea"/>
            <a:cs typeface="+mn-cs"/>
          </a:endParaRPr>
        </a:p>
      </dgm:t>
    </dgm:pt>
    <dgm:pt modelId="{B223F8E0-7C7C-45B2-B2E0-6E9AA67D8820}" type="parTrans" cxnId="{CFB377CF-20DD-445B-ADC8-ED76761317F9}">
      <dgm:prSet/>
      <dgm:spPr/>
      <dgm:t>
        <a:bodyPr/>
        <a:lstStyle/>
        <a:p>
          <a:endParaRPr lang="en-US"/>
        </a:p>
      </dgm:t>
    </dgm:pt>
    <dgm:pt modelId="{AE778912-A4B3-4DC9-AA61-C1425658DC58}" type="sibTrans" cxnId="{CFB377CF-20DD-445B-ADC8-ED76761317F9}">
      <dgm:prSet/>
      <dgm:spPr/>
      <dgm:t>
        <a:bodyPr/>
        <a:lstStyle/>
        <a:p>
          <a:endParaRPr lang="en-US"/>
        </a:p>
      </dgm:t>
    </dgm:pt>
    <dgm:pt modelId="{2BD952B6-4993-44F7-80DD-10EE66F08EBF}">
      <dgm:prSet custT="1"/>
      <dgm:spPr>
        <a:solidFill>
          <a:srgbClr val="002060"/>
        </a:solidFill>
      </dgm:spPr>
      <dgm:t>
        <a:bodyPr/>
        <a:lstStyle/>
        <a:p>
          <a:pPr marL="285750" lvl="1" indent="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AutoNum type="arabicPeriod"/>
          </a:pPr>
          <a:r>
            <a:rPr lang="en-US" sz="3600" kern="1200" dirty="0"/>
            <a:t> The Prince of Peace </a:t>
          </a:r>
          <a:r>
            <a:rPr lang="en-US" sz="3600" b="1" u="sng" kern="1200" dirty="0">
              <a:solidFill>
                <a:srgbClr val="FFFF00"/>
              </a:solidFill>
            </a:rPr>
            <a:t>offers</a:t>
          </a:r>
          <a:r>
            <a:rPr lang="en-US" sz="3600" kern="1200" dirty="0"/>
            <a:t> righteousness.  (Isa 32:15-18)</a:t>
          </a:r>
        </a:p>
      </dgm:t>
    </dgm:pt>
    <dgm:pt modelId="{42CDB359-0A7C-4202-8F77-651A6479ECAF}" type="parTrans" cxnId="{0868196B-65FA-4EED-8A2A-A4D89E83249D}">
      <dgm:prSet/>
      <dgm:spPr/>
      <dgm:t>
        <a:bodyPr/>
        <a:lstStyle/>
        <a:p>
          <a:endParaRPr lang="en-US"/>
        </a:p>
      </dgm:t>
    </dgm:pt>
    <dgm:pt modelId="{9CDC8043-EAA7-4EE0-8003-68428BAC0A25}" type="sibTrans" cxnId="{0868196B-65FA-4EED-8A2A-A4D89E83249D}">
      <dgm:prSet/>
      <dgm:spPr/>
      <dgm:t>
        <a:bodyPr/>
        <a:lstStyle/>
        <a:p>
          <a:endParaRPr lang="en-US"/>
        </a:p>
      </dgm:t>
    </dgm:pt>
    <dgm:pt modelId="{68628999-0AD2-4A22-A769-6EF3BB6CE83E}">
      <dgm:prSet custT="1"/>
      <dgm:spPr>
        <a:solidFill>
          <a:srgbClr val="002060"/>
        </a:solidFill>
      </dgm:spPr>
      <dgm:t>
        <a:bodyPr/>
        <a:lstStyle/>
        <a:p>
          <a:pPr marL="285750" lvl="1" indent="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None/>
          </a:pPr>
          <a:endParaRPr lang="en-US" sz="3600" kern="1200" dirty="0"/>
        </a:p>
      </dgm:t>
    </dgm:pt>
    <dgm:pt modelId="{7C1BEAE9-1931-4CF1-8BFE-81BBBC4A78F1}" type="parTrans" cxnId="{E5FF171C-1458-44A1-BF91-35B76E0D5FB4}">
      <dgm:prSet/>
      <dgm:spPr/>
      <dgm:t>
        <a:bodyPr/>
        <a:lstStyle/>
        <a:p>
          <a:endParaRPr lang="en-US"/>
        </a:p>
      </dgm:t>
    </dgm:pt>
    <dgm:pt modelId="{8A4AE058-0738-42F0-B16E-7ACEBA43861B}" type="sibTrans" cxnId="{E5FF171C-1458-44A1-BF91-35B76E0D5FB4}">
      <dgm:prSet/>
      <dgm:spPr/>
      <dgm:t>
        <a:bodyPr/>
        <a:lstStyle/>
        <a:p>
          <a:endParaRPr lang="en-US"/>
        </a:p>
      </dgm:t>
    </dgm:pt>
    <dgm:pt modelId="{2E17C125-1450-4F20-85AD-857C78E547FC}" type="pres">
      <dgm:prSet presAssocID="{91CA9F3C-10CB-4FF9-AC3B-EA136D903B4F}" presName="Name0" presStyleCnt="0">
        <dgm:presLayoutVars>
          <dgm:dir/>
          <dgm:resizeHandles val="exact"/>
        </dgm:presLayoutVars>
      </dgm:prSet>
      <dgm:spPr/>
    </dgm:pt>
    <dgm:pt modelId="{D5F8EBED-E43C-4368-9DF0-19F16753AC76}" type="pres">
      <dgm:prSet presAssocID="{664F891C-F3C7-4E16-AB1D-4EE80563D134}" presName="node" presStyleLbl="node1" presStyleIdx="0" presStyleCnt="1" custLinFactNeighborX="30" custLinFactNeighborY="-1610">
        <dgm:presLayoutVars>
          <dgm:bulletEnabled val="1"/>
        </dgm:presLayoutVars>
      </dgm:prSet>
      <dgm:spPr/>
    </dgm:pt>
  </dgm:ptLst>
  <dgm:cxnLst>
    <dgm:cxn modelId="{23D2A819-582A-4676-9C8A-BE0FE2CD593B}" type="presOf" srcId="{68628999-0AD2-4A22-A769-6EF3BB6CE83E}" destId="{D5F8EBED-E43C-4368-9DF0-19F16753AC76}" srcOrd="0" destOrd="2" presId="urn:microsoft.com/office/officeart/2016/7/layout/BasicProcessNew"/>
    <dgm:cxn modelId="{E5FF171C-1458-44A1-BF91-35B76E0D5FB4}" srcId="{664F891C-F3C7-4E16-AB1D-4EE80563D134}" destId="{68628999-0AD2-4A22-A769-6EF3BB6CE83E}" srcOrd="1" destOrd="0" parTransId="{7C1BEAE9-1931-4CF1-8BFE-81BBBC4A78F1}" sibTransId="{8A4AE058-0738-42F0-B16E-7ACEBA43861B}"/>
    <dgm:cxn modelId="{D8F3DD24-93C7-4BD0-95BC-D074F12BB71D}" type="presOf" srcId="{91CA9F3C-10CB-4FF9-AC3B-EA136D903B4F}" destId="{2E17C125-1450-4F20-85AD-857C78E547FC}" srcOrd="0" destOrd="0" presId="urn:microsoft.com/office/officeart/2016/7/layout/BasicProcessNew"/>
    <dgm:cxn modelId="{0868196B-65FA-4EED-8A2A-A4D89E83249D}" srcId="{664F891C-F3C7-4E16-AB1D-4EE80563D134}" destId="{2BD952B6-4993-44F7-80DD-10EE66F08EBF}" srcOrd="0" destOrd="0" parTransId="{42CDB359-0A7C-4202-8F77-651A6479ECAF}" sibTransId="{9CDC8043-EAA7-4EE0-8003-68428BAC0A25}"/>
    <dgm:cxn modelId="{A864169C-692D-4F7F-B13B-ADAD09A1C371}" type="presOf" srcId="{2BD952B6-4993-44F7-80DD-10EE66F08EBF}" destId="{D5F8EBED-E43C-4368-9DF0-19F16753AC76}" srcOrd="0" destOrd="1" presId="urn:microsoft.com/office/officeart/2016/7/layout/BasicProcessNew"/>
    <dgm:cxn modelId="{CFB377CF-20DD-445B-ADC8-ED76761317F9}" srcId="{91CA9F3C-10CB-4FF9-AC3B-EA136D903B4F}" destId="{664F891C-F3C7-4E16-AB1D-4EE80563D134}" srcOrd="0" destOrd="0" parTransId="{B223F8E0-7C7C-45B2-B2E0-6E9AA67D8820}" sibTransId="{AE778912-A4B3-4DC9-AA61-C1425658DC58}"/>
    <dgm:cxn modelId="{3C7F36E9-4EF8-4984-8D9D-22B8C9C8C34A}" type="presOf" srcId="{664F891C-F3C7-4E16-AB1D-4EE80563D134}" destId="{D5F8EBED-E43C-4368-9DF0-19F16753AC76}" srcOrd="0" destOrd="0" presId="urn:microsoft.com/office/officeart/2016/7/layout/BasicProcessNew"/>
    <dgm:cxn modelId="{5A8183C4-F858-44F5-8551-27D3AA859847}" type="presParOf" srcId="{2E17C125-1450-4F20-85AD-857C78E547FC}" destId="{D5F8EBED-E43C-4368-9DF0-19F16753AC76}" srcOrd="0" destOrd="0" presId="urn:microsoft.com/office/officeart/2016/7/layout/BasicProcessNew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1CA9F3C-10CB-4FF9-AC3B-EA136D903B4F}" type="doc">
      <dgm:prSet loTypeId="urn:microsoft.com/office/officeart/2016/7/layout/BasicProcessNew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64F891C-F3C7-4E16-AB1D-4EE80563D134}">
      <dgm:prSet custT="1"/>
      <dgm:spPr/>
      <dgm:t>
        <a:bodyPr/>
        <a:lstStyle/>
        <a:p>
          <a:pPr marL="0" lvl="0" indent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300" b="1" i="1" u="sng" kern="1200" dirty="0">
              <a:solidFill>
                <a:srgbClr val="FFFF00"/>
              </a:solidFill>
              <a:latin typeface="Calibri" panose="020F0502020204030204"/>
              <a:ea typeface="+mn-ea"/>
              <a:cs typeface="+mn-cs"/>
            </a:rPr>
            <a:t>Jesus is the Prince of Peace</a:t>
          </a:r>
        </a:p>
      </dgm:t>
    </dgm:pt>
    <dgm:pt modelId="{B223F8E0-7C7C-45B2-B2E0-6E9AA67D8820}" type="parTrans" cxnId="{CFB377CF-20DD-445B-ADC8-ED76761317F9}">
      <dgm:prSet/>
      <dgm:spPr/>
      <dgm:t>
        <a:bodyPr/>
        <a:lstStyle/>
        <a:p>
          <a:endParaRPr lang="en-US"/>
        </a:p>
      </dgm:t>
    </dgm:pt>
    <dgm:pt modelId="{AE778912-A4B3-4DC9-AA61-C1425658DC58}" type="sibTrans" cxnId="{CFB377CF-20DD-445B-ADC8-ED76761317F9}">
      <dgm:prSet/>
      <dgm:spPr/>
      <dgm:t>
        <a:bodyPr/>
        <a:lstStyle/>
        <a:p>
          <a:endParaRPr lang="en-US"/>
        </a:p>
      </dgm:t>
    </dgm:pt>
    <dgm:pt modelId="{2BD952B6-4993-44F7-80DD-10EE66F08EBF}">
      <dgm:prSet custT="1"/>
      <dgm:spPr/>
      <dgm:t>
        <a:bodyPr/>
        <a:lstStyle/>
        <a:p>
          <a:pPr marL="285750" lvl="1" indent="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AutoNum type="arabicPeriod"/>
          </a:pPr>
          <a:r>
            <a:rPr lang="en-US" sz="3600" kern="1200" dirty="0"/>
            <a:t> The Prince of Peace </a:t>
          </a:r>
          <a:r>
            <a:rPr lang="en-US" sz="3600" b="1" u="sng" kern="1200" dirty="0">
              <a:solidFill>
                <a:srgbClr val="FFFF00"/>
              </a:solidFill>
            </a:rPr>
            <a:t>offers</a:t>
          </a:r>
          <a:r>
            <a:rPr lang="en-US" sz="3600" kern="1200" dirty="0"/>
            <a:t> righteousness.  (Isa 32:15-18)</a:t>
          </a:r>
        </a:p>
      </dgm:t>
    </dgm:pt>
    <dgm:pt modelId="{42CDB359-0A7C-4202-8F77-651A6479ECAF}" type="parTrans" cxnId="{0868196B-65FA-4EED-8A2A-A4D89E83249D}">
      <dgm:prSet/>
      <dgm:spPr/>
      <dgm:t>
        <a:bodyPr/>
        <a:lstStyle/>
        <a:p>
          <a:endParaRPr lang="en-US"/>
        </a:p>
      </dgm:t>
    </dgm:pt>
    <dgm:pt modelId="{9CDC8043-EAA7-4EE0-8003-68428BAC0A25}" type="sibTrans" cxnId="{0868196B-65FA-4EED-8A2A-A4D89E83249D}">
      <dgm:prSet/>
      <dgm:spPr/>
      <dgm:t>
        <a:bodyPr/>
        <a:lstStyle/>
        <a:p>
          <a:endParaRPr lang="en-US"/>
        </a:p>
      </dgm:t>
    </dgm:pt>
    <dgm:pt modelId="{BC3CCD39-93E5-4AF3-8B98-995F5C40064F}">
      <dgm:prSet custT="1"/>
      <dgm:spPr/>
      <dgm:t>
        <a:bodyPr/>
        <a:lstStyle/>
        <a:p>
          <a:pPr marL="285750" lvl="1" indent="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AutoNum type="arabicPeriod"/>
          </a:pPr>
          <a:r>
            <a:rPr lang="en-US" sz="3600" kern="1200" dirty="0"/>
            <a:t> The Prince of Peace </a:t>
          </a:r>
          <a:r>
            <a:rPr lang="en-US" sz="3600" b="1" u="sng" kern="1200" dirty="0">
              <a:solidFill>
                <a:srgbClr val="FFFF00"/>
              </a:solidFill>
            </a:rPr>
            <a:t>breaks</a:t>
          </a:r>
          <a:r>
            <a:rPr lang="en-US" sz="3600" kern="1200" dirty="0"/>
            <a:t> down walls.     (Eph 2:14)</a:t>
          </a:r>
        </a:p>
      </dgm:t>
    </dgm:pt>
    <dgm:pt modelId="{A74AAA67-4E5B-40E9-A5D0-9353A9479026}" type="parTrans" cxnId="{C28FD36A-F0A4-41BB-AC27-A3FBF0E1DD57}">
      <dgm:prSet/>
      <dgm:spPr/>
      <dgm:t>
        <a:bodyPr/>
        <a:lstStyle/>
        <a:p>
          <a:endParaRPr lang="en-US"/>
        </a:p>
      </dgm:t>
    </dgm:pt>
    <dgm:pt modelId="{17DC1F53-D006-4333-9C91-9B26AF1BD5D5}" type="sibTrans" cxnId="{C28FD36A-F0A4-41BB-AC27-A3FBF0E1DD57}">
      <dgm:prSet/>
      <dgm:spPr/>
      <dgm:t>
        <a:bodyPr/>
        <a:lstStyle/>
        <a:p>
          <a:endParaRPr lang="en-US"/>
        </a:p>
      </dgm:t>
    </dgm:pt>
    <dgm:pt modelId="{68628999-0AD2-4A22-A769-6EF3BB6CE83E}">
      <dgm:prSet custT="1"/>
      <dgm:spPr/>
      <dgm:t>
        <a:bodyPr/>
        <a:lstStyle/>
        <a:p>
          <a:pPr marL="285750" lvl="1" indent="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AutoNum type="arabicPeriod"/>
          </a:pPr>
          <a:endParaRPr lang="en-US" sz="3600" kern="1200" dirty="0"/>
        </a:p>
      </dgm:t>
    </dgm:pt>
    <dgm:pt modelId="{7C1BEAE9-1931-4CF1-8BFE-81BBBC4A78F1}" type="parTrans" cxnId="{E5FF171C-1458-44A1-BF91-35B76E0D5FB4}">
      <dgm:prSet/>
      <dgm:spPr/>
      <dgm:t>
        <a:bodyPr/>
        <a:lstStyle/>
        <a:p>
          <a:endParaRPr lang="en-US"/>
        </a:p>
      </dgm:t>
    </dgm:pt>
    <dgm:pt modelId="{8A4AE058-0738-42F0-B16E-7ACEBA43861B}" type="sibTrans" cxnId="{E5FF171C-1458-44A1-BF91-35B76E0D5FB4}">
      <dgm:prSet/>
      <dgm:spPr/>
      <dgm:t>
        <a:bodyPr/>
        <a:lstStyle/>
        <a:p>
          <a:endParaRPr lang="en-US"/>
        </a:p>
      </dgm:t>
    </dgm:pt>
    <dgm:pt modelId="{2E17C125-1450-4F20-85AD-857C78E547FC}" type="pres">
      <dgm:prSet presAssocID="{91CA9F3C-10CB-4FF9-AC3B-EA136D903B4F}" presName="Name0" presStyleCnt="0">
        <dgm:presLayoutVars>
          <dgm:dir/>
          <dgm:resizeHandles val="exact"/>
        </dgm:presLayoutVars>
      </dgm:prSet>
      <dgm:spPr/>
    </dgm:pt>
    <dgm:pt modelId="{D5F8EBED-E43C-4368-9DF0-19F16753AC76}" type="pres">
      <dgm:prSet presAssocID="{664F891C-F3C7-4E16-AB1D-4EE80563D134}" presName="node" presStyleLbl="node1" presStyleIdx="0" presStyleCnt="1" custLinFactNeighborX="30" custLinFactNeighborY="-1610">
        <dgm:presLayoutVars>
          <dgm:bulletEnabled val="1"/>
        </dgm:presLayoutVars>
      </dgm:prSet>
      <dgm:spPr/>
    </dgm:pt>
  </dgm:ptLst>
  <dgm:cxnLst>
    <dgm:cxn modelId="{23D2A819-582A-4676-9C8A-BE0FE2CD593B}" type="presOf" srcId="{68628999-0AD2-4A22-A769-6EF3BB6CE83E}" destId="{D5F8EBED-E43C-4368-9DF0-19F16753AC76}" srcOrd="0" destOrd="2" presId="urn:microsoft.com/office/officeart/2016/7/layout/BasicProcessNew"/>
    <dgm:cxn modelId="{E5FF171C-1458-44A1-BF91-35B76E0D5FB4}" srcId="{664F891C-F3C7-4E16-AB1D-4EE80563D134}" destId="{68628999-0AD2-4A22-A769-6EF3BB6CE83E}" srcOrd="1" destOrd="0" parTransId="{7C1BEAE9-1931-4CF1-8BFE-81BBBC4A78F1}" sibTransId="{8A4AE058-0738-42F0-B16E-7ACEBA43861B}"/>
    <dgm:cxn modelId="{D8F3DD24-93C7-4BD0-95BC-D074F12BB71D}" type="presOf" srcId="{91CA9F3C-10CB-4FF9-AC3B-EA136D903B4F}" destId="{2E17C125-1450-4F20-85AD-857C78E547FC}" srcOrd="0" destOrd="0" presId="urn:microsoft.com/office/officeart/2016/7/layout/BasicProcessNew"/>
    <dgm:cxn modelId="{98603C48-D315-47A9-8914-B62AAAFDB485}" type="presOf" srcId="{BC3CCD39-93E5-4AF3-8B98-995F5C40064F}" destId="{D5F8EBED-E43C-4368-9DF0-19F16753AC76}" srcOrd="0" destOrd="3" presId="urn:microsoft.com/office/officeart/2016/7/layout/BasicProcessNew"/>
    <dgm:cxn modelId="{C28FD36A-F0A4-41BB-AC27-A3FBF0E1DD57}" srcId="{664F891C-F3C7-4E16-AB1D-4EE80563D134}" destId="{BC3CCD39-93E5-4AF3-8B98-995F5C40064F}" srcOrd="2" destOrd="0" parTransId="{A74AAA67-4E5B-40E9-A5D0-9353A9479026}" sibTransId="{17DC1F53-D006-4333-9C91-9B26AF1BD5D5}"/>
    <dgm:cxn modelId="{0868196B-65FA-4EED-8A2A-A4D89E83249D}" srcId="{664F891C-F3C7-4E16-AB1D-4EE80563D134}" destId="{2BD952B6-4993-44F7-80DD-10EE66F08EBF}" srcOrd="0" destOrd="0" parTransId="{42CDB359-0A7C-4202-8F77-651A6479ECAF}" sibTransId="{9CDC8043-EAA7-4EE0-8003-68428BAC0A25}"/>
    <dgm:cxn modelId="{A864169C-692D-4F7F-B13B-ADAD09A1C371}" type="presOf" srcId="{2BD952B6-4993-44F7-80DD-10EE66F08EBF}" destId="{D5F8EBED-E43C-4368-9DF0-19F16753AC76}" srcOrd="0" destOrd="1" presId="urn:microsoft.com/office/officeart/2016/7/layout/BasicProcessNew"/>
    <dgm:cxn modelId="{CFB377CF-20DD-445B-ADC8-ED76761317F9}" srcId="{91CA9F3C-10CB-4FF9-AC3B-EA136D903B4F}" destId="{664F891C-F3C7-4E16-AB1D-4EE80563D134}" srcOrd="0" destOrd="0" parTransId="{B223F8E0-7C7C-45B2-B2E0-6E9AA67D8820}" sibTransId="{AE778912-A4B3-4DC9-AA61-C1425658DC58}"/>
    <dgm:cxn modelId="{3C7F36E9-4EF8-4984-8D9D-22B8C9C8C34A}" type="presOf" srcId="{664F891C-F3C7-4E16-AB1D-4EE80563D134}" destId="{D5F8EBED-E43C-4368-9DF0-19F16753AC76}" srcOrd="0" destOrd="0" presId="urn:microsoft.com/office/officeart/2016/7/layout/BasicProcessNew"/>
    <dgm:cxn modelId="{5A8183C4-F858-44F5-8551-27D3AA859847}" type="presParOf" srcId="{2E17C125-1450-4F20-85AD-857C78E547FC}" destId="{D5F8EBED-E43C-4368-9DF0-19F16753AC76}" srcOrd="0" destOrd="0" presId="urn:microsoft.com/office/officeart/2016/7/layout/BasicProcessNew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1CA9F3C-10CB-4FF9-AC3B-EA136D903B4F}" type="doc">
      <dgm:prSet loTypeId="urn:microsoft.com/office/officeart/2016/7/layout/BasicProcessNew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64F891C-F3C7-4E16-AB1D-4EE80563D134}">
      <dgm:prSet custT="1"/>
      <dgm:spPr>
        <a:solidFill>
          <a:srgbClr val="00B050"/>
        </a:solidFill>
      </dgm:spPr>
      <dgm:t>
        <a:bodyPr/>
        <a:lstStyle/>
        <a:p>
          <a:pPr marL="0" lvl="0" indent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i="1" u="sng" kern="1200" dirty="0">
              <a:solidFill>
                <a:srgbClr val="FFFF00"/>
              </a:solidFill>
              <a:latin typeface="Calibri" panose="020F0502020204030204"/>
              <a:ea typeface="+mn-ea"/>
              <a:cs typeface="+mn-cs"/>
            </a:rPr>
            <a:t>Jesus is the Prince of Peace </a:t>
          </a:r>
        </a:p>
      </dgm:t>
    </dgm:pt>
    <dgm:pt modelId="{B223F8E0-7C7C-45B2-B2E0-6E9AA67D8820}" type="parTrans" cxnId="{CFB377CF-20DD-445B-ADC8-ED76761317F9}">
      <dgm:prSet/>
      <dgm:spPr/>
      <dgm:t>
        <a:bodyPr/>
        <a:lstStyle/>
        <a:p>
          <a:endParaRPr lang="en-US"/>
        </a:p>
      </dgm:t>
    </dgm:pt>
    <dgm:pt modelId="{AE778912-A4B3-4DC9-AA61-C1425658DC58}" type="sibTrans" cxnId="{CFB377CF-20DD-445B-ADC8-ED76761317F9}">
      <dgm:prSet/>
      <dgm:spPr/>
      <dgm:t>
        <a:bodyPr/>
        <a:lstStyle/>
        <a:p>
          <a:endParaRPr lang="en-US"/>
        </a:p>
      </dgm:t>
    </dgm:pt>
    <dgm:pt modelId="{BC3CCD39-93E5-4AF3-8B98-995F5C40064F}">
      <dgm:prSet custT="1"/>
      <dgm:spPr>
        <a:solidFill>
          <a:srgbClr val="00B050"/>
        </a:solidFill>
      </dgm:spPr>
      <dgm:t>
        <a:bodyPr/>
        <a:lstStyle/>
        <a:p>
          <a:pPr marL="285750" lvl="1" indent="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AutoNum type="arabicPeriod" startAt="2"/>
          </a:pPr>
          <a:r>
            <a:rPr lang="en-US" sz="3600" kern="1200" dirty="0"/>
            <a:t> The Prince of Peace </a:t>
          </a:r>
          <a:r>
            <a:rPr lang="en-US" sz="3600" b="1" u="sng" kern="1200" dirty="0">
              <a:solidFill>
                <a:srgbClr val="FFFF00"/>
              </a:solidFill>
            </a:rPr>
            <a:t>breaks</a:t>
          </a:r>
          <a:r>
            <a:rPr lang="en-US" sz="3600" kern="1200" dirty="0"/>
            <a:t> down walls.     (Eph 2:14)</a:t>
          </a:r>
        </a:p>
      </dgm:t>
    </dgm:pt>
    <dgm:pt modelId="{A74AAA67-4E5B-40E9-A5D0-9353A9479026}" type="parTrans" cxnId="{C28FD36A-F0A4-41BB-AC27-A3FBF0E1DD57}">
      <dgm:prSet/>
      <dgm:spPr/>
      <dgm:t>
        <a:bodyPr/>
        <a:lstStyle/>
        <a:p>
          <a:endParaRPr lang="en-US"/>
        </a:p>
      </dgm:t>
    </dgm:pt>
    <dgm:pt modelId="{17DC1F53-D006-4333-9C91-9B26AF1BD5D5}" type="sibTrans" cxnId="{C28FD36A-F0A4-41BB-AC27-A3FBF0E1DD57}">
      <dgm:prSet/>
      <dgm:spPr/>
      <dgm:t>
        <a:bodyPr/>
        <a:lstStyle/>
        <a:p>
          <a:endParaRPr lang="en-US"/>
        </a:p>
      </dgm:t>
    </dgm:pt>
    <dgm:pt modelId="{68628999-0AD2-4A22-A769-6EF3BB6CE83E}">
      <dgm:prSet custT="1"/>
      <dgm:spPr>
        <a:solidFill>
          <a:srgbClr val="00B050"/>
        </a:solidFill>
      </dgm:spPr>
      <dgm:t>
        <a:bodyPr/>
        <a:lstStyle/>
        <a:p>
          <a:pPr marL="285750" lvl="1" indent="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None/>
          </a:pPr>
          <a:endParaRPr lang="en-US" sz="3600" kern="1200" dirty="0"/>
        </a:p>
      </dgm:t>
    </dgm:pt>
    <dgm:pt modelId="{7C1BEAE9-1931-4CF1-8BFE-81BBBC4A78F1}" type="parTrans" cxnId="{E5FF171C-1458-44A1-BF91-35B76E0D5FB4}">
      <dgm:prSet/>
      <dgm:spPr/>
      <dgm:t>
        <a:bodyPr/>
        <a:lstStyle/>
        <a:p>
          <a:endParaRPr lang="en-US"/>
        </a:p>
      </dgm:t>
    </dgm:pt>
    <dgm:pt modelId="{8A4AE058-0738-42F0-B16E-7ACEBA43861B}" type="sibTrans" cxnId="{E5FF171C-1458-44A1-BF91-35B76E0D5FB4}">
      <dgm:prSet/>
      <dgm:spPr/>
      <dgm:t>
        <a:bodyPr/>
        <a:lstStyle/>
        <a:p>
          <a:endParaRPr lang="en-US"/>
        </a:p>
      </dgm:t>
    </dgm:pt>
    <dgm:pt modelId="{2E17C125-1450-4F20-85AD-857C78E547FC}" type="pres">
      <dgm:prSet presAssocID="{91CA9F3C-10CB-4FF9-AC3B-EA136D903B4F}" presName="Name0" presStyleCnt="0">
        <dgm:presLayoutVars>
          <dgm:dir/>
          <dgm:resizeHandles val="exact"/>
        </dgm:presLayoutVars>
      </dgm:prSet>
      <dgm:spPr/>
    </dgm:pt>
    <dgm:pt modelId="{D5F8EBED-E43C-4368-9DF0-19F16753AC76}" type="pres">
      <dgm:prSet presAssocID="{664F891C-F3C7-4E16-AB1D-4EE80563D134}" presName="node" presStyleLbl="node1" presStyleIdx="0" presStyleCnt="1" custLinFactNeighborX="30" custLinFactNeighborY="-1610">
        <dgm:presLayoutVars>
          <dgm:bulletEnabled val="1"/>
        </dgm:presLayoutVars>
      </dgm:prSet>
      <dgm:spPr/>
    </dgm:pt>
  </dgm:ptLst>
  <dgm:cxnLst>
    <dgm:cxn modelId="{23D2A819-582A-4676-9C8A-BE0FE2CD593B}" type="presOf" srcId="{68628999-0AD2-4A22-A769-6EF3BB6CE83E}" destId="{D5F8EBED-E43C-4368-9DF0-19F16753AC76}" srcOrd="0" destOrd="1" presId="urn:microsoft.com/office/officeart/2016/7/layout/BasicProcessNew"/>
    <dgm:cxn modelId="{E5FF171C-1458-44A1-BF91-35B76E0D5FB4}" srcId="{664F891C-F3C7-4E16-AB1D-4EE80563D134}" destId="{68628999-0AD2-4A22-A769-6EF3BB6CE83E}" srcOrd="0" destOrd="0" parTransId="{7C1BEAE9-1931-4CF1-8BFE-81BBBC4A78F1}" sibTransId="{8A4AE058-0738-42F0-B16E-7ACEBA43861B}"/>
    <dgm:cxn modelId="{D8F3DD24-93C7-4BD0-95BC-D074F12BB71D}" type="presOf" srcId="{91CA9F3C-10CB-4FF9-AC3B-EA136D903B4F}" destId="{2E17C125-1450-4F20-85AD-857C78E547FC}" srcOrd="0" destOrd="0" presId="urn:microsoft.com/office/officeart/2016/7/layout/BasicProcessNew"/>
    <dgm:cxn modelId="{98603C48-D315-47A9-8914-B62AAAFDB485}" type="presOf" srcId="{BC3CCD39-93E5-4AF3-8B98-995F5C40064F}" destId="{D5F8EBED-E43C-4368-9DF0-19F16753AC76}" srcOrd="0" destOrd="2" presId="urn:microsoft.com/office/officeart/2016/7/layout/BasicProcessNew"/>
    <dgm:cxn modelId="{C28FD36A-F0A4-41BB-AC27-A3FBF0E1DD57}" srcId="{664F891C-F3C7-4E16-AB1D-4EE80563D134}" destId="{BC3CCD39-93E5-4AF3-8B98-995F5C40064F}" srcOrd="1" destOrd="0" parTransId="{A74AAA67-4E5B-40E9-A5D0-9353A9479026}" sibTransId="{17DC1F53-D006-4333-9C91-9B26AF1BD5D5}"/>
    <dgm:cxn modelId="{CFB377CF-20DD-445B-ADC8-ED76761317F9}" srcId="{91CA9F3C-10CB-4FF9-AC3B-EA136D903B4F}" destId="{664F891C-F3C7-4E16-AB1D-4EE80563D134}" srcOrd="0" destOrd="0" parTransId="{B223F8E0-7C7C-45B2-B2E0-6E9AA67D8820}" sibTransId="{AE778912-A4B3-4DC9-AA61-C1425658DC58}"/>
    <dgm:cxn modelId="{3C7F36E9-4EF8-4984-8D9D-22B8C9C8C34A}" type="presOf" srcId="{664F891C-F3C7-4E16-AB1D-4EE80563D134}" destId="{D5F8EBED-E43C-4368-9DF0-19F16753AC76}" srcOrd="0" destOrd="0" presId="urn:microsoft.com/office/officeart/2016/7/layout/BasicProcessNew"/>
    <dgm:cxn modelId="{5A8183C4-F858-44F5-8551-27D3AA859847}" type="presParOf" srcId="{2E17C125-1450-4F20-85AD-857C78E547FC}" destId="{D5F8EBED-E43C-4368-9DF0-19F16753AC76}" srcOrd="0" destOrd="0" presId="urn:microsoft.com/office/officeart/2016/7/layout/BasicProcessNew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1CA9F3C-10CB-4FF9-AC3B-EA136D903B4F}" type="doc">
      <dgm:prSet loTypeId="urn:microsoft.com/office/officeart/2016/7/layout/BasicProcessNew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64F891C-F3C7-4E16-AB1D-4EE80563D134}">
      <dgm:prSet custT="1"/>
      <dgm:spPr/>
      <dgm:t>
        <a:bodyPr/>
        <a:lstStyle/>
        <a:p>
          <a:pPr algn="ctr">
            <a:buNone/>
          </a:pPr>
          <a:r>
            <a:rPr lang="en-US" sz="5300" b="1" i="1" u="sng" kern="1200" dirty="0">
              <a:solidFill>
                <a:srgbClr val="FFFF00"/>
              </a:solidFill>
              <a:latin typeface="Calibri" panose="020F0502020204030204"/>
              <a:ea typeface="+mn-ea"/>
              <a:cs typeface="+mn-cs"/>
            </a:rPr>
            <a:t>Jesus is the Prince of Peace</a:t>
          </a:r>
          <a:endParaRPr lang="en-US" sz="5300" kern="1200" dirty="0"/>
        </a:p>
      </dgm:t>
    </dgm:pt>
    <dgm:pt modelId="{B223F8E0-7C7C-45B2-B2E0-6E9AA67D8820}" type="parTrans" cxnId="{CFB377CF-20DD-445B-ADC8-ED76761317F9}">
      <dgm:prSet/>
      <dgm:spPr/>
      <dgm:t>
        <a:bodyPr/>
        <a:lstStyle/>
        <a:p>
          <a:endParaRPr lang="en-US"/>
        </a:p>
      </dgm:t>
    </dgm:pt>
    <dgm:pt modelId="{AE778912-A4B3-4DC9-AA61-C1425658DC58}" type="sibTrans" cxnId="{CFB377CF-20DD-445B-ADC8-ED76761317F9}">
      <dgm:prSet/>
      <dgm:spPr/>
      <dgm:t>
        <a:bodyPr/>
        <a:lstStyle/>
        <a:p>
          <a:endParaRPr lang="en-US"/>
        </a:p>
      </dgm:t>
    </dgm:pt>
    <dgm:pt modelId="{2BD952B6-4993-44F7-80DD-10EE66F08EBF}">
      <dgm:prSet custT="1"/>
      <dgm:spPr/>
      <dgm:t>
        <a:bodyPr/>
        <a:lstStyle/>
        <a:p>
          <a:pPr algn="l">
            <a:buFont typeface="+mj-lt"/>
            <a:buAutoNum type="arabicPeriod"/>
          </a:pPr>
          <a:r>
            <a:rPr lang="en-US" sz="3600" kern="1200" dirty="0"/>
            <a:t> The Prince of Peace </a:t>
          </a:r>
          <a:r>
            <a:rPr lang="en-US" sz="3600" b="1" u="sng" kern="1200" dirty="0">
              <a:solidFill>
                <a:srgbClr val="FFFF00"/>
              </a:solidFill>
            </a:rPr>
            <a:t>offers</a:t>
          </a:r>
          <a:r>
            <a:rPr lang="en-US" sz="3600" kern="1200" dirty="0"/>
            <a:t> righteousness.  (Isa 32:15-18)</a:t>
          </a:r>
        </a:p>
      </dgm:t>
    </dgm:pt>
    <dgm:pt modelId="{42CDB359-0A7C-4202-8F77-651A6479ECAF}" type="parTrans" cxnId="{0868196B-65FA-4EED-8A2A-A4D89E83249D}">
      <dgm:prSet/>
      <dgm:spPr/>
      <dgm:t>
        <a:bodyPr/>
        <a:lstStyle/>
        <a:p>
          <a:endParaRPr lang="en-US"/>
        </a:p>
      </dgm:t>
    </dgm:pt>
    <dgm:pt modelId="{9CDC8043-EAA7-4EE0-8003-68428BAC0A25}" type="sibTrans" cxnId="{0868196B-65FA-4EED-8A2A-A4D89E83249D}">
      <dgm:prSet/>
      <dgm:spPr/>
      <dgm:t>
        <a:bodyPr/>
        <a:lstStyle/>
        <a:p>
          <a:endParaRPr lang="en-US"/>
        </a:p>
      </dgm:t>
    </dgm:pt>
    <dgm:pt modelId="{AD1EB867-7A3F-4E00-8D0D-90EF0F62BD84}">
      <dgm:prSet custT="1"/>
      <dgm:spPr/>
      <dgm:t>
        <a:bodyPr/>
        <a:lstStyle/>
        <a:p>
          <a:pPr algn="l">
            <a:buFont typeface="+mj-lt"/>
            <a:buAutoNum type="arabicPeriod"/>
          </a:pPr>
          <a:r>
            <a:rPr lang="en-US" sz="3600" kern="1200" dirty="0"/>
            <a:t> The Prince of Peace </a:t>
          </a:r>
          <a:r>
            <a:rPr lang="en-US" sz="3600" b="1" u="sng" kern="1200" dirty="0">
              <a:solidFill>
                <a:srgbClr val="FFFF00"/>
              </a:solidFill>
            </a:rPr>
            <a:t>unites</a:t>
          </a:r>
          <a:r>
            <a:rPr lang="en-US" sz="3600" kern="1200" dirty="0"/>
            <a:t> us in grace. 	  (Eph 2:15, 8-9)</a:t>
          </a:r>
        </a:p>
      </dgm:t>
    </dgm:pt>
    <dgm:pt modelId="{FD3EACC3-3DED-4684-8D12-B051DF76BE18}" type="parTrans" cxnId="{4E4C6FEC-DAF7-48C7-A647-B9732F7B2BC4}">
      <dgm:prSet/>
      <dgm:spPr/>
      <dgm:t>
        <a:bodyPr/>
        <a:lstStyle/>
        <a:p>
          <a:endParaRPr lang="en-US"/>
        </a:p>
      </dgm:t>
    </dgm:pt>
    <dgm:pt modelId="{2E3FB6EF-BF47-407F-A04C-B1204AB844EB}" type="sibTrans" cxnId="{4E4C6FEC-DAF7-48C7-A647-B9732F7B2BC4}">
      <dgm:prSet/>
      <dgm:spPr/>
      <dgm:t>
        <a:bodyPr/>
        <a:lstStyle/>
        <a:p>
          <a:endParaRPr lang="en-US"/>
        </a:p>
      </dgm:t>
    </dgm:pt>
    <dgm:pt modelId="{BC3CCD39-93E5-4AF3-8B98-995F5C40064F}">
      <dgm:prSet custT="1"/>
      <dgm:spPr/>
      <dgm:t>
        <a:bodyPr/>
        <a:lstStyle/>
        <a:p>
          <a:pPr algn="l">
            <a:buFont typeface="+mj-lt"/>
            <a:buAutoNum type="arabicPeriod"/>
          </a:pPr>
          <a:r>
            <a:rPr lang="en-US" sz="3600" kern="1200" dirty="0"/>
            <a:t> The Prince of Peace </a:t>
          </a:r>
          <a:r>
            <a:rPr lang="en-US" sz="3600" b="1" u="sng" kern="1200" dirty="0">
              <a:solidFill>
                <a:srgbClr val="FFFF00"/>
              </a:solidFill>
            </a:rPr>
            <a:t>breaks</a:t>
          </a:r>
          <a:r>
            <a:rPr lang="en-US" sz="3600" kern="1200" dirty="0"/>
            <a:t> down walls. 	  (Eph 2:14)</a:t>
          </a:r>
        </a:p>
      </dgm:t>
    </dgm:pt>
    <dgm:pt modelId="{A74AAA67-4E5B-40E9-A5D0-9353A9479026}" type="parTrans" cxnId="{C28FD36A-F0A4-41BB-AC27-A3FBF0E1DD57}">
      <dgm:prSet/>
      <dgm:spPr/>
      <dgm:t>
        <a:bodyPr/>
        <a:lstStyle/>
        <a:p>
          <a:endParaRPr lang="en-US"/>
        </a:p>
      </dgm:t>
    </dgm:pt>
    <dgm:pt modelId="{17DC1F53-D006-4333-9C91-9B26AF1BD5D5}" type="sibTrans" cxnId="{C28FD36A-F0A4-41BB-AC27-A3FBF0E1DD57}">
      <dgm:prSet/>
      <dgm:spPr/>
      <dgm:t>
        <a:bodyPr/>
        <a:lstStyle/>
        <a:p>
          <a:endParaRPr lang="en-US"/>
        </a:p>
      </dgm:t>
    </dgm:pt>
    <dgm:pt modelId="{68628999-0AD2-4A22-A769-6EF3BB6CE83E}">
      <dgm:prSet custT="1"/>
      <dgm:spPr/>
      <dgm:t>
        <a:bodyPr/>
        <a:lstStyle/>
        <a:p>
          <a:pPr algn="l">
            <a:buFont typeface="+mj-lt"/>
            <a:buAutoNum type="arabicPeriod"/>
          </a:pPr>
          <a:endParaRPr lang="en-US" sz="3600" kern="1200" dirty="0"/>
        </a:p>
      </dgm:t>
    </dgm:pt>
    <dgm:pt modelId="{7C1BEAE9-1931-4CF1-8BFE-81BBBC4A78F1}" type="parTrans" cxnId="{E5FF171C-1458-44A1-BF91-35B76E0D5FB4}">
      <dgm:prSet/>
      <dgm:spPr/>
      <dgm:t>
        <a:bodyPr/>
        <a:lstStyle/>
        <a:p>
          <a:endParaRPr lang="en-US"/>
        </a:p>
      </dgm:t>
    </dgm:pt>
    <dgm:pt modelId="{8A4AE058-0738-42F0-B16E-7ACEBA43861B}" type="sibTrans" cxnId="{E5FF171C-1458-44A1-BF91-35B76E0D5FB4}">
      <dgm:prSet/>
      <dgm:spPr/>
      <dgm:t>
        <a:bodyPr/>
        <a:lstStyle/>
        <a:p>
          <a:endParaRPr lang="en-US"/>
        </a:p>
      </dgm:t>
    </dgm:pt>
    <dgm:pt modelId="{5E7D01FF-5660-4299-8FC3-0A9AEF24073C}">
      <dgm:prSet custT="1"/>
      <dgm:spPr/>
      <dgm:t>
        <a:bodyPr/>
        <a:lstStyle/>
        <a:p>
          <a:pPr algn="l">
            <a:buFont typeface="+mj-lt"/>
            <a:buAutoNum type="arabicPeriod"/>
          </a:pPr>
          <a:endParaRPr lang="en-US" sz="3600" kern="1200" dirty="0"/>
        </a:p>
      </dgm:t>
    </dgm:pt>
    <dgm:pt modelId="{916FF63A-917C-485B-8198-BD6A41FB7C77}" type="parTrans" cxnId="{E2B02F3E-85D7-4D41-8EBB-896785D8CE18}">
      <dgm:prSet/>
      <dgm:spPr/>
      <dgm:t>
        <a:bodyPr/>
        <a:lstStyle/>
        <a:p>
          <a:endParaRPr lang="en-US"/>
        </a:p>
      </dgm:t>
    </dgm:pt>
    <dgm:pt modelId="{9B1603F7-2478-42FE-BAC5-5D9ED4EB1FED}" type="sibTrans" cxnId="{E2B02F3E-85D7-4D41-8EBB-896785D8CE18}">
      <dgm:prSet/>
      <dgm:spPr/>
      <dgm:t>
        <a:bodyPr/>
        <a:lstStyle/>
        <a:p>
          <a:endParaRPr lang="en-US"/>
        </a:p>
      </dgm:t>
    </dgm:pt>
    <dgm:pt modelId="{2E17C125-1450-4F20-85AD-857C78E547FC}" type="pres">
      <dgm:prSet presAssocID="{91CA9F3C-10CB-4FF9-AC3B-EA136D903B4F}" presName="Name0" presStyleCnt="0">
        <dgm:presLayoutVars>
          <dgm:dir/>
          <dgm:resizeHandles val="exact"/>
        </dgm:presLayoutVars>
      </dgm:prSet>
      <dgm:spPr/>
    </dgm:pt>
    <dgm:pt modelId="{D5F8EBED-E43C-4368-9DF0-19F16753AC76}" type="pres">
      <dgm:prSet presAssocID="{664F891C-F3C7-4E16-AB1D-4EE80563D134}" presName="node" presStyleLbl="node1" presStyleIdx="0" presStyleCnt="1" custLinFactNeighborX="30" custLinFactNeighborY="-1610">
        <dgm:presLayoutVars>
          <dgm:bulletEnabled val="1"/>
        </dgm:presLayoutVars>
      </dgm:prSet>
      <dgm:spPr/>
    </dgm:pt>
  </dgm:ptLst>
  <dgm:cxnLst>
    <dgm:cxn modelId="{23D2A819-582A-4676-9C8A-BE0FE2CD593B}" type="presOf" srcId="{68628999-0AD2-4A22-A769-6EF3BB6CE83E}" destId="{D5F8EBED-E43C-4368-9DF0-19F16753AC76}" srcOrd="0" destOrd="2" presId="urn:microsoft.com/office/officeart/2016/7/layout/BasicProcessNew"/>
    <dgm:cxn modelId="{E5FF171C-1458-44A1-BF91-35B76E0D5FB4}" srcId="{664F891C-F3C7-4E16-AB1D-4EE80563D134}" destId="{68628999-0AD2-4A22-A769-6EF3BB6CE83E}" srcOrd="1" destOrd="0" parTransId="{7C1BEAE9-1931-4CF1-8BFE-81BBBC4A78F1}" sibTransId="{8A4AE058-0738-42F0-B16E-7ACEBA43861B}"/>
    <dgm:cxn modelId="{D8F3DD24-93C7-4BD0-95BC-D074F12BB71D}" type="presOf" srcId="{91CA9F3C-10CB-4FF9-AC3B-EA136D903B4F}" destId="{2E17C125-1450-4F20-85AD-857C78E547FC}" srcOrd="0" destOrd="0" presId="urn:microsoft.com/office/officeart/2016/7/layout/BasicProcessNew"/>
    <dgm:cxn modelId="{C371243B-F3B0-40CF-8845-276A71BF4B66}" type="presOf" srcId="{AD1EB867-7A3F-4E00-8D0D-90EF0F62BD84}" destId="{D5F8EBED-E43C-4368-9DF0-19F16753AC76}" srcOrd="0" destOrd="5" presId="urn:microsoft.com/office/officeart/2016/7/layout/BasicProcessNew"/>
    <dgm:cxn modelId="{E2B02F3E-85D7-4D41-8EBB-896785D8CE18}" srcId="{664F891C-F3C7-4E16-AB1D-4EE80563D134}" destId="{5E7D01FF-5660-4299-8FC3-0A9AEF24073C}" srcOrd="3" destOrd="0" parTransId="{916FF63A-917C-485B-8198-BD6A41FB7C77}" sibTransId="{9B1603F7-2478-42FE-BAC5-5D9ED4EB1FED}"/>
    <dgm:cxn modelId="{98603C48-D315-47A9-8914-B62AAAFDB485}" type="presOf" srcId="{BC3CCD39-93E5-4AF3-8B98-995F5C40064F}" destId="{D5F8EBED-E43C-4368-9DF0-19F16753AC76}" srcOrd="0" destOrd="3" presId="urn:microsoft.com/office/officeart/2016/7/layout/BasicProcessNew"/>
    <dgm:cxn modelId="{C28FD36A-F0A4-41BB-AC27-A3FBF0E1DD57}" srcId="{664F891C-F3C7-4E16-AB1D-4EE80563D134}" destId="{BC3CCD39-93E5-4AF3-8B98-995F5C40064F}" srcOrd="2" destOrd="0" parTransId="{A74AAA67-4E5B-40E9-A5D0-9353A9479026}" sibTransId="{17DC1F53-D006-4333-9C91-9B26AF1BD5D5}"/>
    <dgm:cxn modelId="{0868196B-65FA-4EED-8A2A-A4D89E83249D}" srcId="{664F891C-F3C7-4E16-AB1D-4EE80563D134}" destId="{2BD952B6-4993-44F7-80DD-10EE66F08EBF}" srcOrd="0" destOrd="0" parTransId="{42CDB359-0A7C-4202-8F77-651A6479ECAF}" sibTransId="{9CDC8043-EAA7-4EE0-8003-68428BAC0A25}"/>
    <dgm:cxn modelId="{A864169C-692D-4F7F-B13B-ADAD09A1C371}" type="presOf" srcId="{2BD952B6-4993-44F7-80DD-10EE66F08EBF}" destId="{D5F8EBED-E43C-4368-9DF0-19F16753AC76}" srcOrd="0" destOrd="1" presId="urn:microsoft.com/office/officeart/2016/7/layout/BasicProcessNew"/>
    <dgm:cxn modelId="{CFB377CF-20DD-445B-ADC8-ED76761317F9}" srcId="{91CA9F3C-10CB-4FF9-AC3B-EA136D903B4F}" destId="{664F891C-F3C7-4E16-AB1D-4EE80563D134}" srcOrd="0" destOrd="0" parTransId="{B223F8E0-7C7C-45B2-B2E0-6E9AA67D8820}" sibTransId="{AE778912-A4B3-4DC9-AA61-C1425658DC58}"/>
    <dgm:cxn modelId="{8A95D0D6-DD5C-440E-B37E-C01DFE607CE6}" type="presOf" srcId="{5E7D01FF-5660-4299-8FC3-0A9AEF24073C}" destId="{D5F8EBED-E43C-4368-9DF0-19F16753AC76}" srcOrd="0" destOrd="4" presId="urn:microsoft.com/office/officeart/2016/7/layout/BasicProcessNew"/>
    <dgm:cxn modelId="{3C7F36E9-4EF8-4984-8D9D-22B8C9C8C34A}" type="presOf" srcId="{664F891C-F3C7-4E16-AB1D-4EE80563D134}" destId="{D5F8EBED-E43C-4368-9DF0-19F16753AC76}" srcOrd="0" destOrd="0" presId="urn:microsoft.com/office/officeart/2016/7/layout/BasicProcessNew"/>
    <dgm:cxn modelId="{4E4C6FEC-DAF7-48C7-A647-B9732F7B2BC4}" srcId="{664F891C-F3C7-4E16-AB1D-4EE80563D134}" destId="{AD1EB867-7A3F-4E00-8D0D-90EF0F62BD84}" srcOrd="4" destOrd="0" parTransId="{FD3EACC3-3DED-4684-8D12-B051DF76BE18}" sibTransId="{2E3FB6EF-BF47-407F-A04C-B1204AB844EB}"/>
    <dgm:cxn modelId="{5A8183C4-F858-44F5-8551-27D3AA859847}" type="presParOf" srcId="{2E17C125-1450-4F20-85AD-857C78E547FC}" destId="{D5F8EBED-E43C-4368-9DF0-19F16753AC76}" srcOrd="0" destOrd="0" presId="urn:microsoft.com/office/officeart/2016/7/layout/BasicProcessNew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1CA9F3C-10CB-4FF9-AC3B-EA136D903B4F}" type="doc">
      <dgm:prSet loTypeId="urn:microsoft.com/office/officeart/2016/7/layout/BasicProcessNew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64F891C-F3C7-4E16-AB1D-4EE80563D134}">
      <dgm:prSet custT="1"/>
      <dgm:spPr>
        <a:solidFill>
          <a:schemeClr val="accent2">
            <a:lumMod val="75000"/>
          </a:schemeClr>
        </a:solidFill>
      </dgm:spPr>
      <dgm:t>
        <a:bodyPr/>
        <a:lstStyle/>
        <a:p>
          <a:pPr marL="0" lvl="0" indent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i="1" u="sng" kern="1200" dirty="0">
              <a:solidFill>
                <a:srgbClr val="FFFF00"/>
              </a:solidFill>
              <a:latin typeface="Calibri" panose="020F0502020204030204"/>
              <a:ea typeface="+mn-ea"/>
              <a:cs typeface="+mn-cs"/>
            </a:rPr>
            <a:t>Jesus is the Prince of Peace </a:t>
          </a:r>
        </a:p>
        <a:p>
          <a:pPr marL="0" lvl="0" indent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b="1" i="1" u="sng" kern="1200" dirty="0">
            <a:solidFill>
              <a:srgbClr val="FFFF00"/>
            </a:solidFill>
            <a:latin typeface="Calibri" panose="020F0502020204030204"/>
            <a:ea typeface="+mn-ea"/>
            <a:cs typeface="+mn-cs"/>
          </a:endParaRPr>
        </a:p>
      </dgm:t>
    </dgm:pt>
    <dgm:pt modelId="{B223F8E0-7C7C-45B2-B2E0-6E9AA67D8820}" type="parTrans" cxnId="{CFB377CF-20DD-445B-ADC8-ED76761317F9}">
      <dgm:prSet/>
      <dgm:spPr/>
      <dgm:t>
        <a:bodyPr/>
        <a:lstStyle/>
        <a:p>
          <a:endParaRPr lang="en-US"/>
        </a:p>
      </dgm:t>
    </dgm:pt>
    <dgm:pt modelId="{AE778912-A4B3-4DC9-AA61-C1425658DC58}" type="sibTrans" cxnId="{CFB377CF-20DD-445B-ADC8-ED76761317F9}">
      <dgm:prSet/>
      <dgm:spPr/>
      <dgm:t>
        <a:bodyPr/>
        <a:lstStyle/>
        <a:p>
          <a:endParaRPr lang="en-US"/>
        </a:p>
      </dgm:t>
    </dgm:pt>
    <dgm:pt modelId="{5E7D01FF-5660-4299-8FC3-0A9AEF24073C}">
      <dgm:prSet custT="1"/>
      <dgm:spPr>
        <a:solidFill>
          <a:schemeClr val="accent2">
            <a:lumMod val="75000"/>
          </a:schemeClr>
        </a:solidFill>
      </dgm:spPr>
      <dgm:t>
        <a:bodyPr/>
        <a:lstStyle/>
        <a:p>
          <a:pPr marL="285750" lvl="1" indent="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AutoNum type="arabicPeriod" startAt="3"/>
          </a:pPr>
          <a:r>
            <a:rPr lang="en-US" sz="3600" kern="1200" dirty="0"/>
            <a:t> The Prince of Peace </a:t>
          </a:r>
          <a:r>
            <a:rPr lang="en-US" sz="3600" b="1" u="sng" kern="1200" dirty="0">
              <a:solidFill>
                <a:srgbClr val="FFFF00"/>
              </a:solidFill>
            </a:rPr>
            <a:t>unites</a:t>
          </a:r>
          <a:r>
            <a:rPr lang="en-US" sz="3600" kern="1200" dirty="0"/>
            <a:t> us in grace. 	      (Eph 2:15, 8-9)</a:t>
          </a:r>
        </a:p>
      </dgm:t>
    </dgm:pt>
    <dgm:pt modelId="{916FF63A-917C-485B-8198-BD6A41FB7C77}" type="parTrans" cxnId="{E2B02F3E-85D7-4D41-8EBB-896785D8CE18}">
      <dgm:prSet/>
      <dgm:spPr/>
      <dgm:t>
        <a:bodyPr/>
        <a:lstStyle/>
        <a:p>
          <a:endParaRPr lang="en-US"/>
        </a:p>
      </dgm:t>
    </dgm:pt>
    <dgm:pt modelId="{9B1603F7-2478-42FE-BAC5-5D9ED4EB1FED}" type="sibTrans" cxnId="{E2B02F3E-85D7-4D41-8EBB-896785D8CE18}">
      <dgm:prSet/>
      <dgm:spPr/>
      <dgm:t>
        <a:bodyPr/>
        <a:lstStyle/>
        <a:p>
          <a:endParaRPr lang="en-US"/>
        </a:p>
      </dgm:t>
    </dgm:pt>
    <dgm:pt modelId="{739FBDBA-3140-4D17-93A1-268FA1BF1BD3}">
      <dgm:prSet custT="1"/>
      <dgm:spPr>
        <a:solidFill>
          <a:schemeClr val="accent2">
            <a:lumMod val="75000"/>
          </a:schemeClr>
        </a:solidFill>
      </dgm:spPr>
      <dgm:t>
        <a:bodyPr/>
        <a:lstStyle/>
        <a:p>
          <a:pPr marL="285750" lvl="1" indent="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AutoNum type="arabicPeriod"/>
          </a:pPr>
          <a:endParaRPr lang="en-US" sz="3600" kern="1200" dirty="0"/>
        </a:p>
      </dgm:t>
    </dgm:pt>
    <dgm:pt modelId="{58567365-DB09-4BA6-AA8D-C243B1AEC681}" type="parTrans" cxnId="{BD170EB5-0BB6-4AB9-B6E1-69800DF9F431}">
      <dgm:prSet/>
      <dgm:spPr/>
      <dgm:t>
        <a:bodyPr/>
        <a:lstStyle/>
        <a:p>
          <a:endParaRPr lang="en-US"/>
        </a:p>
      </dgm:t>
    </dgm:pt>
    <dgm:pt modelId="{F17C7226-A8FE-44CE-BD5A-0382A9A14DFC}" type="sibTrans" cxnId="{BD170EB5-0BB6-4AB9-B6E1-69800DF9F431}">
      <dgm:prSet/>
      <dgm:spPr/>
      <dgm:t>
        <a:bodyPr/>
        <a:lstStyle/>
        <a:p>
          <a:endParaRPr lang="en-US"/>
        </a:p>
      </dgm:t>
    </dgm:pt>
    <dgm:pt modelId="{2E17C125-1450-4F20-85AD-857C78E547FC}" type="pres">
      <dgm:prSet presAssocID="{91CA9F3C-10CB-4FF9-AC3B-EA136D903B4F}" presName="Name0" presStyleCnt="0">
        <dgm:presLayoutVars>
          <dgm:dir/>
          <dgm:resizeHandles val="exact"/>
        </dgm:presLayoutVars>
      </dgm:prSet>
      <dgm:spPr/>
    </dgm:pt>
    <dgm:pt modelId="{D5F8EBED-E43C-4368-9DF0-19F16753AC76}" type="pres">
      <dgm:prSet presAssocID="{664F891C-F3C7-4E16-AB1D-4EE80563D134}" presName="node" presStyleLbl="node1" presStyleIdx="0" presStyleCnt="1" custLinFactNeighborX="49">
        <dgm:presLayoutVars>
          <dgm:bulletEnabled val="1"/>
        </dgm:presLayoutVars>
      </dgm:prSet>
      <dgm:spPr/>
    </dgm:pt>
  </dgm:ptLst>
  <dgm:cxnLst>
    <dgm:cxn modelId="{D8F3DD24-93C7-4BD0-95BC-D074F12BB71D}" type="presOf" srcId="{91CA9F3C-10CB-4FF9-AC3B-EA136D903B4F}" destId="{2E17C125-1450-4F20-85AD-857C78E547FC}" srcOrd="0" destOrd="0" presId="urn:microsoft.com/office/officeart/2016/7/layout/BasicProcessNew"/>
    <dgm:cxn modelId="{E2B02F3E-85D7-4D41-8EBB-896785D8CE18}" srcId="{664F891C-F3C7-4E16-AB1D-4EE80563D134}" destId="{5E7D01FF-5660-4299-8FC3-0A9AEF24073C}" srcOrd="0" destOrd="0" parTransId="{916FF63A-917C-485B-8198-BD6A41FB7C77}" sibTransId="{9B1603F7-2478-42FE-BAC5-5D9ED4EB1FED}"/>
    <dgm:cxn modelId="{D018B5A7-B481-477D-9C06-D689BD9CC03C}" type="presOf" srcId="{739FBDBA-3140-4D17-93A1-268FA1BF1BD3}" destId="{D5F8EBED-E43C-4368-9DF0-19F16753AC76}" srcOrd="0" destOrd="2" presId="urn:microsoft.com/office/officeart/2016/7/layout/BasicProcessNew"/>
    <dgm:cxn modelId="{BD170EB5-0BB6-4AB9-B6E1-69800DF9F431}" srcId="{664F891C-F3C7-4E16-AB1D-4EE80563D134}" destId="{739FBDBA-3140-4D17-93A1-268FA1BF1BD3}" srcOrd="1" destOrd="0" parTransId="{58567365-DB09-4BA6-AA8D-C243B1AEC681}" sibTransId="{F17C7226-A8FE-44CE-BD5A-0382A9A14DFC}"/>
    <dgm:cxn modelId="{CFB377CF-20DD-445B-ADC8-ED76761317F9}" srcId="{91CA9F3C-10CB-4FF9-AC3B-EA136D903B4F}" destId="{664F891C-F3C7-4E16-AB1D-4EE80563D134}" srcOrd="0" destOrd="0" parTransId="{B223F8E0-7C7C-45B2-B2E0-6E9AA67D8820}" sibTransId="{AE778912-A4B3-4DC9-AA61-C1425658DC58}"/>
    <dgm:cxn modelId="{8A95D0D6-DD5C-440E-B37E-C01DFE607CE6}" type="presOf" srcId="{5E7D01FF-5660-4299-8FC3-0A9AEF24073C}" destId="{D5F8EBED-E43C-4368-9DF0-19F16753AC76}" srcOrd="0" destOrd="1" presId="urn:microsoft.com/office/officeart/2016/7/layout/BasicProcessNew"/>
    <dgm:cxn modelId="{3C7F36E9-4EF8-4984-8D9D-22B8C9C8C34A}" type="presOf" srcId="{664F891C-F3C7-4E16-AB1D-4EE80563D134}" destId="{D5F8EBED-E43C-4368-9DF0-19F16753AC76}" srcOrd="0" destOrd="0" presId="urn:microsoft.com/office/officeart/2016/7/layout/BasicProcessNew"/>
    <dgm:cxn modelId="{5A8183C4-F858-44F5-8551-27D3AA859847}" type="presParOf" srcId="{2E17C125-1450-4F20-85AD-857C78E547FC}" destId="{D5F8EBED-E43C-4368-9DF0-19F16753AC76}" srcOrd="0" destOrd="0" presId="urn:microsoft.com/office/officeart/2016/7/layout/BasicProcessNew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91CA9F3C-10CB-4FF9-AC3B-EA136D903B4F}" type="doc">
      <dgm:prSet loTypeId="urn:microsoft.com/office/officeart/2016/7/layout/BasicProcessNew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64F891C-F3C7-4E16-AB1D-4EE80563D134}">
      <dgm:prSet custT="1"/>
      <dgm:spPr/>
      <dgm:t>
        <a:bodyPr/>
        <a:lstStyle/>
        <a:p>
          <a:pPr marL="0" lvl="0" indent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300" b="1" i="1" u="sng" kern="1200" dirty="0">
              <a:solidFill>
                <a:srgbClr val="FFFF00"/>
              </a:solidFill>
              <a:latin typeface="Calibri" panose="020F0502020204030204"/>
              <a:ea typeface="+mn-ea"/>
              <a:cs typeface="+mn-cs"/>
            </a:rPr>
            <a:t>Jesus is the Prince of Peace </a:t>
          </a:r>
        </a:p>
      </dgm:t>
    </dgm:pt>
    <dgm:pt modelId="{B223F8E0-7C7C-45B2-B2E0-6E9AA67D8820}" type="parTrans" cxnId="{CFB377CF-20DD-445B-ADC8-ED76761317F9}">
      <dgm:prSet/>
      <dgm:spPr/>
      <dgm:t>
        <a:bodyPr/>
        <a:lstStyle/>
        <a:p>
          <a:endParaRPr lang="en-US"/>
        </a:p>
      </dgm:t>
    </dgm:pt>
    <dgm:pt modelId="{AE778912-A4B3-4DC9-AA61-C1425658DC58}" type="sibTrans" cxnId="{CFB377CF-20DD-445B-ADC8-ED76761317F9}">
      <dgm:prSet/>
      <dgm:spPr/>
      <dgm:t>
        <a:bodyPr/>
        <a:lstStyle/>
        <a:p>
          <a:endParaRPr lang="en-US"/>
        </a:p>
      </dgm:t>
    </dgm:pt>
    <dgm:pt modelId="{AD1EB867-7A3F-4E00-8D0D-90EF0F62BD84}">
      <dgm:prSet custT="1"/>
      <dgm:spPr/>
      <dgm:t>
        <a:bodyPr/>
        <a:lstStyle/>
        <a:p>
          <a:pPr marL="285750" lvl="1" indent="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AutoNum type="arabicPeriod"/>
          </a:pPr>
          <a:r>
            <a:rPr lang="en-US" sz="3600" kern="1200" dirty="0"/>
            <a:t> The Prince of Peace </a:t>
          </a:r>
          <a:r>
            <a:rPr lang="en-US" sz="3600" b="1" u="sng" kern="1200" dirty="0">
              <a:solidFill>
                <a:srgbClr val="FFFF00"/>
              </a:solidFill>
            </a:rPr>
            <a:t>unites</a:t>
          </a:r>
          <a:r>
            <a:rPr lang="en-US" sz="3600" kern="1200" dirty="0"/>
            <a:t> us in grace. 	     (Eph 2:15, 8-9)</a:t>
          </a:r>
        </a:p>
      </dgm:t>
    </dgm:pt>
    <dgm:pt modelId="{FD3EACC3-3DED-4684-8D12-B051DF76BE18}" type="parTrans" cxnId="{4E4C6FEC-DAF7-48C7-A647-B9732F7B2BC4}">
      <dgm:prSet/>
      <dgm:spPr/>
      <dgm:t>
        <a:bodyPr/>
        <a:lstStyle/>
        <a:p>
          <a:endParaRPr lang="en-US"/>
        </a:p>
      </dgm:t>
    </dgm:pt>
    <dgm:pt modelId="{2E3FB6EF-BF47-407F-A04C-B1204AB844EB}" type="sibTrans" cxnId="{4E4C6FEC-DAF7-48C7-A647-B9732F7B2BC4}">
      <dgm:prSet/>
      <dgm:spPr/>
      <dgm:t>
        <a:bodyPr/>
        <a:lstStyle/>
        <a:p>
          <a:endParaRPr lang="en-US"/>
        </a:p>
      </dgm:t>
    </dgm:pt>
    <dgm:pt modelId="{2AC15098-3DCC-437B-B623-682DF5274905}">
      <dgm:prSet custT="1"/>
      <dgm:spPr/>
      <dgm:t>
        <a:bodyPr/>
        <a:lstStyle/>
        <a:p>
          <a:pPr marL="285750" lvl="1" indent="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AutoNum type="arabicPeriod"/>
          </a:pPr>
          <a:r>
            <a:rPr lang="en-US" sz="3600" kern="1200" dirty="0"/>
            <a:t> The Prince of Peace </a:t>
          </a:r>
          <a:r>
            <a:rPr lang="en-US" sz="3600" b="1" u="sng" kern="1200" dirty="0">
              <a:solidFill>
                <a:srgbClr val="FFFF00"/>
              </a:solidFill>
            </a:rPr>
            <a:t>reconciles</a:t>
          </a:r>
          <a:r>
            <a:rPr lang="en-US" sz="3600" kern="1200" dirty="0"/>
            <a:t> us to God.  (Eph 2:16)</a:t>
          </a:r>
        </a:p>
      </dgm:t>
    </dgm:pt>
    <dgm:pt modelId="{3B506B72-028A-46E7-BEC2-AD215C4E6E4B}" type="parTrans" cxnId="{A94D69AF-F734-4758-A526-2621853F3A8E}">
      <dgm:prSet/>
      <dgm:spPr/>
      <dgm:t>
        <a:bodyPr/>
        <a:lstStyle/>
        <a:p>
          <a:endParaRPr lang="en-US"/>
        </a:p>
      </dgm:t>
    </dgm:pt>
    <dgm:pt modelId="{1F52A673-4AA4-4789-8875-70D4BBA43D4C}" type="sibTrans" cxnId="{A94D69AF-F734-4758-A526-2621853F3A8E}">
      <dgm:prSet/>
      <dgm:spPr/>
      <dgm:t>
        <a:bodyPr/>
        <a:lstStyle/>
        <a:p>
          <a:endParaRPr lang="en-US"/>
        </a:p>
      </dgm:t>
    </dgm:pt>
    <dgm:pt modelId="{BC3CCD39-93E5-4AF3-8B98-995F5C40064F}">
      <dgm:prSet custT="1"/>
      <dgm:spPr/>
      <dgm:t>
        <a:bodyPr/>
        <a:lstStyle/>
        <a:p>
          <a:pPr marL="285750" lvl="1" indent="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AutoNum type="arabicPeriod"/>
          </a:pPr>
          <a:r>
            <a:rPr lang="en-US" sz="3600" kern="1200" dirty="0"/>
            <a:t> The Prince of Peace </a:t>
          </a:r>
          <a:r>
            <a:rPr lang="en-US" sz="3600" b="1" u="sng" kern="1200" dirty="0">
              <a:solidFill>
                <a:srgbClr val="FFFF00"/>
              </a:solidFill>
            </a:rPr>
            <a:t>breaks</a:t>
          </a:r>
          <a:r>
            <a:rPr lang="en-US" sz="3600" kern="1200" dirty="0"/>
            <a:t> down walls.     (Eph 2:14)</a:t>
          </a:r>
        </a:p>
      </dgm:t>
    </dgm:pt>
    <dgm:pt modelId="{A74AAA67-4E5B-40E9-A5D0-9353A9479026}" type="parTrans" cxnId="{C28FD36A-F0A4-41BB-AC27-A3FBF0E1DD57}">
      <dgm:prSet/>
      <dgm:spPr/>
      <dgm:t>
        <a:bodyPr/>
        <a:lstStyle/>
        <a:p>
          <a:endParaRPr lang="en-US"/>
        </a:p>
      </dgm:t>
    </dgm:pt>
    <dgm:pt modelId="{17DC1F53-D006-4333-9C91-9B26AF1BD5D5}" type="sibTrans" cxnId="{C28FD36A-F0A4-41BB-AC27-A3FBF0E1DD57}">
      <dgm:prSet/>
      <dgm:spPr/>
      <dgm:t>
        <a:bodyPr/>
        <a:lstStyle/>
        <a:p>
          <a:endParaRPr lang="en-US"/>
        </a:p>
      </dgm:t>
    </dgm:pt>
    <dgm:pt modelId="{68628999-0AD2-4A22-A769-6EF3BB6CE83E}">
      <dgm:prSet custT="1"/>
      <dgm:spPr/>
      <dgm:t>
        <a:bodyPr/>
        <a:lstStyle/>
        <a:p>
          <a:pPr marL="285750" lvl="1" indent="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AutoNum type="arabicPeriod"/>
          </a:pPr>
          <a:endParaRPr lang="en-US" sz="3600" kern="1200" dirty="0"/>
        </a:p>
      </dgm:t>
    </dgm:pt>
    <dgm:pt modelId="{7C1BEAE9-1931-4CF1-8BFE-81BBBC4A78F1}" type="parTrans" cxnId="{E5FF171C-1458-44A1-BF91-35B76E0D5FB4}">
      <dgm:prSet/>
      <dgm:spPr/>
      <dgm:t>
        <a:bodyPr/>
        <a:lstStyle/>
        <a:p>
          <a:endParaRPr lang="en-US"/>
        </a:p>
      </dgm:t>
    </dgm:pt>
    <dgm:pt modelId="{8A4AE058-0738-42F0-B16E-7ACEBA43861B}" type="sibTrans" cxnId="{E5FF171C-1458-44A1-BF91-35B76E0D5FB4}">
      <dgm:prSet/>
      <dgm:spPr/>
      <dgm:t>
        <a:bodyPr/>
        <a:lstStyle/>
        <a:p>
          <a:endParaRPr lang="en-US"/>
        </a:p>
      </dgm:t>
    </dgm:pt>
    <dgm:pt modelId="{5E7D01FF-5660-4299-8FC3-0A9AEF24073C}">
      <dgm:prSet custT="1"/>
      <dgm:spPr/>
      <dgm:t>
        <a:bodyPr/>
        <a:lstStyle/>
        <a:p>
          <a:pPr marL="285750" lvl="1" indent="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AutoNum type="arabicPeriod"/>
          </a:pPr>
          <a:endParaRPr lang="en-US" sz="3600" kern="1200" dirty="0"/>
        </a:p>
      </dgm:t>
    </dgm:pt>
    <dgm:pt modelId="{916FF63A-917C-485B-8198-BD6A41FB7C77}" type="parTrans" cxnId="{E2B02F3E-85D7-4D41-8EBB-896785D8CE18}">
      <dgm:prSet/>
      <dgm:spPr/>
      <dgm:t>
        <a:bodyPr/>
        <a:lstStyle/>
        <a:p>
          <a:endParaRPr lang="en-US"/>
        </a:p>
      </dgm:t>
    </dgm:pt>
    <dgm:pt modelId="{9B1603F7-2478-42FE-BAC5-5D9ED4EB1FED}" type="sibTrans" cxnId="{E2B02F3E-85D7-4D41-8EBB-896785D8CE18}">
      <dgm:prSet/>
      <dgm:spPr/>
      <dgm:t>
        <a:bodyPr/>
        <a:lstStyle/>
        <a:p>
          <a:endParaRPr lang="en-US"/>
        </a:p>
      </dgm:t>
    </dgm:pt>
    <dgm:pt modelId="{739FBDBA-3140-4D17-93A1-268FA1BF1BD3}">
      <dgm:prSet custT="1"/>
      <dgm:spPr/>
      <dgm:t>
        <a:bodyPr/>
        <a:lstStyle/>
        <a:p>
          <a:pPr marL="285750" lvl="1" indent="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AutoNum type="arabicPeriod"/>
          </a:pPr>
          <a:endParaRPr lang="en-US" sz="3600" kern="1200" dirty="0"/>
        </a:p>
      </dgm:t>
    </dgm:pt>
    <dgm:pt modelId="{58567365-DB09-4BA6-AA8D-C243B1AEC681}" type="parTrans" cxnId="{BD170EB5-0BB6-4AB9-B6E1-69800DF9F431}">
      <dgm:prSet/>
      <dgm:spPr/>
      <dgm:t>
        <a:bodyPr/>
        <a:lstStyle/>
        <a:p>
          <a:endParaRPr lang="en-US"/>
        </a:p>
      </dgm:t>
    </dgm:pt>
    <dgm:pt modelId="{F17C7226-A8FE-44CE-BD5A-0382A9A14DFC}" type="sibTrans" cxnId="{BD170EB5-0BB6-4AB9-B6E1-69800DF9F431}">
      <dgm:prSet/>
      <dgm:spPr/>
      <dgm:t>
        <a:bodyPr/>
        <a:lstStyle/>
        <a:p>
          <a:endParaRPr lang="en-US"/>
        </a:p>
      </dgm:t>
    </dgm:pt>
    <dgm:pt modelId="{85B64751-1E5C-44F3-B413-7DED01AFDF6E}">
      <dgm:prSet custT="1"/>
      <dgm:spPr/>
      <dgm:t>
        <a:bodyPr/>
        <a:lstStyle/>
        <a:p>
          <a:pPr marL="285750" lvl="1" indent="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AutoNum type="arabicPeriod"/>
          </a:pPr>
          <a:endParaRPr lang="en-US" sz="3600" kern="1200" dirty="0"/>
        </a:p>
      </dgm:t>
    </dgm:pt>
    <dgm:pt modelId="{82DE4540-E702-4154-8344-56E227C31AA2}" type="parTrans" cxnId="{0AD2C4F8-321F-40D7-8694-6AEE81EC11BE}">
      <dgm:prSet/>
      <dgm:spPr/>
      <dgm:t>
        <a:bodyPr/>
        <a:lstStyle/>
        <a:p>
          <a:endParaRPr lang="en-US"/>
        </a:p>
      </dgm:t>
    </dgm:pt>
    <dgm:pt modelId="{603BE7CA-CEE1-40BD-93AD-913BDDC79F0B}" type="sibTrans" cxnId="{0AD2C4F8-321F-40D7-8694-6AEE81EC11BE}">
      <dgm:prSet/>
      <dgm:spPr/>
      <dgm:t>
        <a:bodyPr/>
        <a:lstStyle/>
        <a:p>
          <a:endParaRPr lang="en-US"/>
        </a:p>
      </dgm:t>
    </dgm:pt>
    <dgm:pt modelId="{2BD952B6-4993-44F7-80DD-10EE66F08EBF}">
      <dgm:prSet custT="1"/>
      <dgm:spPr/>
      <dgm:t>
        <a:bodyPr/>
        <a:lstStyle/>
        <a:p>
          <a:pPr marL="285750" lvl="1" indent="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AutoNum type="arabicPeriod"/>
          </a:pPr>
          <a:r>
            <a:rPr lang="en-US" sz="3600" kern="1200" dirty="0"/>
            <a:t> The Prince of Peace </a:t>
          </a:r>
          <a:r>
            <a:rPr lang="en-US" sz="3600" b="1" u="sng" kern="1200" dirty="0">
              <a:solidFill>
                <a:srgbClr val="FFFF00"/>
              </a:solidFill>
            </a:rPr>
            <a:t>offers</a:t>
          </a:r>
          <a:r>
            <a:rPr lang="en-US" sz="3600" kern="1200" dirty="0"/>
            <a:t> righteousness.  (Isa 32:15-18)</a:t>
          </a:r>
        </a:p>
      </dgm:t>
    </dgm:pt>
    <dgm:pt modelId="{9CDC8043-EAA7-4EE0-8003-68428BAC0A25}" type="sibTrans" cxnId="{0868196B-65FA-4EED-8A2A-A4D89E83249D}">
      <dgm:prSet/>
      <dgm:spPr/>
      <dgm:t>
        <a:bodyPr/>
        <a:lstStyle/>
        <a:p>
          <a:endParaRPr lang="en-US"/>
        </a:p>
      </dgm:t>
    </dgm:pt>
    <dgm:pt modelId="{42CDB359-0A7C-4202-8F77-651A6479ECAF}" type="parTrans" cxnId="{0868196B-65FA-4EED-8A2A-A4D89E83249D}">
      <dgm:prSet/>
      <dgm:spPr/>
      <dgm:t>
        <a:bodyPr/>
        <a:lstStyle/>
        <a:p>
          <a:endParaRPr lang="en-US"/>
        </a:p>
      </dgm:t>
    </dgm:pt>
    <dgm:pt modelId="{2E17C125-1450-4F20-85AD-857C78E547FC}" type="pres">
      <dgm:prSet presAssocID="{91CA9F3C-10CB-4FF9-AC3B-EA136D903B4F}" presName="Name0" presStyleCnt="0">
        <dgm:presLayoutVars>
          <dgm:dir/>
          <dgm:resizeHandles val="exact"/>
        </dgm:presLayoutVars>
      </dgm:prSet>
      <dgm:spPr/>
    </dgm:pt>
    <dgm:pt modelId="{D5F8EBED-E43C-4368-9DF0-19F16753AC76}" type="pres">
      <dgm:prSet presAssocID="{664F891C-F3C7-4E16-AB1D-4EE80563D134}" presName="node" presStyleLbl="node1" presStyleIdx="0" presStyleCnt="1" custLinFactNeighborX="30" custLinFactNeighborY="-1610">
        <dgm:presLayoutVars>
          <dgm:bulletEnabled val="1"/>
        </dgm:presLayoutVars>
      </dgm:prSet>
      <dgm:spPr/>
    </dgm:pt>
  </dgm:ptLst>
  <dgm:cxnLst>
    <dgm:cxn modelId="{23D2A819-582A-4676-9C8A-BE0FE2CD593B}" type="presOf" srcId="{68628999-0AD2-4A22-A769-6EF3BB6CE83E}" destId="{D5F8EBED-E43C-4368-9DF0-19F16753AC76}" srcOrd="0" destOrd="2" presId="urn:microsoft.com/office/officeart/2016/7/layout/BasicProcessNew"/>
    <dgm:cxn modelId="{E5FF171C-1458-44A1-BF91-35B76E0D5FB4}" srcId="{664F891C-F3C7-4E16-AB1D-4EE80563D134}" destId="{68628999-0AD2-4A22-A769-6EF3BB6CE83E}" srcOrd="1" destOrd="0" parTransId="{7C1BEAE9-1931-4CF1-8BFE-81BBBC4A78F1}" sibTransId="{8A4AE058-0738-42F0-B16E-7ACEBA43861B}"/>
    <dgm:cxn modelId="{D8F3DD24-93C7-4BD0-95BC-D074F12BB71D}" type="presOf" srcId="{91CA9F3C-10CB-4FF9-AC3B-EA136D903B4F}" destId="{2E17C125-1450-4F20-85AD-857C78E547FC}" srcOrd="0" destOrd="0" presId="urn:microsoft.com/office/officeart/2016/7/layout/BasicProcessNew"/>
    <dgm:cxn modelId="{C371243B-F3B0-40CF-8845-276A71BF4B66}" type="presOf" srcId="{AD1EB867-7A3F-4E00-8D0D-90EF0F62BD84}" destId="{D5F8EBED-E43C-4368-9DF0-19F16753AC76}" srcOrd="0" destOrd="5" presId="urn:microsoft.com/office/officeart/2016/7/layout/BasicProcessNew"/>
    <dgm:cxn modelId="{E2B02F3E-85D7-4D41-8EBB-896785D8CE18}" srcId="{664F891C-F3C7-4E16-AB1D-4EE80563D134}" destId="{5E7D01FF-5660-4299-8FC3-0A9AEF24073C}" srcOrd="3" destOrd="0" parTransId="{916FF63A-917C-485B-8198-BD6A41FB7C77}" sibTransId="{9B1603F7-2478-42FE-BAC5-5D9ED4EB1FED}"/>
    <dgm:cxn modelId="{98603C48-D315-47A9-8914-B62AAAFDB485}" type="presOf" srcId="{BC3CCD39-93E5-4AF3-8B98-995F5C40064F}" destId="{D5F8EBED-E43C-4368-9DF0-19F16753AC76}" srcOrd="0" destOrd="3" presId="urn:microsoft.com/office/officeart/2016/7/layout/BasicProcessNew"/>
    <dgm:cxn modelId="{C28FD36A-F0A4-41BB-AC27-A3FBF0E1DD57}" srcId="{664F891C-F3C7-4E16-AB1D-4EE80563D134}" destId="{BC3CCD39-93E5-4AF3-8B98-995F5C40064F}" srcOrd="2" destOrd="0" parTransId="{A74AAA67-4E5B-40E9-A5D0-9353A9479026}" sibTransId="{17DC1F53-D006-4333-9C91-9B26AF1BD5D5}"/>
    <dgm:cxn modelId="{0868196B-65FA-4EED-8A2A-A4D89E83249D}" srcId="{664F891C-F3C7-4E16-AB1D-4EE80563D134}" destId="{2BD952B6-4993-44F7-80DD-10EE66F08EBF}" srcOrd="0" destOrd="0" parTransId="{42CDB359-0A7C-4202-8F77-651A6479ECAF}" sibTransId="{9CDC8043-EAA7-4EE0-8003-68428BAC0A25}"/>
    <dgm:cxn modelId="{B123E64D-2DF4-4A59-BFDD-139C4EC1B526}" type="presOf" srcId="{2AC15098-3DCC-437B-B623-682DF5274905}" destId="{D5F8EBED-E43C-4368-9DF0-19F16753AC76}" srcOrd="0" destOrd="7" presId="urn:microsoft.com/office/officeart/2016/7/layout/BasicProcessNew"/>
    <dgm:cxn modelId="{BFB50379-E09F-41D2-8431-D6F35EE22BBD}" type="presOf" srcId="{85B64751-1E5C-44F3-B413-7DED01AFDF6E}" destId="{D5F8EBED-E43C-4368-9DF0-19F16753AC76}" srcOrd="0" destOrd="8" presId="urn:microsoft.com/office/officeart/2016/7/layout/BasicProcessNew"/>
    <dgm:cxn modelId="{A864169C-692D-4F7F-B13B-ADAD09A1C371}" type="presOf" srcId="{2BD952B6-4993-44F7-80DD-10EE66F08EBF}" destId="{D5F8EBED-E43C-4368-9DF0-19F16753AC76}" srcOrd="0" destOrd="1" presId="urn:microsoft.com/office/officeart/2016/7/layout/BasicProcessNew"/>
    <dgm:cxn modelId="{D018B5A7-B481-477D-9C06-D689BD9CC03C}" type="presOf" srcId="{739FBDBA-3140-4D17-93A1-268FA1BF1BD3}" destId="{D5F8EBED-E43C-4368-9DF0-19F16753AC76}" srcOrd="0" destOrd="6" presId="urn:microsoft.com/office/officeart/2016/7/layout/BasicProcessNew"/>
    <dgm:cxn modelId="{A94D69AF-F734-4758-A526-2621853F3A8E}" srcId="{664F891C-F3C7-4E16-AB1D-4EE80563D134}" destId="{2AC15098-3DCC-437B-B623-682DF5274905}" srcOrd="6" destOrd="0" parTransId="{3B506B72-028A-46E7-BEC2-AD215C4E6E4B}" sibTransId="{1F52A673-4AA4-4789-8875-70D4BBA43D4C}"/>
    <dgm:cxn modelId="{BD170EB5-0BB6-4AB9-B6E1-69800DF9F431}" srcId="{664F891C-F3C7-4E16-AB1D-4EE80563D134}" destId="{739FBDBA-3140-4D17-93A1-268FA1BF1BD3}" srcOrd="5" destOrd="0" parTransId="{58567365-DB09-4BA6-AA8D-C243B1AEC681}" sibTransId="{F17C7226-A8FE-44CE-BD5A-0382A9A14DFC}"/>
    <dgm:cxn modelId="{CFB377CF-20DD-445B-ADC8-ED76761317F9}" srcId="{91CA9F3C-10CB-4FF9-AC3B-EA136D903B4F}" destId="{664F891C-F3C7-4E16-AB1D-4EE80563D134}" srcOrd="0" destOrd="0" parTransId="{B223F8E0-7C7C-45B2-B2E0-6E9AA67D8820}" sibTransId="{AE778912-A4B3-4DC9-AA61-C1425658DC58}"/>
    <dgm:cxn modelId="{8A95D0D6-DD5C-440E-B37E-C01DFE607CE6}" type="presOf" srcId="{5E7D01FF-5660-4299-8FC3-0A9AEF24073C}" destId="{D5F8EBED-E43C-4368-9DF0-19F16753AC76}" srcOrd="0" destOrd="4" presId="urn:microsoft.com/office/officeart/2016/7/layout/BasicProcessNew"/>
    <dgm:cxn modelId="{3C7F36E9-4EF8-4984-8D9D-22B8C9C8C34A}" type="presOf" srcId="{664F891C-F3C7-4E16-AB1D-4EE80563D134}" destId="{D5F8EBED-E43C-4368-9DF0-19F16753AC76}" srcOrd="0" destOrd="0" presId="urn:microsoft.com/office/officeart/2016/7/layout/BasicProcessNew"/>
    <dgm:cxn modelId="{4E4C6FEC-DAF7-48C7-A647-B9732F7B2BC4}" srcId="{664F891C-F3C7-4E16-AB1D-4EE80563D134}" destId="{AD1EB867-7A3F-4E00-8D0D-90EF0F62BD84}" srcOrd="4" destOrd="0" parTransId="{FD3EACC3-3DED-4684-8D12-B051DF76BE18}" sibTransId="{2E3FB6EF-BF47-407F-A04C-B1204AB844EB}"/>
    <dgm:cxn modelId="{0AD2C4F8-321F-40D7-8694-6AEE81EC11BE}" srcId="{664F891C-F3C7-4E16-AB1D-4EE80563D134}" destId="{85B64751-1E5C-44F3-B413-7DED01AFDF6E}" srcOrd="7" destOrd="0" parTransId="{82DE4540-E702-4154-8344-56E227C31AA2}" sibTransId="{603BE7CA-CEE1-40BD-93AD-913BDDC79F0B}"/>
    <dgm:cxn modelId="{5A8183C4-F858-44F5-8551-27D3AA859847}" type="presParOf" srcId="{2E17C125-1450-4F20-85AD-857C78E547FC}" destId="{D5F8EBED-E43C-4368-9DF0-19F16753AC76}" srcOrd="0" destOrd="0" presId="urn:microsoft.com/office/officeart/2016/7/layout/BasicProcessNew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91CA9F3C-10CB-4FF9-AC3B-EA136D903B4F}" type="doc">
      <dgm:prSet loTypeId="urn:microsoft.com/office/officeart/2016/7/layout/BasicProcessNew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64F891C-F3C7-4E16-AB1D-4EE80563D134}">
      <dgm:prSet custT="1"/>
      <dgm:spPr>
        <a:solidFill>
          <a:srgbClr val="C00000"/>
        </a:solidFill>
      </dgm:spPr>
      <dgm:t>
        <a:bodyPr/>
        <a:lstStyle/>
        <a:p>
          <a:pPr marL="0" lvl="0" indent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i="1" u="sng" kern="1200" dirty="0">
              <a:solidFill>
                <a:srgbClr val="FFFF00"/>
              </a:solidFill>
              <a:latin typeface="Calibri" panose="020F0502020204030204"/>
              <a:ea typeface="+mn-ea"/>
              <a:cs typeface="+mn-cs"/>
            </a:rPr>
            <a:t>Jesus is the Prince of Peace </a:t>
          </a:r>
        </a:p>
        <a:p>
          <a:pPr marL="0" lvl="0" indent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b="1" i="1" u="sng" kern="1200" dirty="0">
            <a:solidFill>
              <a:srgbClr val="FFFF00"/>
            </a:solidFill>
            <a:latin typeface="Calibri" panose="020F0502020204030204"/>
            <a:ea typeface="+mn-ea"/>
            <a:cs typeface="+mn-cs"/>
          </a:endParaRPr>
        </a:p>
      </dgm:t>
    </dgm:pt>
    <dgm:pt modelId="{B223F8E0-7C7C-45B2-B2E0-6E9AA67D8820}" type="parTrans" cxnId="{CFB377CF-20DD-445B-ADC8-ED76761317F9}">
      <dgm:prSet/>
      <dgm:spPr/>
      <dgm:t>
        <a:bodyPr/>
        <a:lstStyle/>
        <a:p>
          <a:endParaRPr lang="en-US"/>
        </a:p>
      </dgm:t>
    </dgm:pt>
    <dgm:pt modelId="{AE778912-A4B3-4DC9-AA61-C1425658DC58}" type="sibTrans" cxnId="{CFB377CF-20DD-445B-ADC8-ED76761317F9}">
      <dgm:prSet/>
      <dgm:spPr/>
      <dgm:t>
        <a:bodyPr/>
        <a:lstStyle/>
        <a:p>
          <a:endParaRPr lang="en-US"/>
        </a:p>
      </dgm:t>
    </dgm:pt>
    <dgm:pt modelId="{739FBDBA-3140-4D17-93A1-268FA1BF1BD3}">
      <dgm:prSet custT="1"/>
      <dgm:spPr>
        <a:solidFill>
          <a:srgbClr val="C00000"/>
        </a:solidFill>
      </dgm:spPr>
      <dgm:t>
        <a:bodyPr/>
        <a:lstStyle/>
        <a:p>
          <a:pPr marL="285750" lvl="1" indent="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AutoNum type="arabicPeriod" startAt="4"/>
          </a:pPr>
          <a:r>
            <a:rPr lang="en-US" sz="3600" kern="1200" dirty="0"/>
            <a:t> The Prince of Peace </a:t>
          </a:r>
          <a:r>
            <a:rPr lang="en-US" sz="3600" b="1" u="sng" kern="1200" dirty="0">
              <a:solidFill>
                <a:srgbClr val="FFFF00"/>
              </a:solidFill>
            </a:rPr>
            <a:t>reconciles</a:t>
          </a:r>
          <a:r>
            <a:rPr lang="en-US" sz="3600" kern="1200" dirty="0"/>
            <a:t> us to God.  (Eph 2:16)</a:t>
          </a:r>
        </a:p>
      </dgm:t>
    </dgm:pt>
    <dgm:pt modelId="{58567365-DB09-4BA6-AA8D-C243B1AEC681}" type="parTrans" cxnId="{BD170EB5-0BB6-4AB9-B6E1-69800DF9F431}">
      <dgm:prSet/>
      <dgm:spPr/>
      <dgm:t>
        <a:bodyPr/>
        <a:lstStyle/>
        <a:p>
          <a:endParaRPr lang="en-US"/>
        </a:p>
      </dgm:t>
    </dgm:pt>
    <dgm:pt modelId="{F17C7226-A8FE-44CE-BD5A-0382A9A14DFC}" type="sibTrans" cxnId="{BD170EB5-0BB6-4AB9-B6E1-69800DF9F431}">
      <dgm:prSet/>
      <dgm:spPr/>
      <dgm:t>
        <a:bodyPr/>
        <a:lstStyle/>
        <a:p>
          <a:endParaRPr lang="en-US"/>
        </a:p>
      </dgm:t>
    </dgm:pt>
    <dgm:pt modelId="{85B64751-1E5C-44F3-B413-7DED01AFDF6E}">
      <dgm:prSet custT="1"/>
      <dgm:spPr>
        <a:solidFill>
          <a:srgbClr val="C00000"/>
        </a:solidFill>
      </dgm:spPr>
      <dgm:t>
        <a:bodyPr/>
        <a:lstStyle/>
        <a:p>
          <a:pPr marL="285750" lvl="1" indent="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AutoNum type="arabicPeriod"/>
          </a:pPr>
          <a:endParaRPr lang="en-US" sz="3600" kern="1200" dirty="0"/>
        </a:p>
      </dgm:t>
    </dgm:pt>
    <dgm:pt modelId="{82DE4540-E702-4154-8344-56E227C31AA2}" type="parTrans" cxnId="{0AD2C4F8-321F-40D7-8694-6AEE81EC11BE}">
      <dgm:prSet/>
      <dgm:spPr/>
      <dgm:t>
        <a:bodyPr/>
        <a:lstStyle/>
        <a:p>
          <a:endParaRPr lang="en-US"/>
        </a:p>
      </dgm:t>
    </dgm:pt>
    <dgm:pt modelId="{603BE7CA-CEE1-40BD-93AD-913BDDC79F0B}" type="sibTrans" cxnId="{0AD2C4F8-321F-40D7-8694-6AEE81EC11BE}">
      <dgm:prSet/>
      <dgm:spPr/>
      <dgm:t>
        <a:bodyPr/>
        <a:lstStyle/>
        <a:p>
          <a:endParaRPr lang="en-US"/>
        </a:p>
      </dgm:t>
    </dgm:pt>
    <dgm:pt modelId="{2E17C125-1450-4F20-85AD-857C78E547FC}" type="pres">
      <dgm:prSet presAssocID="{91CA9F3C-10CB-4FF9-AC3B-EA136D903B4F}" presName="Name0" presStyleCnt="0">
        <dgm:presLayoutVars>
          <dgm:dir/>
          <dgm:resizeHandles val="exact"/>
        </dgm:presLayoutVars>
      </dgm:prSet>
      <dgm:spPr/>
    </dgm:pt>
    <dgm:pt modelId="{D5F8EBED-E43C-4368-9DF0-19F16753AC76}" type="pres">
      <dgm:prSet presAssocID="{664F891C-F3C7-4E16-AB1D-4EE80563D134}" presName="node" presStyleLbl="node1" presStyleIdx="0" presStyleCnt="1" custLinFactNeighborX="30" custLinFactNeighborY="-1610">
        <dgm:presLayoutVars>
          <dgm:bulletEnabled val="1"/>
        </dgm:presLayoutVars>
      </dgm:prSet>
      <dgm:spPr/>
    </dgm:pt>
  </dgm:ptLst>
  <dgm:cxnLst>
    <dgm:cxn modelId="{D8F3DD24-93C7-4BD0-95BC-D074F12BB71D}" type="presOf" srcId="{91CA9F3C-10CB-4FF9-AC3B-EA136D903B4F}" destId="{2E17C125-1450-4F20-85AD-857C78E547FC}" srcOrd="0" destOrd="0" presId="urn:microsoft.com/office/officeart/2016/7/layout/BasicProcessNew"/>
    <dgm:cxn modelId="{BFB50379-E09F-41D2-8431-D6F35EE22BBD}" type="presOf" srcId="{85B64751-1E5C-44F3-B413-7DED01AFDF6E}" destId="{D5F8EBED-E43C-4368-9DF0-19F16753AC76}" srcOrd="0" destOrd="2" presId="urn:microsoft.com/office/officeart/2016/7/layout/BasicProcessNew"/>
    <dgm:cxn modelId="{D018B5A7-B481-477D-9C06-D689BD9CC03C}" type="presOf" srcId="{739FBDBA-3140-4D17-93A1-268FA1BF1BD3}" destId="{D5F8EBED-E43C-4368-9DF0-19F16753AC76}" srcOrd="0" destOrd="1" presId="urn:microsoft.com/office/officeart/2016/7/layout/BasicProcessNew"/>
    <dgm:cxn modelId="{BD170EB5-0BB6-4AB9-B6E1-69800DF9F431}" srcId="{664F891C-F3C7-4E16-AB1D-4EE80563D134}" destId="{739FBDBA-3140-4D17-93A1-268FA1BF1BD3}" srcOrd="0" destOrd="0" parTransId="{58567365-DB09-4BA6-AA8D-C243B1AEC681}" sibTransId="{F17C7226-A8FE-44CE-BD5A-0382A9A14DFC}"/>
    <dgm:cxn modelId="{CFB377CF-20DD-445B-ADC8-ED76761317F9}" srcId="{91CA9F3C-10CB-4FF9-AC3B-EA136D903B4F}" destId="{664F891C-F3C7-4E16-AB1D-4EE80563D134}" srcOrd="0" destOrd="0" parTransId="{B223F8E0-7C7C-45B2-B2E0-6E9AA67D8820}" sibTransId="{AE778912-A4B3-4DC9-AA61-C1425658DC58}"/>
    <dgm:cxn modelId="{3C7F36E9-4EF8-4984-8D9D-22B8C9C8C34A}" type="presOf" srcId="{664F891C-F3C7-4E16-AB1D-4EE80563D134}" destId="{D5F8EBED-E43C-4368-9DF0-19F16753AC76}" srcOrd="0" destOrd="0" presId="urn:microsoft.com/office/officeart/2016/7/layout/BasicProcessNew"/>
    <dgm:cxn modelId="{0AD2C4F8-321F-40D7-8694-6AEE81EC11BE}" srcId="{664F891C-F3C7-4E16-AB1D-4EE80563D134}" destId="{85B64751-1E5C-44F3-B413-7DED01AFDF6E}" srcOrd="1" destOrd="0" parTransId="{82DE4540-E702-4154-8344-56E227C31AA2}" sibTransId="{603BE7CA-CEE1-40BD-93AD-913BDDC79F0B}"/>
    <dgm:cxn modelId="{5A8183C4-F858-44F5-8551-27D3AA859847}" type="presParOf" srcId="{2E17C125-1450-4F20-85AD-857C78E547FC}" destId="{D5F8EBED-E43C-4368-9DF0-19F16753AC76}" srcOrd="0" destOrd="0" presId="urn:microsoft.com/office/officeart/2016/7/layout/BasicProcessNew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F8EBED-E43C-4368-9DF0-19F16753AC76}">
      <dsp:nvSpPr>
        <dsp:cNvPr id="0" name=""/>
        <dsp:cNvSpPr/>
      </dsp:nvSpPr>
      <dsp:spPr>
        <a:xfrm>
          <a:off x="9607" y="0"/>
          <a:ext cx="12180092" cy="685800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t" anchorCtr="0">
          <a:noAutofit/>
        </a:bodyPr>
        <a:lstStyle/>
        <a:p>
          <a:pPr marL="0" lvl="0" indent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300" b="1" i="1" u="sng" kern="1200" dirty="0">
              <a:solidFill>
                <a:srgbClr val="FFFF00"/>
              </a:solidFill>
            </a:rPr>
            <a:t>Jesus is the Prince of Peace</a:t>
          </a:r>
          <a:r>
            <a:rPr lang="en-US" sz="5300" kern="1200" dirty="0"/>
            <a:t> </a:t>
          </a:r>
        </a:p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None/>
          </a:pPr>
          <a:endParaRPr lang="en-US" sz="3600" kern="1200" dirty="0"/>
        </a:p>
        <a:p>
          <a:pPr marL="285750" lvl="1" indent="-285750" algn="l" defTabSz="1955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4400" b="1" kern="1200" dirty="0">
              <a:solidFill>
                <a:srgbClr val="FFFF00"/>
              </a:solidFill>
            </a:rPr>
            <a:t> Isaiah 9:6</a:t>
          </a:r>
          <a:r>
            <a:rPr lang="en-US" sz="4400" kern="1200" dirty="0">
              <a:solidFill>
                <a:srgbClr val="FFFF00"/>
              </a:solidFill>
            </a:rPr>
            <a:t> </a:t>
          </a:r>
          <a:r>
            <a:rPr lang="en-US" sz="4400" kern="1200" dirty="0"/>
            <a:t>– </a:t>
          </a:r>
          <a:r>
            <a:rPr lang="en-US" sz="4400" i="1" kern="1200" dirty="0"/>
            <a:t>For unto us a child is born, to us a son is given; and the government shall be upon his shoulder, and his name shall be called Wonderful Counselor, Mighty God, Everlasting Father,         </a:t>
          </a:r>
          <a:r>
            <a:rPr lang="en-US" sz="4400" i="1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Prince of Peace.</a:t>
          </a:r>
        </a:p>
      </dsp:txBody>
      <dsp:txXfrm>
        <a:off x="9607" y="0"/>
        <a:ext cx="12180092" cy="6858001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F8EBED-E43C-4368-9DF0-19F16753AC76}">
      <dsp:nvSpPr>
        <dsp:cNvPr id="0" name=""/>
        <dsp:cNvSpPr/>
      </dsp:nvSpPr>
      <dsp:spPr>
        <a:xfrm>
          <a:off x="9607" y="0"/>
          <a:ext cx="12180092" cy="685800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t" anchorCtr="0">
          <a:noAutofit/>
        </a:bodyPr>
        <a:lstStyle/>
        <a:p>
          <a:pPr marL="0" lvl="0" indent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300" b="1" i="1" u="sng" kern="1200" dirty="0">
              <a:solidFill>
                <a:srgbClr val="FFFF00"/>
              </a:solidFill>
              <a:latin typeface="Calibri" panose="020F0502020204030204"/>
              <a:ea typeface="+mn-ea"/>
              <a:cs typeface="+mn-cs"/>
            </a:rPr>
            <a:t>Jesus is the Prince of Peace </a:t>
          </a:r>
        </a:p>
        <a:p>
          <a:pPr marL="285750" lvl="1" indent="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AutoNum type="arabicPeriod"/>
          </a:pPr>
          <a:r>
            <a:rPr lang="en-US" sz="3600" kern="1200" dirty="0"/>
            <a:t> The Prince of Peace </a:t>
          </a:r>
          <a:r>
            <a:rPr lang="en-US" sz="3600" b="1" u="sng" kern="1200" dirty="0">
              <a:solidFill>
                <a:srgbClr val="FFFF00"/>
              </a:solidFill>
            </a:rPr>
            <a:t>offers</a:t>
          </a:r>
          <a:r>
            <a:rPr lang="en-US" sz="3600" kern="1200" dirty="0"/>
            <a:t> righteousness.  (Isa 32:15-18)</a:t>
          </a:r>
        </a:p>
        <a:p>
          <a:pPr marL="285750" lvl="1" indent="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AutoNum type="arabicPeriod"/>
          </a:pPr>
          <a:endParaRPr lang="en-US" sz="3600" kern="1200" dirty="0"/>
        </a:p>
        <a:p>
          <a:pPr marL="285750" lvl="1" indent="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AutoNum type="arabicPeriod"/>
          </a:pPr>
          <a:r>
            <a:rPr lang="en-US" sz="3600" kern="1200" dirty="0"/>
            <a:t> The Prince of Peace </a:t>
          </a:r>
          <a:r>
            <a:rPr lang="en-US" sz="3600" b="1" u="sng" kern="1200" dirty="0">
              <a:solidFill>
                <a:srgbClr val="FFFF00"/>
              </a:solidFill>
            </a:rPr>
            <a:t>breaks</a:t>
          </a:r>
          <a:r>
            <a:rPr lang="en-US" sz="3600" kern="1200" dirty="0"/>
            <a:t> down walls.     (Eph 2:14)</a:t>
          </a:r>
        </a:p>
        <a:p>
          <a:pPr marL="285750" lvl="1" indent="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AutoNum type="arabicPeriod"/>
          </a:pPr>
          <a:endParaRPr lang="en-US" sz="3600" kern="1200" dirty="0"/>
        </a:p>
        <a:p>
          <a:pPr marL="285750" lvl="1" indent="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AutoNum type="arabicPeriod"/>
          </a:pPr>
          <a:r>
            <a:rPr lang="en-US" sz="3600" kern="1200" dirty="0"/>
            <a:t> The Prince of Peace </a:t>
          </a:r>
          <a:r>
            <a:rPr lang="en-US" sz="3600" b="1" u="sng" kern="1200" dirty="0">
              <a:solidFill>
                <a:srgbClr val="FFFF00"/>
              </a:solidFill>
            </a:rPr>
            <a:t>unites</a:t>
          </a:r>
          <a:r>
            <a:rPr lang="en-US" sz="3600" kern="1200" dirty="0"/>
            <a:t> us in grace. 	      (Eph 2:15, 8-9)</a:t>
          </a:r>
        </a:p>
        <a:p>
          <a:pPr marL="285750" lvl="1" indent="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AutoNum type="arabicPeriod"/>
          </a:pPr>
          <a:endParaRPr lang="en-US" sz="3600" kern="1200" dirty="0"/>
        </a:p>
        <a:p>
          <a:pPr marL="285750" lvl="1" indent="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AutoNum type="arabicPeriod"/>
          </a:pPr>
          <a:r>
            <a:rPr lang="en-US" sz="3600" kern="1200" dirty="0"/>
            <a:t> The Prince of Peace </a:t>
          </a:r>
          <a:r>
            <a:rPr lang="en-US" sz="3600" b="1" u="sng" kern="1200" dirty="0">
              <a:solidFill>
                <a:srgbClr val="FFFF00"/>
              </a:solidFill>
            </a:rPr>
            <a:t>reconciles</a:t>
          </a:r>
          <a:r>
            <a:rPr lang="en-US" sz="3600" kern="1200" dirty="0"/>
            <a:t> us to God.  (Eph 2:16)</a:t>
          </a:r>
        </a:p>
        <a:p>
          <a:pPr marL="285750" lvl="1" indent="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AutoNum type="arabicPeriod"/>
          </a:pPr>
          <a:endParaRPr lang="en-US" sz="3600" kern="1200" dirty="0"/>
        </a:p>
        <a:p>
          <a:pPr marL="285750" lvl="1" indent="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AutoNum type="arabicPeriod"/>
          </a:pPr>
          <a:r>
            <a:rPr lang="en-US" sz="3600" kern="1200" dirty="0"/>
            <a:t> The Prince of Peace </a:t>
          </a:r>
          <a:r>
            <a:rPr lang="en-US" sz="3600" b="1" u="sng" kern="1200" dirty="0">
              <a:solidFill>
                <a:srgbClr val="FFFF00"/>
              </a:solidFill>
            </a:rPr>
            <a:t>secures</a:t>
          </a:r>
          <a:r>
            <a:rPr lang="en-US" sz="3600" kern="1200" dirty="0"/>
            <a:t> us in eternity.  (Rom 8:31-39)</a:t>
          </a:r>
        </a:p>
      </dsp:txBody>
      <dsp:txXfrm>
        <a:off x="9607" y="0"/>
        <a:ext cx="12180092" cy="6858001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F8EBED-E43C-4368-9DF0-19F16753AC76}">
      <dsp:nvSpPr>
        <dsp:cNvPr id="0" name=""/>
        <dsp:cNvSpPr/>
      </dsp:nvSpPr>
      <dsp:spPr>
        <a:xfrm>
          <a:off x="9607" y="0"/>
          <a:ext cx="12180092" cy="6858001"/>
        </a:xfrm>
        <a:prstGeom prst="rect">
          <a:avLst/>
        </a:prstGeom>
        <a:solidFill>
          <a:srgbClr val="7030A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t" anchorCtr="0">
          <a:noAutofit/>
        </a:bodyPr>
        <a:lstStyle/>
        <a:p>
          <a:pPr marL="0" lvl="0" indent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i="1" u="sng" kern="1200" dirty="0">
              <a:solidFill>
                <a:srgbClr val="FFFF00"/>
              </a:solidFill>
              <a:latin typeface="Calibri" panose="020F0502020204030204"/>
              <a:ea typeface="+mn-ea"/>
              <a:cs typeface="+mn-cs"/>
            </a:rPr>
            <a:t>Jesus is the Prince of Peace </a:t>
          </a:r>
        </a:p>
        <a:p>
          <a:pPr marL="0" lvl="0" indent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b="1" i="1" u="sng" kern="1200" dirty="0">
            <a:solidFill>
              <a:srgbClr val="FFFF00"/>
            </a:solidFill>
            <a:latin typeface="Calibri" panose="020F0502020204030204"/>
            <a:ea typeface="+mn-ea"/>
            <a:cs typeface="+mn-cs"/>
          </a:endParaRPr>
        </a:p>
        <a:p>
          <a:pPr marL="285750" lvl="1" indent="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AutoNum type="arabicPeriod" startAt="5"/>
          </a:pPr>
          <a:r>
            <a:rPr lang="en-US" sz="3600" kern="1200" dirty="0"/>
            <a:t> The Prince of Peace </a:t>
          </a:r>
          <a:r>
            <a:rPr lang="en-US" sz="3600" b="1" u="sng" kern="1200" dirty="0">
              <a:solidFill>
                <a:srgbClr val="FFFF00"/>
              </a:solidFill>
            </a:rPr>
            <a:t>secures</a:t>
          </a:r>
          <a:r>
            <a:rPr lang="en-US" sz="3600" kern="1200" dirty="0"/>
            <a:t> us in eternity.  (Rom 8:31-39)</a:t>
          </a:r>
        </a:p>
      </dsp:txBody>
      <dsp:txXfrm>
        <a:off x="9607" y="0"/>
        <a:ext cx="12180092" cy="6858001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F8EBED-E43C-4368-9DF0-19F16753AC76}">
      <dsp:nvSpPr>
        <dsp:cNvPr id="0" name=""/>
        <dsp:cNvSpPr/>
      </dsp:nvSpPr>
      <dsp:spPr>
        <a:xfrm>
          <a:off x="7690" y="1671967"/>
          <a:ext cx="3631405" cy="3404443"/>
        </a:xfrm>
        <a:prstGeom prst="rect">
          <a:avLst/>
        </a:prstGeom>
        <a:solidFill>
          <a:srgbClr val="7030A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>
              <a:solidFill>
                <a:srgbClr val="FFFF00"/>
              </a:solidFill>
              <a:latin typeface="Calibri" panose="020F0502020204030204"/>
              <a:ea typeface="+mn-ea"/>
              <a:cs typeface="+mn-cs"/>
            </a:rPr>
            <a:t>31</a:t>
          </a:r>
          <a:r>
            <a:rPr lang="en-US" sz="3600" kern="1200" dirty="0">
              <a:solidFill>
                <a:schemeClr val="bg1"/>
              </a:solidFill>
            </a:rPr>
            <a:t> What then shall we say to these things? If God is for us, who can be against us?</a:t>
          </a:r>
          <a:endParaRPr lang="en-US" sz="3600" b="1" i="1" u="sng" kern="1200" dirty="0">
            <a:solidFill>
              <a:srgbClr val="FFFF00"/>
            </a:solidFill>
            <a:latin typeface="Calibri" panose="020F0502020204030204"/>
            <a:ea typeface="+mn-ea"/>
            <a:cs typeface="+mn-cs"/>
          </a:endParaRPr>
        </a:p>
      </dsp:txBody>
      <dsp:txXfrm>
        <a:off x="7690" y="1671967"/>
        <a:ext cx="3631405" cy="3404443"/>
      </dsp:txXfrm>
    </dsp:sp>
    <dsp:sp modelId="{693C1477-321E-427D-B01A-DAACC9DF1D74}">
      <dsp:nvSpPr>
        <dsp:cNvPr id="0" name=""/>
        <dsp:cNvSpPr/>
      </dsp:nvSpPr>
      <dsp:spPr>
        <a:xfrm>
          <a:off x="3687333" y="3307500"/>
          <a:ext cx="544710" cy="243000"/>
        </a:xfrm>
        <a:prstGeom prst="rightArrow">
          <a:avLst>
            <a:gd name="adj1" fmla="val 50000"/>
            <a:gd name="adj2" fmla="val 5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CB829A-867F-47E8-AED3-437FF61B3097}">
      <dsp:nvSpPr>
        <dsp:cNvPr id="0" name=""/>
        <dsp:cNvSpPr/>
      </dsp:nvSpPr>
      <dsp:spPr>
        <a:xfrm>
          <a:off x="4280296" y="1726778"/>
          <a:ext cx="3631405" cy="3404443"/>
        </a:xfrm>
        <a:prstGeom prst="rect">
          <a:avLst/>
        </a:prstGeom>
        <a:solidFill>
          <a:srgbClr val="7030A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>
              <a:solidFill>
                <a:srgbClr val="FFFF00"/>
              </a:solidFill>
              <a:latin typeface="Calibri" panose="020F0502020204030204"/>
              <a:ea typeface="+mn-ea"/>
              <a:cs typeface="+mn-cs"/>
            </a:rPr>
            <a:t>32</a:t>
          </a:r>
          <a:r>
            <a:rPr lang="en-US" sz="3000" kern="1200" dirty="0">
              <a:solidFill>
                <a:schemeClr val="bg1"/>
              </a:solidFill>
            </a:rPr>
            <a:t> He who did not spare his own </a:t>
          </a:r>
          <a:r>
            <a:rPr lang="en-US" sz="3600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Son</a:t>
          </a:r>
          <a:r>
            <a:rPr lang="en-US" sz="3000" kern="1200" dirty="0">
              <a:solidFill>
                <a:schemeClr val="bg1"/>
              </a:solidFill>
            </a:rPr>
            <a:t> but gave him up for us all, how will he not also with him graciously give us all things?</a:t>
          </a:r>
        </a:p>
      </dsp:txBody>
      <dsp:txXfrm>
        <a:off x="4280296" y="1726778"/>
        <a:ext cx="3631405" cy="3404443"/>
      </dsp:txXfrm>
    </dsp:sp>
    <dsp:sp modelId="{FAB8E2A1-B822-4D7B-B7BF-51F7C9556B10}">
      <dsp:nvSpPr>
        <dsp:cNvPr id="0" name=""/>
        <dsp:cNvSpPr/>
      </dsp:nvSpPr>
      <dsp:spPr>
        <a:xfrm>
          <a:off x="7959954" y="3307500"/>
          <a:ext cx="544710" cy="243000"/>
        </a:xfrm>
        <a:prstGeom prst="rightArrow">
          <a:avLst>
            <a:gd name="adj1" fmla="val 50000"/>
            <a:gd name="adj2" fmla="val 5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C93690F-5606-4AF8-BB60-B1B958B08CFD}">
      <dsp:nvSpPr>
        <dsp:cNvPr id="0" name=""/>
        <dsp:cNvSpPr/>
      </dsp:nvSpPr>
      <dsp:spPr>
        <a:xfrm>
          <a:off x="8475105" y="1726778"/>
          <a:ext cx="3631405" cy="3404443"/>
        </a:xfrm>
        <a:prstGeom prst="rect">
          <a:avLst/>
        </a:prstGeom>
        <a:solidFill>
          <a:srgbClr val="7030A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>
              <a:solidFill>
                <a:srgbClr val="FFFF00"/>
              </a:solidFill>
              <a:latin typeface="Calibri" panose="020F0502020204030204"/>
              <a:ea typeface="+mn-ea"/>
              <a:cs typeface="+mn-cs"/>
            </a:rPr>
            <a:t>33</a:t>
          </a:r>
          <a:r>
            <a:rPr lang="en-US" sz="3900" kern="1200" dirty="0">
              <a:solidFill>
                <a:schemeClr val="bg1"/>
              </a:solidFill>
            </a:rPr>
            <a:t> Who shall bring any charge against God’s elect? It is God who justifies.</a:t>
          </a:r>
        </a:p>
      </dsp:txBody>
      <dsp:txXfrm>
        <a:off x="8475105" y="1726778"/>
        <a:ext cx="3631405" cy="3404443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F8EBED-E43C-4368-9DF0-19F16753AC76}">
      <dsp:nvSpPr>
        <dsp:cNvPr id="0" name=""/>
        <dsp:cNvSpPr/>
      </dsp:nvSpPr>
      <dsp:spPr>
        <a:xfrm>
          <a:off x="7690" y="412952"/>
          <a:ext cx="3631405" cy="5843922"/>
        </a:xfrm>
        <a:prstGeom prst="rect">
          <a:avLst/>
        </a:prstGeom>
        <a:solidFill>
          <a:srgbClr val="7030A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>
              <a:solidFill>
                <a:srgbClr val="FFFF00"/>
              </a:solidFill>
              <a:latin typeface="Calibri" panose="020F0502020204030204"/>
              <a:ea typeface="+mn-ea"/>
              <a:cs typeface="+mn-cs"/>
            </a:rPr>
            <a:t>34</a:t>
          </a:r>
          <a:r>
            <a:rPr lang="en-US" sz="3600" b="0" i="0" u="none" kern="1200" dirty="0">
              <a:solidFill>
                <a:schemeClr val="bg1"/>
              </a:solidFill>
              <a:latin typeface="Calibri" panose="020F0502020204030204"/>
              <a:ea typeface="+mn-ea"/>
              <a:cs typeface="+mn-cs"/>
            </a:rPr>
            <a:t> Who is to condemn? Christ Jesus is the one who died – more than that, who was raised – who is at the right hand of God, who indeed is interceding for us. </a:t>
          </a:r>
        </a:p>
      </dsp:txBody>
      <dsp:txXfrm>
        <a:off x="7690" y="412952"/>
        <a:ext cx="3631405" cy="5843922"/>
      </dsp:txXfrm>
    </dsp:sp>
    <dsp:sp modelId="{693C1477-321E-427D-B01A-DAACC9DF1D74}">
      <dsp:nvSpPr>
        <dsp:cNvPr id="0" name=""/>
        <dsp:cNvSpPr/>
      </dsp:nvSpPr>
      <dsp:spPr>
        <a:xfrm>
          <a:off x="3687333" y="3307500"/>
          <a:ext cx="544710" cy="243000"/>
        </a:xfrm>
        <a:prstGeom prst="rightArrow">
          <a:avLst>
            <a:gd name="adj1" fmla="val 50000"/>
            <a:gd name="adj2" fmla="val 5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CB829A-867F-47E8-AED3-437FF61B3097}">
      <dsp:nvSpPr>
        <dsp:cNvPr id="0" name=""/>
        <dsp:cNvSpPr/>
      </dsp:nvSpPr>
      <dsp:spPr>
        <a:xfrm>
          <a:off x="4280296" y="507039"/>
          <a:ext cx="3631405" cy="5843922"/>
        </a:xfrm>
        <a:prstGeom prst="rect">
          <a:avLst/>
        </a:prstGeom>
        <a:solidFill>
          <a:srgbClr val="7030A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>
              <a:solidFill>
                <a:srgbClr val="FFFF00"/>
              </a:solidFill>
              <a:latin typeface="Calibri" panose="020F0502020204030204"/>
              <a:ea typeface="+mn-ea"/>
              <a:cs typeface="+mn-cs"/>
            </a:rPr>
            <a:t>35</a:t>
          </a:r>
          <a:r>
            <a:rPr lang="en-US" sz="3600" kern="1200" dirty="0">
              <a:solidFill>
                <a:schemeClr val="bg1"/>
              </a:solidFill>
            </a:rPr>
            <a:t> Who shall separate us from the love of Christ? Shall tribulation, or distress, or persecution, or famine, or nakedness, or danger, or sword?</a:t>
          </a:r>
        </a:p>
      </dsp:txBody>
      <dsp:txXfrm>
        <a:off x="4280296" y="507039"/>
        <a:ext cx="3631405" cy="5843922"/>
      </dsp:txXfrm>
    </dsp:sp>
    <dsp:sp modelId="{FAB8E2A1-B822-4D7B-B7BF-51F7C9556B10}">
      <dsp:nvSpPr>
        <dsp:cNvPr id="0" name=""/>
        <dsp:cNvSpPr/>
      </dsp:nvSpPr>
      <dsp:spPr>
        <a:xfrm>
          <a:off x="7959954" y="3307500"/>
          <a:ext cx="544710" cy="243000"/>
        </a:xfrm>
        <a:prstGeom prst="rightArrow">
          <a:avLst>
            <a:gd name="adj1" fmla="val 50000"/>
            <a:gd name="adj2" fmla="val 5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C93690F-5606-4AF8-BB60-B1B958B08CFD}">
      <dsp:nvSpPr>
        <dsp:cNvPr id="0" name=""/>
        <dsp:cNvSpPr/>
      </dsp:nvSpPr>
      <dsp:spPr>
        <a:xfrm>
          <a:off x="8552917" y="507039"/>
          <a:ext cx="3631405" cy="5843922"/>
        </a:xfrm>
        <a:prstGeom prst="rect">
          <a:avLst/>
        </a:prstGeom>
        <a:solidFill>
          <a:srgbClr val="7030A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>
              <a:solidFill>
                <a:srgbClr val="FFFF00"/>
              </a:solidFill>
              <a:latin typeface="Calibri" panose="020F0502020204030204"/>
              <a:ea typeface="+mn-ea"/>
              <a:cs typeface="+mn-cs"/>
            </a:rPr>
            <a:t>36</a:t>
          </a:r>
          <a:r>
            <a:rPr lang="en-US" sz="3600" kern="1200" dirty="0">
              <a:solidFill>
                <a:schemeClr val="bg1"/>
              </a:solidFill>
            </a:rPr>
            <a:t> As it is written, “For your sake we are being killed all the day long; we are regarded as sheep to be slaughtered.”</a:t>
          </a:r>
        </a:p>
      </dsp:txBody>
      <dsp:txXfrm>
        <a:off x="8552917" y="507039"/>
        <a:ext cx="3631405" cy="5843922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F8EBED-E43C-4368-9DF0-19F16753AC76}">
      <dsp:nvSpPr>
        <dsp:cNvPr id="0" name=""/>
        <dsp:cNvSpPr/>
      </dsp:nvSpPr>
      <dsp:spPr>
        <a:xfrm>
          <a:off x="7690" y="1671967"/>
          <a:ext cx="3631405" cy="3404443"/>
        </a:xfrm>
        <a:prstGeom prst="rect">
          <a:avLst/>
        </a:prstGeom>
        <a:solidFill>
          <a:srgbClr val="7030A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>
              <a:solidFill>
                <a:srgbClr val="FFFF00"/>
              </a:solidFill>
              <a:latin typeface="Calibri" panose="020F0502020204030204"/>
              <a:ea typeface="+mn-ea"/>
              <a:cs typeface="+mn-cs"/>
            </a:rPr>
            <a:t>37</a:t>
          </a:r>
          <a:r>
            <a:rPr lang="en-US" sz="3600" b="0" i="0" u="none" kern="1200" dirty="0">
              <a:solidFill>
                <a:schemeClr val="bg1"/>
              </a:solidFill>
              <a:latin typeface="Calibri" panose="020F0502020204030204"/>
              <a:ea typeface="+mn-ea"/>
              <a:cs typeface="+mn-cs"/>
            </a:rPr>
            <a:t> No, in all these things we are more than conquerors through him who loved us. </a:t>
          </a:r>
        </a:p>
      </dsp:txBody>
      <dsp:txXfrm>
        <a:off x="7690" y="1671967"/>
        <a:ext cx="3631405" cy="3404443"/>
      </dsp:txXfrm>
    </dsp:sp>
    <dsp:sp modelId="{693C1477-321E-427D-B01A-DAACC9DF1D74}">
      <dsp:nvSpPr>
        <dsp:cNvPr id="0" name=""/>
        <dsp:cNvSpPr/>
      </dsp:nvSpPr>
      <dsp:spPr>
        <a:xfrm>
          <a:off x="3687333" y="3307500"/>
          <a:ext cx="544710" cy="243000"/>
        </a:xfrm>
        <a:prstGeom prst="rightArrow">
          <a:avLst>
            <a:gd name="adj1" fmla="val 50000"/>
            <a:gd name="adj2" fmla="val 5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CB829A-867F-47E8-AED3-437FF61B3097}">
      <dsp:nvSpPr>
        <dsp:cNvPr id="0" name=""/>
        <dsp:cNvSpPr/>
      </dsp:nvSpPr>
      <dsp:spPr>
        <a:xfrm>
          <a:off x="4280296" y="1726778"/>
          <a:ext cx="3631405" cy="3404443"/>
        </a:xfrm>
        <a:prstGeom prst="rect">
          <a:avLst/>
        </a:prstGeom>
        <a:solidFill>
          <a:srgbClr val="7030A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>
              <a:solidFill>
                <a:srgbClr val="FFFF00"/>
              </a:solidFill>
              <a:latin typeface="Calibri" panose="020F0502020204030204"/>
              <a:ea typeface="+mn-ea"/>
              <a:cs typeface="+mn-cs"/>
            </a:rPr>
            <a:t>38</a:t>
          </a:r>
          <a:r>
            <a:rPr lang="en-US" sz="3100" kern="1200" dirty="0">
              <a:solidFill>
                <a:schemeClr val="bg1"/>
              </a:solidFill>
            </a:rPr>
            <a:t> For I am sure that neither death nor life, nor angels nor rulers, nor things present nor things to come, nor powers, </a:t>
          </a:r>
        </a:p>
      </dsp:txBody>
      <dsp:txXfrm>
        <a:off x="4280296" y="1726778"/>
        <a:ext cx="3631405" cy="3404443"/>
      </dsp:txXfrm>
    </dsp:sp>
    <dsp:sp modelId="{FAB8E2A1-B822-4D7B-B7BF-51F7C9556B10}">
      <dsp:nvSpPr>
        <dsp:cNvPr id="0" name=""/>
        <dsp:cNvSpPr/>
      </dsp:nvSpPr>
      <dsp:spPr>
        <a:xfrm>
          <a:off x="7959954" y="3307500"/>
          <a:ext cx="544710" cy="243000"/>
        </a:xfrm>
        <a:prstGeom prst="rightArrow">
          <a:avLst>
            <a:gd name="adj1" fmla="val 50000"/>
            <a:gd name="adj2" fmla="val 5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C93690F-5606-4AF8-BB60-B1B958B08CFD}">
      <dsp:nvSpPr>
        <dsp:cNvPr id="0" name=""/>
        <dsp:cNvSpPr/>
      </dsp:nvSpPr>
      <dsp:spPr>
        <a:xfrm>
          <a:off x="8552917" y="1726778"/>
          <a:ext cx="3631405" cy="3404443"/>
        </a:xfrm>
        <a:prstGeom prst="rect">
          <a:avLst/>
        </a:prstGeom>
        <a:solidFill>
          <a:srgbClr val="7030A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>
              <a:solidFill>
                <a:srgbClr val="FFFF00"/>
              </a:solidFill>
            </a:rPr>
            <a:t>39</a:t>
          </a:r>
          <a:r>
            <a:rPr lang="en-US" sz="3100" kern="1200" dirty="0">
              <a:solidFill>
                <a:schemeClr val="bg1"/>
              </a:solidFill>
            </a:rPr>
            <a:t> nor height nor depth, nor anything else in all creation, will be able to separate us from the love of God in Christ Jesus our Lord.</a:t>
          </a:r>
        </a:p>
      </dsp:txBody>
      <dsp:txXfrm>
        <a:off x="8552917" y="1726778"/>
        <a:ext cx="3631405" cy="340444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F8EBED-E43C-4368-9DF0-19F16753AC76}">
      <dsp:nvSpPr>
        <dsp:cNvPr id="0" name=""/>
        <dsp:cNvSpPr/>
      </dsp:nvSpPr>
      <dsp:spPr>
        <a:xfrm>
          <a:off x="9607" y="0"/>
          <a:ext cx="12180092" cy="685800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t" anchorCtr="0">
          <a:noAutofit/>
        </a:bodyPr>
        <a:lstStyle/>
        <a:p>
          <a:pPr marL="0" lvl="0" indent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300" b="1" i="1" u="sng" kern="1200" dirty="0">
              <a:solidFill>
                <a:srgbClr val="FFFF00"/>
              </a:solidFill>
              <a:latin typeface="Calibri" panose="020F0502020204030204"/>
              <a:ea typeface="+mn-ea"/>
              <a:cs typeface="+mn-cs"/>
            </a:rPr>
            <a:t>Jesus is the Prince of Peace</a:t>
          </a:r>
        </a:p>
        <a:p>
          <a:pPr marL="285750" lvl="1" indent="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AutoNum type="arabicPeriod"/>
          </a:pPr>
          <a:r>
            <a:rPr lang="en-US" sz="3600" kern="1200" dirty="0"/>
            <a:t> The Prince of Peace </a:t>
          </a:r>
          <a:r>
            <a:rPr lang="en-US" sz="3600" b="1" u="sng" kern="1200" dirty="0">
              <a:solidFill>
                <a:srgbClr val="FFFF00"/>
              </a:solidFill>
            </a:rPr>
            <a:t>offers</a:t>
          </a:r>
          <a:r>
            <a:rPr lang="en-US" sz="3600" kern="1200" dirty="0"/>
            <a:t> righteousness.   (Isa 32:15-18)</a:t>
          </a:r>
        </a:p>
        <a:p>
          <a:pPr marL="285750" lvl="1" indent="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None/>
          </a:pPr>
          <a:endParaRPr lang="en-US" sz="3600" kern="1200" dirty="0"/>
        </a:p>
      </dsp:txBody>
      <dsp:txXfrm>
        <a:off x="9607" y="0"/>
        <a:ext cx="12180092" cy="685800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F8EBED-E43C-4368-9DF0-19F16753AC76}">
      <dsp:nvSpPr>
        <dsp:cNvPr id="0" name=""/>
        <dsp:cNvSpPr/>
      </dsp:nvSpPr>
      <dsp:spPr>
        <a:xfrm>
          <a:off x="9607" y="0"/>
          <a:ext cx="12180092" cy="6858001"/>
        </a:xfrm>
        <a:prstGeom prst="rect">
          <a:avLst/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t" anchorCtr="0">
          <a:noAutofit/>
        </a:bodyPr>
        <a:lstStyle/>
        <a:p>
          <a:pPr marL="0" lvl="0" indent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i="1" u="sng" kern="1200" dirty="0">
              <a:solidFill>
                <a:srgbClr val="FFFF00"/>
              </a:solidFill>
              <a:latin typeface="Calibri" panose="020F0502020204030204"/>
              <a:ea typeface="+mn-ea"/>
              <a:cs typeface="+mn-cs"/>
            </a:rPr>
            <a:t>Jesus is the Prince of Peace </a:t>
          </a:r>
        </a:p>
        <a:p>
          <a:pPr marL="0" lvl="0" indent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b="1" i="1" u="sng" kern="1200" dirty="0">
            <a:solidFill>
              <a:srgbClr val="FFFF00"/>
            </a:solidFill>
            <a:latin typeface="Calibri" panose="020F0502020204030204"/>
            <a:ea typeface="+mn-ea"/>
            <a:cs typeface="+mn-cs"/>
          </a:endParaRPr>
        </a:p>
        <a:p>
          <a:pPr marL="285750" lvl="1" indent="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AutoNum type="arabicPeriod"/>
          </a:pPr>
          <a:r>
            <a:rPr lang="en-US" sz="3600" kern="1200" dirty="0"/>
            <a:t> The Prince of Peace </a:t>
          </a:r>
          <a:r>
            <a:rPr lang="en-US" sz="3600" b="1" u="sng" kern="1200" dirty="0">
              <a:solidFill>
                <a:srgbClr val="FFFF00"/>
              </a:solidFill>
            </a:rPr>
            <a:t>offers</a:t>
          </a:r>
          <a:r>
            <a:rPr lang="en-US" sz="3600" kern="1200" dirty="0"/>
            <a:t> righteousness.  (Isa 32:15-18)</a:t>
          </a:r>
        </a:p>
        <a:p>
          <a:pPr marL="285750" lvl="1" indent="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None/>
          </a:pPr>
          <a:endParaRPr lang="en-US" sz="3600" kern="1200" dirty="0"/>
        </a:p>
      </dsp:txBody>
      <dsp:txXfrm>
        <a:off x="9607" y="0"/>
        <a:ext cx="12180092" cy="685800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F8EBED-E43C-4368-9DF0-19F16753AC76}">
      <dsp:nvSpPr>
        <dsp:cNvPr id="0" name=""/>
        <dsp:cNvSpPr/>
      </dsp:nvSpPr>
      <dsp:spPr>
        <a:xfrm>
          <a:off x="9607" y="0"/>
          <a:ext cx="12180092" cy="685800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t" anchorCtr="0">
          <a:noAutofit/>
        </a:bodyPr>
        <a:lstStyle/>
        <a:p>
          <a:pPr marL="0" lvl="0" indent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300" b="1" i="1" u="sng" kern="1200" dirty="0">
              <a:solidFill>
                <a:srgbClr val="FFFF00"/>
              </a:solidFill>
              <a:latin typeface="Calibri" panose="020F0502020204030204"/>
              <a:ea typeface="+mn-ea"/>
              <a:cs typeface="+mn-cs"/>
            </a:rPr>
            <a:t>Jesus is the Prince of Peace</a:t>
          </a:r>
        </a:p>
        <a:p>
          <a:pPr marL="285750" lvl="1" indent="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AutoNum type="arabicPeriod"/>
          </a:pPr>
          <a:r>
            <a:rPr lang="en-US" sz="3600" kern="1200" dirty="0"/>
            <a:t> The Prince of Peace </a:t>
          </a:r>
          <a:r>
            <a:rPr lang="en-US" sz="3600" b="1" u="sng" kern="1200" dirty="0">
              <a:solidFill>
                <a:srgbClr val="FFFF00"/>
              </a:solidFill>
            </a:rPr>
            <a:t>offers</a:t>
          </a:r>
          <a:r>
            <a:rPr lang="en-US" sz="3600" kern="1200" dirty="0"/>
            <a:t> righteousness.  (Isa 32:15-18)</a:t>
          </a:r>
        </a:p>
        <a:p>
          <a:pPr marL="285750" lvl="1" indent="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AutoNum type="arabicPeriod"/>
          </a:pPr>
          <a:endParaRPr lang="en-US" sz="3600" kern="1200" dirty="0"/>
        </a:p>
        <a:p>
          <a:pPr marL="285750" lvl="1" indent="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AutoNum type="arabicPeriod"/>
          </a:pPr>
          <a:r>
            <a:rPr lang="en-US" sz="3600" kern="1200" dirty="0"/>
            <a:t> The Prince of Peace </a:t>
          </a:r>
          <a:r>
            <a:rPr lang="en-US" sz="3600" b="1" u="sng" kern="1200" dirty="0">
              <a:solidFill>
                <a:srgbClr val="FFFF00"/>
              </a:solidFill>
            </a:rPr>
            <a:t>breaks</a:t>
          </a:r>
          <a:r>
            <a:rPr lang="en-US" sz="3600" kern="1200" dirty="0"/>
            <a:t> down walls.     (Eph 2:14)</a:t>
          </a:r>
        </a:p>
      </dsp:txBody>
      <dsp:txXfrm>
        <a:off x="9607" y="0"/>
        <a:ext cx="12180092" cy="685800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F8EBED-E43C-4368-9DF0-19F16753AC76}">
      <dsp:nvSpPr>
        <dsp:cNvPr id="0" name=""/>
        <dsp:cNvSpPr/>
      </dsp:nvSpPr>
      <dsp:spPr>
        <a:xfrm>
          <a:off x="9607" y="0"/>
          <a:ext cx="12180092" cy="6858001"/>
        </a:xfrm>
        <a:prstGeom prst="rect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t" anchorCtr="0">
          <a:noAutofit/>
        </a:bodyPr>
        <a:lstStyle/>
        <a:p>
          <a:pPr marL="0" lvl="0" indent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i="1" u="sng" kern="1200" dirty="0">
              <a:solidFill>
                <a:srgbClr val="FFFF00"/>
              </a:solidFill>
              <a:latin typeface="Calibri" panose="020F0502020204030204"/>
              <a:ea typeface="+mn-ea"/>
              <a:cs typeface="+mn-cs"/>
            </a:rPr>
            <a:t>Jesus is the Prince of Peace </a:t>
          </a:r>
        </a:p>
        <a:p>
          <a:pPr marL="285750" lvl="1" indent="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None/>
          </a:pPr>
          <a:endParaRPr lang="en-US" sz="3600" kern="1200" dirty="0"/>
        </a:p>
        <a:p>
          <a:pPr marL="285750" lvl="1" indent="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AutoNum type="arabicPeriod" startAt="2"/>
          </a:pPr>
          <a:r>
            <a:rPr lang="en-US" sz="3600" kern="1200" dirty="0"/>
            <a:t> The Prince of Peace </a:t>
          </a:r>
          <a:r>
            <a:rPr lang="en-US" sz="3600" b="1" u="sng" kern="1200" dirty="0">
              <a:solidFill>
                <a:srgbClr val="FFFF00"/>
              </a:solidFill>
            </a:rPr>
            <a:t>breaks</a:t>
          </a:r>
          <a:r>
            <a:rPr lang="en-US" sz="3600" kern="1200" dirty="0"/>
            <a:t> down walls.     (Eph 2:14)</a:t>
          </a:r>
        </a:p>
      </dsp:txBody>
      <dsp:txXfrm>
        <a:off x="9607" y="0"/>
        <a:ext cx="12180092" cy="685800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F8EBED-E43C-4368-9DF0-19F16753AC76}">
      <dsp:nvSpPr>
        <dsp:cNvPr id="0" name=""/>
        <dsp:cNvSpPr/>
      </dsp:nvSpPr>
      <dsp:spPr>
        <a:xfrm>
          <a:off x="9607" y="0"/>
          <a:ext cx="12180092" cy="685800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t" anchorCtr="0">
          <a:noAutofit/>
        </a:bodyPr>
        <a:lstStyle/>
        <a:p>
          <a:pPr marL="0" lvl="0" indent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300" b="1" i="1" u="sng" kern="1200" dirty="0">
              <a:solidFill>
                <a:srgbClr val="FFFF00"/>
              </a:solidFill>
              <a:latin typeface="Calibri" panose="020F0502020204030204"/>
              <a:ea typeface="+mn-ea"/>
              <a:cs typeface="+mn-cs"/>
            </a:rPr>
            <a:t>Jesus is the Prince of Peace</a:t>
          </a:r>
          <a:endParaRPr lang="en-US" sz="5300" kern="1200" dirty="0"/>
        </a:p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AutoNum type="arabicPeriod"/>
          </a:pPr>
          <a:r>
            <a:rPr lang="en-US" sz="3600" kern="1200" dirty="0"/>
            <a:t> The Prince of Peace </a:t>
          </a:r>
          <a:r>
            <a:rPr lang="en-US" sz="3600" b="1" u="sng" kern="1200" dirty="0">
              <a:solidFill>
                <a:srgbClr val="FFFF00"/>
              </a:solidFill>
            </a:rPr>
            <a:t>offers</a:t>
          </a:r>
          <a:r>
            <a:rPr lang="en-US" sz="3600" kern="1200" dirty="0"/>
            <a:t> righteousness.  (Isa 32:15-18)</a:t>
          </a:r>
        </a:p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AutoNum type="arabicPeriod"/>
          </a:pPr>
          <a:endParaRPr lang="en-US" sz="3600" kern="1200" dirty="0"/>
        </a:p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AutoNum type="arabicPeriod"/>
          </a:pPr>
          <a:r>
            <a:rPr lang="en-US" sz="3600" kern="1200" dirty="0"/>
            <a:t> The Prince of Peace </a:t>
          </a:r>
          <a:r>
            <a:rPr lang="en-US" sz="3600" b="1" u="sng" kern="1200" dirty="0">
              <a:solidFill>
                <a:srgbClr val="FFFF00"/>
              </a:solidFill>
            </a:rPr>
            <a:t>breaks</a:t>
          </a:r>
          <a:r>
            <a:rPr lang="en-US" sz="3600" kern="1200" dirty="0"/>
            <a:t> down walls. 	  (Eph 2:14)</a:t>
          </a:r>
        </a:p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AutoNum type="arabicPeriod"/>
          </a:pPr>
          <a:endParaRPr lang="en-US" sz="3600" kern="1200" dirty="0"/>
        </a:p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AutoNum type="arabicPeriod"/>
          </a:pPr>
          <a:r>
            <a:rPr lang="en-US" sz="3600" kern="1200" dirty="0"/>
            <a:t> The Prince of Peace </a:t>
          </a:r>
          <a:r>
            <a:rPr lang="en-US" sz="3600" b="1" u="sng" kern="1200" dirty="0">
              <a:solidFill>
                <a:srgbClr val="FFFF00"/>
              </a:solidFill>
            </a:rPr>
            <a:t>unites</a:t>
          </a:r>
          <a:r>
            <a:rPr lang="en-US" sz="3600" kern="1200" dirty="0"/>
            <a:t> us in grace. 	  (Eph 2:15, 8-9)</a:t>
          </a:r>
        </a:p>
      </dsp:txBody>
      <dsp:txXfrm>
        <a:off x="9607" y="0"/>
        <a:ext cx="12180092" cy="6858001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F8EBED-E43C-4368-9DF0-19F16753AC76}">
      <dsp:nvSpPr>
        <dsp:cNvPr id="0" name=""/>
        <dsp:cNvSpPr/>
      </dsp:nvSpPr>
      <dsp:spPr>
        <a:xfrm>
          <a:off x="11906" y="0"/>
          <a:ext cx="12180092" cy="6858001"/>
        </a:xfrm>
        <a:prstGeom prst="rect">
          <a:avLst/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t" anchorCtr="0">
          <a:noAutofit/>
        </a:bodyPr>
        <a:lstStyle/>
        <a:p>
          <a:pPr marL="0" lvl="0" indent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i="1" u="sng" kern="1200" dirty="0">
              <a:solidFill>
                <a:srgbClr val="FFFF00"/>
              </a:solidFill>
              <a:latin typeface="Calibri" panose="020F0502020204030204"/>
              <a:ea typeface="+mn-ea"/>
              <a:cs typeface="+mn-cs"/>
            </a:rPr>
            <a:t>Jesus is the Prince of Peace </a:t>
          </a:r>
        </a:p>
        <a:p>
          <a:pPr marL="0" lvl="0" indent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b="1" i="1" u="sng" kern="1200" dirty="0">
            <a:solidFill>
              <a:srgbClr val="FFFF00"/>
            </a:solidFill>
            <a:latin typeface="Calibri" panose="020F0502020204030204"/>
            <a:ea typeface="+mn-ea"/>
            <a:cs typeface="+mn-cs"/>
          </a:endParaRPr>
        </a:p>
        <a:p>
          <a:pPr marL="285750" lvl="1" indent="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AutoNum type="arabicPeriod" startAt="3"/>
          </a:pPr>
          <a:r>
            <a:rPr lang="en-US" sz="3600" kern="1200" dirty="0"/>
            <a:t> The Prince of Peace </a:t>
          </a:r>
          <a:r>
            <a:rPr lang="en-US" sz="3600" b="1" u="sng" kern="1200" dirty="0">
              <a:solidFill>
                <a:srgbClr val="FFFF00"/>
              </a:solidFill>
            </a:rPr>
            <a:t>unites</a:t>
          </a:r>
          <a:r>
            <a:rPr lang="en-US" sz="3600" kern="1200" dirty="0"/>
            <a:t> us in grace. 	      (Eph 2:15, 8-9)</a:t>
          </a:r>
        </a:p>
        <a:p>
          <a:pPr marL="285750" lvl="1" indent="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AutoNum type="arabicPeriod"/>
          </a:pPr>
          <a:endParaRPr lang="en-US" sz="3600" kern="1200" dirty="0"/>
        </a:p>
      </dsp:txBody>
      <dsp:txXfrm>
        <a:off x="11906" y="0"/>
        <a:ext cx="12180092" cy="6858001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F8EBED-E43C-4368-9DF0-19F16753AC76}">
      <dsp:nvSpPr>
        <dsp:cNvPr id="0" name=""/>
        <dsp:cNvSpPr/>
      </dsp:nvSpPr>
      <dsp:spPr>
        <a:xfrm>
          <a:off x="9607" y="0"/>
          <a:ext cx="12180092" cy="685800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t" anchorCtr="0">
          <a:noAutofit/>
        </a:bodyPr>
        <a:lstStyle/>
        <a:p>
          <a:pPr marL="0" lvl="0" indent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300" b="1" i="1" u="sng" kern="1200" dirty="0">
              <a:solidFill>
                <a:srgbClr val="FFFF00"/>
              </a:solidFill>
              <a:latin typeface="Calibri" panose="020F0502020204030204"/>
              <a:ea typeface="+mn-ea"/>
              <a:cs typeface="+mn-cs"/>
            </a:rPr>
            <a:t>Jesus is the Prince of Peace </a:t>
          </a:r>
        </a:p>
        <a:p>
          <a:pPr marL="285750" lvl="1" indent="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AutoNum type="arabicPeriod"/>
          </a:pPr>
          <a:r>
            <a:rPr lang="en-US" sz="3600" kern="1200" dirty="0"/>
            <a:t> The Prince of Peace </a:t>
          </a:r>
          <a:r>
            <a:rPr lang="en-US" sz="3600" b="1" u="sng" kern="1200" dirty="0">
              <a:solidFill>
                <a:srgbClr val="FFFF00"/>
              </a:solidFill>
            </a:rPr>
            <a:t>offers</a:t>
          </a:r>
          <a:r>
            <a:rPr lang="en-US" sz="3600" kern="1200" dirty="0"/>
            <a:t> righteousness.  (Isa 32:15-18)</a:t>
          </a:r>
        </a:p>
        <a:p>
          <a:pPr marL="285750" lvl="1" indent="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AutoNum type="arabicPeriod"/>
          </a:pPr>
          <a:endParaRPr lang="en-US" sz="3600" kern="1200" dirty="0"/>
        </a:p>
        <a:p>
          <a:pPr marL="285750" lvl="1" indent="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AutoNum type="arabicPeriod"/>
          </a:pPr>
          <a:r>
            <a:rPr lang="en-US" sz="3600" kern="1200" dirty="0"/>
            <a:t> The Prince of Peace </a:t>
          </a:r>
          <a:r>
            <a:rPr lang="en-US" sz="3600" b="1" u="sng" kern="1200" dirty="0">
              <a:solidFill>
                <a:srgbClr val="FFFF00"/>
              </a:solidFill>
            </a:rPr>
            <a:t>breaks</a:t>
          </a:r>
          <a:r>
            <a:rPr lang="en-US" sz="3600" kern="1200" dirty="0"/>
            <a:t> down walls.     (Eph 2:14)</a:t>
          </a:r>
        </a:p>
        <a:p>
          <a:pPr marL="285750" lvl="1" indent="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AutoNum type="arabicPeriod"/>
          </a:pPr>
          <a:endParaRPr lang="en-US" sz="3600" kern="1200" dirty="0"/>
        </a:p>
        <a:p>
          <a:pPr marL="285750" lvl="1" indent="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AutoNum type="arabicPeriod"/>
          </a:pPr>
          <a:r>
            <a:rPr lang="en-US" sz="3600" kern="1200" dirty="0"/>
            <a:t> The Prince of Peace </a:t>
          </a:r>
          <a:r>
            <a:rPr lang="en-US" sz="3600" b="1" u="sng" kern="1200" dirty="0">
              <a:solidFill>
                <a:srgbClr val="FFFF00"/>
              </a:solidFill>
            </a:rPr>
            <a:t>unites</a:t>
          </a:r>
          <a:r>
            <a:rPr lang="en-US" sz="3600" kern="1200" dirty="0"/>
            <a:t> us in grace. 	     (Eph 2:15, 8-9)</a:t>
          </a:r>
        </a:p>
        <a:p>
          <a:pPr marL="285750" lvl="1" indent="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AutoNum type="arabicPeriod"/>
          </a:pPr>
          <a:endParaRPr lang="en-US" sz="3600" kern="1200" dirty="0"/>
        </a:p>
        <a:p>
          <a:pPr marL="285750" lvl="1" indent="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AutoNum type="arabicPeriod"/>
          </a:pPr>
          <a:r>
            <a:rPr lang="en-US" sz="3600" kern="1200" dirty="0"/>
            <a:t> The Prince of Peace </a:t>
          </a:r>
          <a:r>
            <a:rPr lang="en-US" sz="3600" b="1" u="sng" kern="1200" dirty="0">
              <a:solidFill>
                <a:srgbClr val="FFFF00"/>
              </a:solidFill>
            </a:rPr>
            <a:t>reconciles</a:t>
          </a:r>
          <a:r>
            <a:rPr lang="en-US" sz="3600" kern="1200" dirty="0"/>
            <a:t> us to God.  (Eph 2:16)</a:t>
          </a:r>
        </a:p>
        <a:p>
          <a:pPr marL="285750" lvl="1" indent="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AutoNum type="arabicPeriod"/>
          </a:pPr>
          <a:endParaRPr lang="en-US" sz="3600" kern="1200" dirty="0"/>
        </a:p>
      </dsp:txBody>
      <dsp:txXfrm>
        <a:off x="9607" y="0"/>
        <a:ext cx="12180092" cy="6858001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F8EBED-E43C-4368-9DF0-19F16753AC76}">
      <dsp:nvSpPr>
        <dsp:cNvPr id="0" name=""/>
        <dsp:cNvSpPr/>
      </dsp:nvSpPr>
      <dsp:spPr>
        <a:xfrm>
          <a:off x="9607" y="0"/>
          <a:ext cx="12180092" cy="6858001"/>
        </a:xfrm>
        <a:prstGeom prst="rect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t" anchorCtr="0">
          <a:noAutofit/>
        </a:bodyPr>
        <a:lstStyle/>
        <a:p>
          <a:pPr marL="0" lvl="0" indent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i="1" u="sng" kern="1200" dirty="0">
              <a:solidFill>
                <a:srgbClr val="FFFF00"/>
              </a:solidFill>
              <a:latin typeface="Calibri" panose="020F0502020204030204"/>
              <a:ea typeface="+mn-ea"/>
              <a:cs typeface="+mn-cs"/>
            </a:rPr>
            <a:t>Jesus is the Prince of Peace </a:t>
          </a:r>
        </a:p>
        <a:p>
          <a:pPr marL="0" lvl="0" indent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b="1" i="1" u="sng" kern="1200" dirty="0">
            <a:solidFill>
              <a:srgbClr val="FFFF00"/>
            </a:solidFill>
            <a:latin typeface="Calibri" panose="020F0502020204030204"/>
            <a:ea typeface="+mn-ea"/>
            <a:cs typeface="+mn-cs"/>
          </a:endParaRPr>
        </a:p>
        <a:p>
          <a:pPr marL="285750" lvl="1" indent="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AutoNum type="arabicPeriod" startAt="4"/>
          </a:pPr>
          <a:r>
            <a:rPr lang="en-US" sz="3600" kern="1200" dirty="0"/>
            <a:t> The Prince of Peace </a:t>
          </a:r>
          <a:r>
            <a:rPr lang="en-US" sz="3600" b="1" u="sng" kern="1200" dirty="0">
              <a:solidFill>
                <a:srgbClr val="FFFF00"/>
              </a:solidFill>
            </a:rPr>
            <a:t>reconciles</a:t>
          </a:r>
          <a:r>
            <a:rPr lang="en-US" sz="3600" kern="1200" dirty="0"/>
            <a:t> us to God.  (Eph 2:16)</a:t>
          </a:r>
        </a:p>
        <a:p>
          <a:pPr marL="285750" lvl="1" indent="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AutoNum type="arabicPeriod"/>
          </a:pPr>
          <a:endParaRPr lang="en-US" sz="3600" kern="1200" dirty="0"/>
        </a:p>
      </dsp:txBody>
      <dsp:txXfrm>
        <a:off x="9607" y="0"/>
        <a:ext cx="12180092" cy="685800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BasicProcessNew">
  <dgm:title val="Basic Process New"/>
  <dgm:desc val=""/>
  <dgm:catLst>
    <dgm:cat type="process" pri="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fact="0.15"/>
      <dgm:constr type="h" for="ch" forName="sibTrans" op="equ"/>
    </dgm:constrLst>
    <dgm:ruleLst>
      <dgm:rule type="h" for="ch" forName="sibTrans" val="6.75" fact="NaN" max="NaN"/>
      <dgm:rule type="w" for="ch" forName="sibTrans" val="8.75" fact="NaN" max="NaN"/>
    </dgm:ruleLst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lMarg" val="12"/>
          <dgm:constr type="rMarg" val="12"/>
          <dgm:constr type="tMarg" val="12"/>
          <dgm:constr type="bMarg" val="12"/>
        </dgm:constrLst>
        <dgm:ruleLst>
          <dgm:rule type="primFontSz" val="11" fact="NaN" max="NaN"/>
          <dgm:rule type="primFontSz" val="18" fact="NaN" max="NaN"/>
          <dgm:rule type="h" val="NaN" fact="1.5" max="NaN"/>
          <dgm:rule type="primFontSz" val="11" fact="NaN" max="NaN"/>
          <dgm:rule type="h" val="INF" fact="NaN" max="NaN"/>
        </dgm:ruleLst>
      </dgm:layoutNode>
      <dgm:forEach name="sibTransForEach" axis="followSib" ptType="sibTrans" cnt="1">
        <dgm:layoutNode name="sibTransSpacerBeforeConnector" styleLbl="node1">
          <dgm:alg type="sp"/>
          <dgm:shape xmlns:r="http://schemas.openxmlformats.org/officeDocument/2006/relationships" r:blip="">
            <dgm:adjLst/>
          </dgm:shape>
          <dgm:constrLst>
            <dgm:constr type="w" val="4.5"/>
          </dgm:constrLst>
          <dgm:presOf/>
          <dgm:ruleLst>
            <dgm:rule type="w" val="4.5" fact="NaN" max="NaN"/>
          </dgm:ruleLst>
        </dgm:layoutNode>
        <dgm:layoutNode name="sibTrans" styleLbl="node1">
          <dgm:alg type="sp"/>
          <dgm:shape xmlns:r="http://schemas.openxmlformats.org/officeDocument/2006/relationships" type="rightArrow" r:blip="">
            <dgm:adjLst>
              <dgm:adj idx="1" val="0.5"/>
            </dgm:adjLst>
          </dgm:shape>
          <dgm:presOf axis="self"/>
          <dgm:constrLst>
            <dgm:constr type="h" val="6.75"/>
          </dgm:constrLst>
          <dgm:ruleLst>
            <dgm:rule type="h" val="6.75" fact="NaN" max="NaN"/>
            <dgm:rule type="w" val="8.75" fact="NaN" max="NaN"/>
          </dgm:ruleLst>
        </dgm:layoutNode>
        <dgm:layoutNode name="sibTransSpacerAfterConnector">
          <dgm:alg type="sp"/>
          <dgm:shape xmlns:r="http://schemas.openxmlformats.org/officeDocument/2006/relationships" r:blip="">
            <dgm:adjLst/>
          </dgm:shape>
          <dgm:constrLst>
            <dgm:constr type="w" val="4.5"/>
          </dgm:constrLst>
          <dgm:presOf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16/7/layout/BasicProcessNew">
  <dgm:title val="Basic Process New"/>
  <dgm:desc val=""/>
  <dgm:catLst>
    <dgm:cat type="process" pri="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fact="0.15"/>
      <dgm:constr type="h" for="ch" forName="sibTrans" op="equ"/>
    </dgm:constrLst>
    <dgm:ruleLst>
      <dgm:rule type="h" for="ch" forName="sibTrans" val="6.75" fact="NaN" max="NaN"/>
      <dgm:rule type="w" for="ch" forName="sibTrans" val="8.75" fact="NaN" max="NaN"/>
    </dgm:ruleLst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lMarg" val="12"/>
          <dgm:constr type="rMarg" val="12"/>
          <dgm:constr type="tMarg" val="12"/>
          <dgm:constr type="bMarg" val="12"/>
        </dgm:constrLst>
        <dgm:ruleLst>
          <dgm:rule type="primFontSz" val="11" fact="NaN" max="NaN"/>
          <dgm:rule type="primFontSz" val="18" fact="NaN" max="NaN"/>
          <dgm:rule type="h" val="NaN" fact="1.5" max="NaN"/>
          <dgm:rule type="primFontSz" val="11" fact="NaN" max="NaN"/>
          <dgm:rule type="h" val="INF" fact="NaN" max="NaN"/>
        </dgm:ruleLst>
      </dgm:layoutNode>
      <dgm:forEach name="sibTransForEach" axis="followSib" ptType="sibTrans" cnt="1">
        <dgm:layoutNode name="sibTransSpacerBeforeConnector" styleLbl="node1">
          <dgm:alg type="sp"/>
          <dgm:shape xmlns:r="http://schemas.openxmlformats.org/officeDocument/2006/relationships" r:blip="">
            <dgm:adjLst/>
          </dgm:shape>
          <dgm:constrLst>
            <dgm:constr type="w" val="4.5"/>
          </dgm:constrLst>
          <dgm:presOf/>
          <dgm:ruleLst>
            <dgm:rule type="w" val="4.5" fact="NaN" max="NaN"/>
          </dgm:ruleLst>
        </dgm:layoutNode>
        <dgm:layoutNode name="sibTrans" styleLbl="node1">
          <dgm:alg type="sp"/>
          <dgm:shape xmlns:r="http://schemas.openxmlformats.org/officeDocument/2006/relationships" type="rightArrow" r:blip="">
            <dgm:adjLst>
              <dgm:adj idx="1" val="0.5"/>
            </dgm:adjLst>
          </dgm:shape>
          <dgm:presOf axis="self"/>
          <dgm:constrLst>
            <dgm:constr type="h" val="6.75"/>
          </dgm:constrLst>
          <dgm:ruleLst>
            <dgm:rule type="h" val="6.75" fact="NaN" max="NaN"/>
            <dgm:rule type="w" val="8.75" fact="NaN" max="NaN"/>
          </dgm:ruleLst>
        </dgm:layoutNode>
        <dgm:layoutNode name="sibTransSpacerAfterConnector">
          <dgm:alg type="sp"/>
          <dgm:shape xmlns:r="http://schemas.openxmlformats.org/officeDocument/2006/relationships" r:blip="">
            <dgm:adjLst/>
          </dgm:shape>
          <dgm:constrLst>
            <dgm:constr type="w" val="4.5"/>
          </dgm:constrLst>
          <dgm:presOf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16/7/layout/BasicProcessNew">
  <dgm:title val="Basic Process New"/>
  <dgm:desc val=""/>
  <dgm:catLst>
    <dgm:cat type="process" pri="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fact="0.15"/>
      <dgm:constr type="h" for="ch" forName="sibTrans" op="equ"/>
    </dgm:constrLst>
    <dgm:ruleLst>
      <dgm:rule type="h" for="ch" forName="sibTrans" val="6.75" fact="NaN" max="NaN"/>
      <dgm:rule type="w" for="ch" forName="sibTrans" val="8.75" fact="NaN" max="NaN"/>
    </dgm:ruleLst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lMarg" val="12"/>
          <dgm:constr type="rMarg" val="12"/>
          <dgm:constr type="tMarg" val="12"/>
          <dgm:constr type="bMarg" val="12"/>
        </dgm:constrLst>
        <dgm:ruleLst>
          <dgm:rule type="primFontSz" val="11" fact="NaN" max="NaN"/>
          <dgm:rule type="primFontSz" val="18" fact="NaN" max="NaN"/>
          <dgm:rule type="h" val="NaN" fact="1.5" max="NaN"/>
          <dgm:rule type="primFontSz" val="11" fact="NaN" max="NaN"/>
          <dgm:rule type="h" val="INF" fact="NaN" max="NaN"/>
        </dgm:ruleLst>
      </dgm:layoutNode>
      <dgm:forEach name="sibTransForEach" axis="followSib" ptType="sibTrans" cnt="1">
        <dgm:layoutNode name="sibTransSpacerBeforeConnector" styleLbl="node1">
          <dgm:alg type="sp"/>
          <dgm:shape xmlns:r="http://schemas.openxmlformats.org/officeDocument/2006/relationships" r:blip="">
            <dgm:adjLst/>
          </dgm:shape>
          <dgm:constrLst>
            <dgm:constr type="w" val="4.5"/>
          </dgm:constrLst>
          <dgm:presOf/>
          <dgm:ruleLst>
            <dgm:rule type="w" val="4.5" fact="NaN" max="NaN"/>
          </dgm:ruleLst>
        </dgm:layoutNode>
        <dgm:layoutNode name="sibTrans" styleLbl="node1">
          <dgm:alg type="sp"/>
          <dgm:shape xmlns:r="http://schemas.openxmlformats.org/officeDocument/2006/relationships" type="rightArrow" r:blip="">
            <dgm:adjLst>
              <dgm:adj idx="1" val="0.5"/>
            </dgm:adjLst>
          </dgm:shape>
          <dgm:presOf axis="self"/>
          <dgm:constrLst>
            <dgm:constr type="h" val="6.75"/>
          </dgm:constrLst>
          <dgm:ruleLst>
            <dgm:rule type="h" val="6.75" fact="NaN" max="NaN"/>
            <dgm:rule type="w" val="8.75" fact="NaN" max="NaN"/>
          </dgm:ruleLst>
        </dgm:layoutNode>
        <dgm:layoutNode name="sibTransSpacerAfterConnector">
          <dgm:alg type="sp"/>
          <dgm:shape xmlns:r="http://schemas.openxmlformats.org/officeDocument/2006/relationships" r:blip="">
            <dgm:adjLst/>
          </dgm:shape>
          <dgm:constrLst>
            <dgm:constr type="w" val="4.5"/>
          </dgm:constrLst>
          <dgm:presOf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16/7/layout/BasicProcessNew">
  <dgm:title val="Basic Process New"/>
  <dgm:desc val=""/>
  <dgm:catLst>
    <dgm:cat type="process" pri="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fact="0.15"/>
      <dgm:constr type="h" for="ch" forName="sibTrans" op="equ"/>
    </dgm:constrLst>
    <dgm:ruleLst>
      <dgm:rule type="h" for="ch" forName="sibTrans" val="6.75" fact="NaN" max="NaN"/>
      <dgm:rule type="w" for="ch" forName="sibTrans" val="8.75" fact="NaN" max="NaN"/>
    </dgm:ruleLst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lMarg" val="12"/>
          <dgm:constr type="rMarg" val="12"/>
          <dgm:constr type="tMarg" val="12"/>
          <dgm:constr type="bMarg" val="12"/>
        </dgm:constrLst>
        <dgm:ruleLst>
          <dgm:rule type="primFontSz" val="11" fact="NaN" max="NaN"/>
          <dgm:rule type="primFontSz" val="18" fact="NaN" max="NaN"/>
          <dgm:rule type="h" val="NaN" fact="1.5" max="NaN"/>
          <dgm:rule type="primFontSz" val="11" fact="NaN" max="NaN"/>
          <dgm:rule type="h" val="INF" fact="NaN" max="NaN"/>
        </dgm:ruleLst>
      </dgm:layoutNode>
      <dgm:forEach name="sibTransForEach" axis="followSib" ptType="sibTrans" cnt="1">
        <dgm:layoutNode name="sibTransSpacerBeforeConnector" styleLbl="node1">
          <dgm:alg type="sp"/>
          <dgm:shape xmlns:r="http://schemas.openxmlformats.org/officeDocument/2006/relationships" r:blip="">
            <dgm:adjLst/>
          </dgm:shape>
          <dgm:constrLst>
            <dgm:constr type="w" val="4.5"/>
          </dgm:constrLst>
          <dgm:presOf/>
          <dgm:ruleLst>
            <dgm:rule type="w" val="4.5" fact="NaN" max="NaN"/>
          </dgm:ruleLst>
        </dgm:layoutNode>
        <dgm:layoutNode name="sibTrans" styleLbl="node1">
          <dgm:alg type="sp"/>
          <dgm:shape xmlns:r="http://schemas.openxmlformats.org/officeDocument/2006/relationships" type="rightArrow" r:blip="">
            <dgm:adjLst>
              <dgm:adj idx="1" val="0.5"/>
            </dgm:adjLst>
          </dgm:shape>
          <dgm:presOf axis="self"/>
          <dgm:constrLst>
            <dgm:constr type="h" val="6.75"/>
          </dgm:constrLst>
          <dgm:ruleLst>
            <dgm:rule type="h" val="6.75" fact="NaN" max="NaN"/>
            <dgm:rule type="w" val="8.75" fact="NaN" max="NaN"/>
          </dgm:ruleLst>
        </dgm:layoutNode>
        <dgm:layoutNode name="sibTransSpacerAfterConnector">
          <dgm:alg type="sp"/>
          <dgm:shape xmlns:r="http://schemas.openxmlformats.org/officeDocument/2006/relationships" r:blip="">
            <dgm:adjLst/>
          </dgm:shape>
          <dgm:constrLst>
            <dgm:constr type="w" val="4.5"/>
          </dgm:constrLst>
          <dgm:presOf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16/7/layout/BasicProcessNew">
  <dgm:title val="Basic Process New"/>
  <dgm:desc val=""/>
  <dgm:catLst>
    <dgm:cat type="process" pri="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fact="0.15"/>
      <dgm:constr type="h" for="ch" forName="sibTrans" op="equ"/>
    </dgm:constrLst>
    <dgm:ruleLst>
      <dgm:rule type="h" for="ch" forName="sibTrans" val="6.75" fact="NaN" max="NaN"/>
      <dgm:rule type="w" for="ch" forName="sibTrans" val="8.75" fact="NaN" max="NaN"/>
    </dgm:ruleLst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lMarg" val="12"/>
          <dgm:constr type="rMarg" val="12"/>
          <dgm:constr type="tMarg" val="12"/>
          <dgm:constr type="bMarg" val="12"/>
        </dgm:constrLst>
        <dgm:ruleLst>
          <dgm:rule type="primFontSz" val="11" fact="NaN" max="NaN"/>
          <dgm:rule type="primFontSz" val="18" fact="NaN" max="NaN"/>
          <dgm:rule type="h" val="NaN" fact="1.5" max="NaN"/>
          <dgm:rule type="primFontSz" val="11" fact="NaN" max="NaN"/>
          <dgm:rule type="h" val="INF" fact="NaN" max="NaN"/>
        </dgm:ruleLst>
      </dgm:layoutNode>
      <dgm:forEach name="sibTransForEach" axis="followSib" ptType="sibTrans" cnt="1">
        <dgm:layoutNode name="sibTransSpacerBeforeConnector" styleLbl="node1">
          <dgm:alg type="sp"/>
          <dgm:shape xmlns:r="http://schemas.openxmlformats.org/officeDocument/2006/relationships" r:blip="">
            <dgm:adjLst/>
          </dgm:shape>
          <dgm:constrLst>
            <dgm:constr type="w" val="4.5"/>
          </dgm:constrLst>
          <dgm:presOf/>
          <dgm:ruleLst>
            <dgm:rule type="w" val="4.5" fact="NaN" max="NaN"/>
          </dgm:ruleLst>
        </dgm:layoutNode>
        <dgm:layoutNode name="sibTrans" styleLbl="node1">
          <dgm:alg type="sp"/>
          <dgm:shape xmlns:r="http://schemas.openxmlformats.org/officeDocument/2006/relationships" type="rightArrow" r:blip="">
            <dgm:adjLst>
              <dgm:adj idx="1" val="0.5"/>
            </dgm:adjLst>
          </dgm:shape>
          <dgm:presOf axis="self"/>
          <dgm:constrLst>
            <dgm:constr type="h" val="6.75"/>
          </dgm:constrLst>
          <dgm:ruleLst>
            <dgm:rule type="h" val="6.75" fact="NaN" max="NaN"/>
            <dgm:rule type="w" val="8.75" fact="NaN" max="NaN"/>
          </dgm:ruleLst>
        </dgm:layoutNode>
        <dgm:layoutNode name="sibTransSpacerAfterConnector">
          <dgm:alg type="sp"/>
          <dgm:shape xmlns:r="http://schemas.openxmlformats.org/officeDocument/2006/relationships" r:blip="">
            <dgm:adjLst/>
          </dgm:shape>
          <dgm:constrLst>
            <dgm:constr type="w" val="4.5"/>
          </dgm:constrLst>
          <dgm:presOf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16/7/layout/BasicProcessNew">
  <dgm:title val="Basic Process New"/>
  <dgm:desc val=""/>
  <dgm:catLst>
    <dgm:cat type="process" pri="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fact="0.15"/>
      <dgm:constr type="h" for="ch" forName="sibTrans" op="equ"/>
    </dgm:constrLst>
    <dgm:ruleLst>
      <dgm:rule type="h" for="ch" forName="sibTrans" val="6.75" fact="NaN" max="NaN"/>
      <dgm:rule type="w" for="ch" forName="sibTrans" val="8.75" fact="NaN" max="NaN"/>
    </dgm:ruleLst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lMarg" val="12"/>
          <dgm:constr type="rMarg" val="12"/>
          <dgm:constr type="tMarg" val="12"/>
          <dgm:constr type="bMarg" val="12"/>
        </dgm:constrLst>
        <dgm:ruleLst>
          <dgm:rule type="primFontSz" val="11" fact="NaN" max="NaN"/>
          <dgm:rule type="primFontSz" val="18" fact="NaN" max="NaN"/>
          <dgm:rule type="h" val="NaN" fact="1.5" max="NaN"/>
          <dgm:rule type="primFontSz" val="11" fact="NaN" max="NaN"/>
          <dgm:rule type="h" val="INF" fact="NaN" max="NaN"/>
        </dgm:ruleLst>
      </dgm:layoutNode>
      <dgm:forEach name="sibTransForEach" axis="followSib" ptType="sibTrans" cnt="1">
        <dgm:layoutNode name="sibTransSpacerBeforeConnector" styleLbl="node1">
          <dgm:alg type="sp"/>
          <dgm:shape xmlns:r="http://schemas.openxmlformats.org/officeDocument/2006/relationships" r:blip="">
            <dgm:adjLst/>
          </dgm:shape>
          <dgm:constrLst>
            <dgm:constr type="w" val="4.5"/>
          </dgm:constrLst>
          <dgm:presOf/>
          <dgm:ruleLst>
            <dgm:rule type="w" val="4.5" fact="NaN" max="NaN"/>
          </dgm:ruleLst>
        </dgm:layoutNode>
        <dgm:layoutNode name="sibTrans" styleLbl="node1">
          <dgm:alg type="sp"/>
          <dgm:shape xmlns:r="http://schemas.openxmlformats.org/officeDocument/2006/relationships" type="rightArrow" r:blip="">
            <dgm:adjLst>
              <dgm:adj idx="1" val="0.5"/>
            </dgm:adjLst>
          </dgm:shape>
          <dgm:presOf axis="self"/>
          <dgm:constrLst>
            <dgm:constr type="h" val="6.75"/>
          </dgm:constrLst>
          <dgm:ruleLst>
            <dgm:rule type="h" val="6.75" fact="NaN" max="NaN"/>
            <dgm:rule type="w" val="8.75" fact="NaN" max="NaN"/>
          </dgm:ruleLst>
        </dgm:layoutNode>
        <dgm:layoutNode name="sibTransSpacerAfterConnector">
          <dgm:alg type="sp"/>
          <dgm:shape xmlns:r="http://schemas.openxmlformats.org/officeDocument/2006/relationships" r:blip="">
            <dgm:adjLst/>
          </dgm:shape>
          <dgm:constrLst>
            <dgm:constr type="w" val="4.5"/>
          </dgm:constrLst>
          <dgm:presOf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6/7/layout/BasicProcessNew">
  <dgm:title val="Basic Process New"/>
  <dgm:desc val=""/>
  <dgm:catLst>
    <dgm:cat type="process" pri="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fact="0.15"/>
      <dgm:constr type="h" for="ch" forName="sibTrans" op="equ"/>
    </dgm:constrLst>
    <dgm:ruleLst>
      <dgm:rule type="h" for="ch" forName="sibTrans" val="6.75" fact="NaN" max="NaN"/>
      <dgm:rule type="w" for="ch" forName="sibTrans" val="8.75" fact="NaN" max="NaN"/>
    </dgm:ruleLst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lMarg" val="12"/>
          <dgm:constr type="rMarg" val="12"/>
          <dgm:constr type="tMarg" val="12"/>
          <dgm:constr type="bMarg" val="12"/>
        </dgm:constrLst>
        <dgm:ruleLst>
          <dgm:rule type="primFontSz" val="11" fact="NaN" max="NaN"/>
          <dgm:rule type="primFontSz" val="18" fact="NaN" max="NaN"/>
          <dgm:rule type="h" val="NaN" fact="1.5" max="NaN"/>
          <dgm:rule type="primFontSz" val="11" fact="NaN" max="NaN"/>
          <dgm:rule type="h" val="INF" fact="NaN" max="NaN"/>
        </dgm:ruleLst>
      </dgm:layoutNode>
      <dgm:forEach name="sibTransForEach" axis="followSib" ptType="sibTrans" cnt="1">
        <dgm:layoutNode name="sibTransSpacerBeforeConnector" styleLbl="node1">
          <dgm:alg type="sp"/>
          <dgm:shape xmlns:r="http://schemas.openxmlformats.org/officeDocument/2006/relationships" r:blip="">
            <dgm:adjLst/>
          </dgm:shape>
          <dgm:constrLst>
            <dgm:constr type="w" val="4.5"/>
          </dgm:constrLst>
          <dgm:presOf/>
          <dgm:ruleLst>
            <dgm:rule type="w" val="4.5" fact="NaN" max="NaN"/>
          </dgm:ruleLst>
        </dgm:layoutNode>
        <dgm:layoutNode name="sibTrans" styleLbl="node1">
          <dgm:alg type="sp"/>
          <dgm:shape xmlns:r="http://schemas.openxmlformats.org/officeDocument/2006/relationships" type="rightArrow" r:blip="">
            <dgm:adjLst>
              <dgm:adj idx="1" val="0.5"/>
            </dgm:adjLst>
          </dgm:shape>
          <dgm:presOf axis="self"/>
          <dgm:constrLst>
            <dgm:constr type="h" val="6.75"/>
          </dgm:constrLst>
          <dgm:ruleLst>
            <dgm:rule type="h" val="6.75" fact="NaN" max="NaN"/>
            <dgm:rule type="w" val="8.75" fact="NaN" max="NaN"/>
          </dgm:ruleLst>
        </dgm:layoutNode>
        <dgm:layoutNode name="sibTransSpacerAfterConnector">
          <dgm:alg type="sp"/>
          <dgm:shape xmlns:r="http://schemas.openxmlformats.org/officeDocument/2006/relationships" r:blip="">
            <dgm:adjLst/>
          </dgm:shape>
          <dgm:constrLst>
            <dgm:constr type="w" val="4.5"/>
          </dgm:constrLst>
          <dgm:presOf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6/7/layout/BasicProcessNew">
  <dgm:title val="Basic Process New"/>
  <dgm:desc val=""/>
  <dgm:catLst>
    <dgm:cat type="process" pri="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fact="0.15"/>
      <dgm:constr type="h" for="ch" forName="sibTrans" op="equ"/>
    </dgm:constrLst>
    <dgm:ruleLst>
      <dgm:rule type="h" for="ch" forName="sibTrans" val="6.75" fact="NaN" max="NaN"/>
      <dgm:rule type="w" for="ch" forName="sibTrans" val="8.75" fact="NaN" max="NaN"/>
    </dgm:ruleLst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lMarg" val="12"/>
          <dgm:constr type="rMarg" val="12"/>
          <dgm:constr type="tMarg" val="12"/>
          <dgm:constr type="bMarg" val="12"/>
        </dgm:constrLst>
        <dgm:ruleLst>
          <dgm:rule type="primFontSz" val="11" fact="NaN" max="NaN"/>
          <dgm:rule type="primFontSz" val="18" fact="NaN" max="NaN"/>
          <dgm:rule type="h" val="NaN" fact="1.5" max="NaN"/>
          <dgm:rule type="primFontSz" val="11" fact="NaN" max="NaN"/>
          <dgm:rule type="h" val="INF" fact="NaN" max="NaN"/>
        </dgm:ruleLst>
      </dgm:layoutNode>
      <dgm:forEach name="sibTransForEach" axis="followSib" ptType="sibTrans" cnt="1">
        <dgm:layoutNode name="sibTransSpacerBeforeConnector" styleLbl="node1">
          <dgm:alg type="sp"/>
          <dgm:shape xmlns:r="http://schemas.openxmlformats.org/officeDocument/2006/relationships" r:blip="">
            <dgm:adjLst/>
          </dgm:shape>
          <dgm:constrLst>
            <dgm:constr type="w" val="4.5"/>
          </dgm:constrLst>
          <dgm:presOf/>
          <dgm:ruleLst>
            <dgm:rule type="w" val="4.5" fact="NaN" max="NaN"/>
          </dgm:ruleLst>
        </dgm:layoutNode>
        <dgm:layoutNode name="sibTrans" styleLbl="node1">
          <dgm:alg type="sp"/>
          <dgm:shape xmlns:r="http://schemas.openxmlformats.org/officeDocument/2006/relationships" type="rightArrow" r:blip="">
            <dgm:adjLst>
              <dgm:adj idx="1" val="0.5"/>
            </dgm:adjLst>
          </dgm:shape>
          <dgm:presOf axis="self"/>
          <dgm:constrLst>
            <dgm:constr type="h" val="6.75"/>
          </dgm:constrLst>
          <dgm:ruleLst>
            <dgm:rule type="h" val="6.75" fact="NaN" max="NaN"/>
            <dgm:rule type="w" val="8.75" fact="NaN" max="NaN"/>
          </dgm:ruleLst>
        </dgm:layoutNode>
        <dgm:layoutNode name="sibTransSpacerAfterConnector">
          <dgm:alg type="sp"/>
          <dgm:shape xmlns:r="http://schemas.openxmlformats.org/officeDocument/2006/relationships" r:blip="">
            <dgm:adjLst/>
          </dgm:shape>
          <dgm:constrLst>
            <dgm:constr type="w" val="4.5"/>
          </dgm:constrLst>
          <dgm:presOf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6/7/layout/BasicProcessNew">
  <dgm:title val="Basic Process New"/>
  <dgm:desc val=""/>
  <dgm:catLst>
    <dgm:cat type="process" pri="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fact="0.15"/>
      <dgm:constr type="h" for="ch" forName="sibTrans" op="equ"/>
    </dgm:constrLst>
    <dgm:ruleLst>
      <dgm:rule type="h" for="ch" forName="sibTrans" val="6.75" fact="NaN" max="NaN"/>
      <dgm:rule type="w" for="ch" forName="sibTrans" val="8.75" fact="NaN" max="NaN"/>
    </dgm:ruleLst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lMarg" val="12"/>
          <dgm:constr type="rMarg" val="12"/>
          <dgm:constr type="tMarg" val="12"/>
          <dgm:constr type="bMarg" val="12"/>
        </dgm:constrLst>
        <dgm:ruleLst>
          <dgm:rule type="primFontSz" val="11" fact="NaN" max="NaN"/>
          <dgm:rule type="primFontSz" val="18" fact="NaN" max="NaN"/>
          <dgm:rule type="h" val="NaN" fact="1.5" max="NaN"/>
          <dgm:rule type="primFontSz" val="11" fact="NaN" max="NaN"/>
          <dgm:rule type="h" val="INF" fact="NaN" max="NaN"/>
        </dgm:ruleLst>
      </dgm:layoutNode>
      <dgm:forEach name="sibTransForEach" axis="followSib" ptType="sibTrans" cnt="1">
        <dgm:layoutNode name="sibTransSpacerBeforeConnector" styleLbl="node1">
          <dgm:alg type="sp"/>
          <dgm:shape xmlns:r="http://schemas.openxmlformats.org/officeDocument/2006/relationships" r:blip="">
            <dgm:adjLst/>
          </dgm:shape>
          <dgm:constrLst>
            <dgm:constr type="w" val="4.5"/>
          </dgm:constrLst>
          <dgm:presOf/>
          <dgm:ruleLst>
            <dgm:rule type="w" val="4.5" fact="NaN" max="NaN"/>
          </dgm:ruleLst>
        </dgm:layoutNode>
        <dgm:layoutNode name="sibTrans" styleLbl="node1">
          <dgm:alg type="sp"/>
          <dgm:shape xmlns:r="http://schemas.openxmlformats.org/officeDocument/2006/relationships" type="rightArrow" r:blip="">
            <dgm:adjLst>
              <dgm:adj idx="1" val="0.5"/>
            </dgm:adjLst>
          </dgm:shape>
          <dgm:presOf axis="self"/>
          <dgm:constrLst>
            <dgm:constr type="h" val="6.75"/>
          </dgm:constrLst>
          <dgm:ruleLst>
            <dgm:rule type="h" val="6.75" fact="NaN" max="NaN"/>
            <dgm:rule type="w" val="8.75" fact="NaN" max="NaN"/>
          </dgm:ruleLst>
        </dgm:layoutNode>
        <dgm:layoutNode name="sibTransSpacerAfterConnector">
          <dgm:alg type="sp"/>
          <dgm:shape xmlns:r="http://schemas.openxmlformats.org/officeDocument/2006/relationships" r:blip="">
            <dgm:adjLst/>
          </dgm:shape>
          <dgm:constrLst>
            <dgm:constr type="w" val="4.5"/>
          </dgm:constrLst>
          <dgm:presOf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6/7/layout/BasicProcessNew">
  <dgm:title val="Basic Process New"/>
  <dgm:desc val=""/>
  <dgm:catLst>
    <dgm:cat type="process" pri="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fact="0.15"/>
      <dgm:constr type="h" for="ch" forName="sibTrans" op="equ"/>
    </dgm:constrLst>
    <dgm:ruleLst>
      <dgm:rule type="h" for="ch" forName="sibTrans" val="6.75" fact="NaN" max="NaN"/>
      <dgm:rule type="w" for="ch" forName="sibTrans" val="8.75" fact="NaN" max="NaN"/>
    </dgm:ruleLst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lMarg" val="12"/>
          <dgm:constr type="rMarg" val="12"/>
          <dgm:constr type="tMarg" val="12"/>
          <dgm:constr type="bMarg" val="12"/>
        </dgm:constrLst>
        <dgm:ruleLst>
          <dgm:rule type="primFontSz" val="11" fact="NaN" max="NaN"/>
          <dgm:rule type="primFontSz" val="18" fact="NaN" max="NaN"/>
          <dgm:rule type="h" val="NaN" fact="1.5" max="NaN"/>
          <dgm:rule type="primFontSz" val="11" fact="NaN" max="NaN"/>
          <dgm:rule type="h" val="INF" fact="NaN" max="NaN"/>
        </dgm:ruleLst>
      </dgm:layoutNode>
      <dgm:forEach name="sibTransForEach" axis="followSib" ptType="sibTrans" cnt="1">
        <dgm:layoutNode name="sibTransSpacerBeforeConnector" styleLbl="node1">
          <dgm:alg type="sp"/>
          <dgm:shape xmlns:r="http://schemas.openxmlformats.org/officeDocument/2006/relationships" r:blip="">
            <dgm:adjLst/>
          </dgm:shape>
          <dgm:constrLst>
            <dgm:constr type="w" val="4.5"/>
          </dgm:constrLst>
          <dgm:presOf/>
          <dgm:ruleLst>
            <dgm:rule type="w" val="4.5" fact="NaN" max="NaN"/>
          </dgm:ruleLst>
        </dgm:layoutNode>
        <dgm:layoutNode name="sibTrans" styleLbl="node1">
          <dgm:alg type="sp"/>
          <dgm:shape xmlns:r="http://schemas.openxmlformats.org/officeDocument/2006/relationships" type="rightArrow" r:blip="">
            <dgm:adjLst>
              <dgm:adj idx="1" val="0.5"/>
            </dgm:adjLst>
          </dgm:shape>
          <dgm:presOf axis="self"/>
          <dgm:constrLst>
            <dgm:constr type="h" val="6.75"/>
          </dgm:constrLst>
          <dgm:ruleLst>
            <dgm:rule type="h" val="6.75" fact="NaN" max="NaN"/>
            <dgm:rule type="w" val="8.75" fact="NaN" max="NaN"/>
          </dgm:ruleLst>
        </dgm:layoutNode>
        <dgm:layoutNode name="sibTransSpacerAfterConnector">
          <dgm:alg type="sp"/>
          <dgm:shape xmlns:r="http://schemas.openxmlformats.org/officeDocument/2006/relationships" r:blip="">
            <dgm:adjLst/>
          </dgm:shape>
          <dgm:constrLst>
            <dgm:constr type="w" val="4.5"/>
          </dgm:constrLst>
          <dgm:presOf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6/7/layout/BasicProcessNew">
  <dgm:title val="Basic Process New"/>
  <dgm:desc val=""/>
  <dgm:catLst>
    <dgm:cat type="process" pri="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fact="0.15"/>
      <dgm:constr type="h" for="ch" forName="sibTrans" op="equ"/>
    </dgm:constrLst>
    <dgm:ruleLst>
      <dgm:rule type="h" for="ch" forName="sibTrans" val="6.75" fact="NaN" max="NaN"/>
      <dgm:rule type="w" for="ch" forName="sibTrans" val="8.75" fact="NaN" max="NaN"/>
    </dgm:ruleLst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lMarg" val="12"/>
          <dgm:constr type="rMarg" val="12"/>
          <dgm:constr type="tMarg" val="12"/>
          <dgm:constr type="bMarg" val="12"/>
        </dgm:constrLst>
        <dgm:ruleLst>
          <dgm:rule type="primFontSz" val="11" fact="NaN" max="NaN"/>
          <dgm:rule type="primFontSz" val="18" fact="NaN" max="NaN"/>
          <dgm:rule type="h" val="NaN" fact="1.5" max="NaN"/>
          <dgm:rule type="primFontSz" val="11" fact="NaN" max="NaN"/>
          <dgm:rule type="h" val="INF" fact="NaN" max="NaN"/>
        </dgm:ruleLst>
      </dgm:layoutNode>
      <dgm:forEach name="sibTransForEach" axis="followSib" ptType="sibTrans" cnt="1">
        <dgm:layoutNode name="sibTransSpacerBeforeConnector" styleLbl="node1">
          <dgm:alg type="sp"/>
          <dgm:shape xmlns:r="http://schemas.openxmlformats.org/officeDocument/2006/relationships" r:blip="">
            <dgm:adjLst/>
          </dgm:shape>
          <dgm:constrLst>
            <dgm:constr type="w" val="4.5"/>
          </dgm:constrLst>
          <dgm:presOf/>
          <dgm:ruleLst>
            <dgm:rule type="w" val="4.5" fact="NaN" max="NaN"/>
          </dgm:ruleLst>
        </dgm:layoutNode>
        <dgm:layoutNode name="sibTrans" styleLbl="node1">
          <dgm:alg type="sp"/>
          <dgm:shape xmlns:r="http://schemas.openxmlformats.org/officeDocument/2006/relationships" type="rightArrow" r:blip="">
            <dgm:adjLst>
              <dgm:adj idx="1" val="0.5"/>
            </dgm:adjLst>
          </dgm:shape>
          <dgm:presOf axis="self"/>
          <dgm:constrLst>
            <dgm:constr type="h" val="6.75"/>
          </dgm:constrLst>
          <dgm:ruleLst>
            <dgm:rule type="h" val="6.75" fact="NaN" max="NaN"/>
            <dgm:rule type="w" val="8.75" fact="NaN" max="NaN"/>
          </dgm:ruleLst>
        </dgm:layoutNode>
        <dgm:layoutNode name="sibTransSpacerAfterConnector">
          <dgm:alg type="sp"/>
          <dgm:shape xmlns:r="http://schemas.openxmlformats.org/officeDocument/2006/relationships" r:blip="">
            <dgm:adjLst/>
          </dgm:shape>
          <dgm:constrLst>
            <dgm:constr type="w" val="4.5"/>
          </dgm:constrLst>
          <dgm:presOf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16/7/layout/BasicProcessNew">
  <dgm:title val="Basic Process New"/>
  <dgm:desc val=""/>
  <dgm:catLst>
    <dgm:cat type="process" pri="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fact="0.15"/>
      <dgm:constr type="h" for="ch" forName="sibTrans" op="equ"/>
    </dgm:constrLst>
    <dgm:ruleLst>
      <dgm:rule type="h" for="ch" forName="sibTrans" val="6.75" fact="NaN" max="NaN"/>
      <dgm:rule type="w" for="ch" forName="sibTrans" val="8.75" fact="NaN" max="NaN"/>
    </dgm:ruleLst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lMarg" val="12"/>
          <dgm:constr type="rMarg" val="12"/>
          <dgm:constr type="tMarg" val="12"/>
          <dgm:constr type="bMarg" val="12"/>
        </dgm:constrLst>
        <dgm:ruleLst>
          <dgm:rule type="primFontSz" val="11" fact="NaN" max="NaN"/>
          <dgm:rule type="primFontSz" val="18" fact="NaN" max="NaN"/>
          <dgm:rule type="h" val="NaN" fact="1.5" max="NaN"/>
          <dgm:rule type="primFontSz" val="11" fact="NaN" max="NaN"/>
          <dgm:rule type="h" val="INF" fact="NaN" max="NaN"/>
        </dgm:ruleLst>
      </dgm:layoutNode>
      <dgm:forEach name="sibTransForEach" axis="followSib" ptType="sibTrans" cnt="1">
        <dgm:layoutNode name="sibTransSpacerBeforeConnector" styleLbl="node1">
          <dgm:alg type="sp"/>
          <dgm:shape xmlns:r="http://schemas.openxmlformats.org/officeDocument/2006/relationships" r:blip="">
            <dgm:adjLst/>
          </dgm:shape>
          <dgm:constrLst>
            <dgm:constr type="w" val="4.5"/>
          </dgm:constrLst>
          <dgm:presOf/>
          <dgm:ruleLst>
            <dgm:rule type="w" val="4.5" fact="NaN" max="NaN"/>
          </dgm:ruleLst>
        </dgm:layoutNode>
        <dgm:layoutNode name="sibTrans" styleLbl="node1">
          <dgm:alg type="sp"/>
          <dgm:shape xmlns:r="http://schemas.openxmlformats.org/officeDocument/2006/relationships" type="rightArrow" r:blip="">
            <dgm:adjLst>
              <dgm:adj idx="1" val="0.5"/>
            </dgm:adjLst>
          </dgm:shape>
          <dgm:presOf axis="self"/>
          <dgm:constrLst>
            <dgm:constr type="h" val="6.75"/>
          </dgm:constrLst>
          <dgm:ruleLst>
            <dgm:rule type="h" val="6.75" fact="NaN" max="NaN"/>
            <dgm:rule type="w" val="8.75" fact="NaN" max="NaN"/>
          </dgm:ruleLst>
        </dgm:layoutNode>
        <dgm:layoutNode name="sibTransSpacerAfterConnector">
          <dgm:alg type="sp"/>
          <dgm:shape xmlns:r="http://schemas.openxmlformats.org/officeDocument/2006/relationships" r:blip="">
            <dgm:adjLst/>
          </dgm:shape>
          <dgm:constrLst>
            <dgm:constr type="w" val="4.5"/>
          </dgm:constrLst>
          <dgm:presOf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16/7/layout/BasicProcessNew">
  <dgm:title val="Basic Process New"/>
  <dgm:desc val=""/>
  <dgm:catLst>
    <dgm:cat type="process" pri="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fact="0.15"/>
      <dgm:constr type="h" for="ch" forName="sibTrans" op="equ"/>
    </dgm:constrLst>
    <dgm:ruleLst>
      <dgm:rule type="h" for="ch" forName="sibTrans" val="6.75" fact="NaN" max="NaN"/>
      <dgm:rule type="w" for="ch" forName="sibTrans" val="8.75" fact="NaN" max="NaN"/>
    </dgm:ruleLst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lMarg" val="12"/>
          <dgm:constr type="rMarg" val="12"/>
          <dgm:constr type="tMarg" val="12"/>
          <dgm:constr type="bMarg" val="12"/>
        </dgm:constrLst>
        <dgm:ruleLst>
          <dgm:rule type="primFontSz" val="11" fact="NaN" max="NaN"/>
          <dgm:rule type="primFontSz" val="18" fact="NaN" max="NaN"/>
          <dgm:rule type="h" val="NaN" fact="1.5" max="NaN"/>
          <dgm:rule type="primFontSz" val="11" fact="NaN" max="NaN"/>
          <dgm:rule type="h" val="INF" fact="NaN" max="NaN"/>
        </dgm:ruleLst>
      </dgm:layoutNode>
      <dgm:forEach name="sibTransForEach" axis="followSib" ptType="sibTrans" cnt="1">
        <dgm:layoutNode name="sibTransSpacerBeforeConnector" styleLbl="node1">
          <dgm:alg type="sp"/>
          <dgm:shape xmlns:r="http://schemas.openxmlformats.org/officeDocument/2006/relationships" r:blip="">
            <dgm:adjLst/>
          </dgm:shape>
          <dgm:constrLst>
            <dgm:constr type="w" val="4.5"/>
          </dgm:constrLst>
          <dgm:presOf/>
          <dgm:ruleLst>
            <dgm:rule type="w" val="4.5" fact="NaN" max="NaN"/>
          </dgm:ruleLst>
        </dgm:layoutNode>
        <dgm:layoutNode name="sibTrans" styleLbl="node1">
          <dgm:alg type="sp"/>
          <dgm:shape xmlns:r="http://schemas.openxmlformats.org/officeDocument/2006/relationships" type="rightArrow" r:blip="">
            <dgm:adjLst>
              <dgm:adj idx="1" val="0.5"/>
            </dgm:adjLst>
          </dgm:shape>
          <dgm:presOf axis="self"/>
          <dgm:constrLst>
            <dgm:constr type="h" val="6.75"/>
          </dgm:constrLst>
          <dgm:ruleLst>
            <dgm:rule type="h" val="6.75" fact="NaN" max="NaN"/>
            <dgm:rule type="w" val="8.75" fact="NaN" max="NaN"/>
          </dgm:ruleLst>
        </dgm:layoutNode>
        <dgm:layoutNode name="sibTransSpacerAfterConnector">
          <dgm:alg type="sp"/>
          <dgm:shape xmlns:r="http://schemas.openxmlformats.org/officeDocument/2006/relationships" r:blip="">
            <dgm:adjLst/>
          </dgm:shape>
          <dgm:constrLst>
            <dgm:constr type="w" val="4.5"/>
          </dgm:constrLst>
          <dgm:presOf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16/7/layout/BasicProcessNew">
  <dgm:title val="Basic Process New"/>
  <dgm:desc val=""/>
  <dgm:catLst>
    <dgm:cat type="process" pri="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fact="0.15"/>
      <dgm:constr type="h" for="ch" forName="sibTrans" op="equ"/>
    </dgm:constrLst>
    <dgm:ruleLst>
      <dgm:rule type="h" for="ch" forName="sibTrans" val="6.75" fact="NaN" max="NaN"/>
      <dgm:rule type="w" for="ch" forName="sibTrans" val="8.75" fact="NaN" max="NaN"/>
    </dgm:ruleLst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lMarg" val="12"/>
          <dgm:constr type="rMarg" val="12"/>
          <dgm:constr type="tMarg" val="12"/>
          <dgm:constr type="bMarg" val="12"/>
        </dgm:constrLst>
        <dgm:ruleLst>
          <dgm:rule type="primFontSz" val="11" fact="NaN" max="NaN"/>
          <dgm:rule type="primFontSz" val="18" fact="NaN" max="NaN"/>
          <dgm:rule type="h" val="NaN" fact="1.5" max="NaN"/>
          <dgm:rule type="primFontSz" val="11" fact="NaN" max="NaN"/>
          <dgm:rule type="h" val="INF" fact="NaN" max="NaN"/>
        </dgm:ruleLst>
      </dgm:layoutNode>
      <dgm:forEach name="sibTransForEach" axis="followSib" ptType="sibTrans" cnt="1">
        <dgm:layoutNode name="sibTransSpacerBeforeConnector" styleLbl="node1">
          <dgm:alg type="sp"/>
          <dgm:shape xmlns:r="http://schemas.openxmlformats.org/officeDocument/2006/relationships" r:blip="">
            <dgm:adjLst/>
          </dgm:shape>
          <dgm:constrLst>
            <dgm:constr type="w" val="4.5"/>
          </dgm:constrLst>
          <dgm:presOf/>
          <dgm:ruleLst>
            <dgm:rule type="w" val="4.5" fact="NaN" max="NaN"/>
          </dgm:ruleLst>
        </dgm:layoutNode>
        <dgm:layoutNode name="sibTrans" styleLbl="node1">
          <dgm:alg type="sp"/>
          <dgm:shape xmlns:r="http://schemas.openxmlformats.org/officeDocument/2006/relationships" type="rightArrow" r:blip="">
            <dgm:adjLst>
              <dgm:adj idx="1" val="0.5"/>
            </dgm:adjLst>
          </dgm:shape>
          <dgm:presOf axis="self"/>
          <dgm:constrLst>
            <dgm:constr type="h" val="6.75"/>
          </dgm:constrLst>
          <dgm:ruleLst>
            <dgm:rule type="h" val="6.75" fact="NaN" max="NaN"/>
            <dgm:rule type="w" val="8.75" fact="NaN" max="NaN"/>
          </dgm:ruleLst>
        </dgm:layoutNode>
        <dgm:layoutNode name="sibTransSpacerAfterConnector">
          <dgm:alg type="sp"/>
          <dgm:shape xmlns:r="http://schemas.openxmlformats.org/officeDocument/2006/relationships" r:blip="">
            <dgm:adjLst/>
          </dgm:shape>
          <dgm:constrLst>
            <dgm:constr type="w" val="4.5"/>
          </dgm:constrLst>
          <dgm:presOf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A4CF15-94F3-4DC2-8D5C-19E8E2DB7FA8}" type="datetimeFigureOut">
              <a:rPr lang="en-US" smtClean="0"/>
              <a:t>12/23/2023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3319D9-2C43-4975-AB69-D90D5D6F30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9647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/>
              <a:t>Lexham Theological Wordbook</a:t>
            </a:r>
            <a:r>
              <a:rPr lang="en-US" sz="1200"/>
              <a:t>, paraphrased.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3319D9-2C43-4975-AB69-D90D5D6F309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0620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A251F4-CA1E-DADA-23C6-D12C658A9E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F25DBD5-EE88-7E00-F956-3E5BAC2C36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DB9E9C-0B5A-78E1-AC16-B9086F7645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9131B-5D59-4008-97FD-1EF68E17383E}" type="datetimeFigureOut">
              <a:rPr lang="en-US" smtClean="0"/>
              <a:t>12/23/2023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56C5A0-B247-4A52-4FCC-51DA514FDF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7824DD-9028-1604-E83A-641D4EB2D4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7AAF8-10A5-419E-9410-F3BD1360F2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654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6793B1-1C7F-00B0-F599-3769980338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BFB568A-0A8E-7575-4C23-BFF80DAEAC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8046C0-166B-518F-3A07-91185C2756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9131B-5D59-4008-97FD-1EF68E17383E}" type="datetimeFigureOut">
              <a:rPr lang="en-US" smtClean="0"/>
              <a:t>12/23/2023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01B371-FE2F-5A02-7392-0A6127BBF3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1E6392-E74A-5F99-BB9E-D7DD68D795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7AAF8-10A5-419E-9410-F3BD1360F2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1479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E760821-73D4-2E5F-57DD-BA0D6F210C5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88A2BB4-7521-7F35-1279-2B845B4A6D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D9250F-50F7-067A-4F0B-DA82D87036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9131B-5D59-4008-97FD-1EF68E17383E}" type="datetimeFigureOut">
              <a:rPr lang="en-US" smtClean="0"/>
              <a:t>12/23/2023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1DAB86-F009-A15C-9EDC-39D13A77E3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648422-1730-A717-1102-27B3CFAA6B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7AAF8-10A5-419E-9410-F3BD1360F2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9942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351F34-09CE-20B7-85DD-95031080CD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CFA254-DBB6-93CB-46FB-C88398745C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E4A241-1CF9-DA3B-9B01-388970F93C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9131B-5D59-4008-97FD-1EF68E17383E}" type="datetimeFigureOut">
              <a:rPr lang="en-US" smtClean="0"/>
              <a:t>12/23/2023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9207A0-F488-1E6B-7F68-D6DB0A5A40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D620FE-22BC-DFE1-1D80-0B020A5FD2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7AAF8-10A5-419E-9410-F3BD1360F2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6900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446E86-9DDA-5636-54CB-BD797013B7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1D9B94-0F27-E81C-8F9D-CFF1860E18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F22530-0BB8-6DCF-F87F-3025F9747D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9131B-5D59-4008-97FD-1EF68E17383E}" type="datetimeFigureOut">
              <a:rPr lang="en-US" smtClean="0"/>
              <a:t>12/23/2023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AF83E6-EE2F-2D79-7242-630E7FA6C3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B8BA37-64DA-871F-BB82-23BF39815B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7AAF8-10A5-419E-9410-F3BD1360F2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2496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21C1AE-D7A2-766A-28B7-38E6B94628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E7961E-470A-05B5-7697-8D76E22E597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5D8293-2DBE-9C7E-52EF-97924E0C7C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CC4F42-F8E8-2105-A8AE-6A58C67C85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9131B-5D59-4008-97FD-1EF68E17383E}" type="datetimeFigureOut">
              <a:rPr lang="en-US" smtClean="0"/>
              <a:t>12/23/2023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6EA88F-3FDB-83FC-2213-476418CE5B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861A59-0D33-9854-EF96-55F495ACFF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7AAF8-10A5-419E-9410-F3BD1360F2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3286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F9D2AA-8314-5E4A-A1C2-B28CFE122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82DF24-FBCB-6B65-D3D2-324A3FE28A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0366960-E1A4-F5B2-9443-1E9591479C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7454C27-65BE-F895-BFDB-FA29D3F90AC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1ED955A-C5B5-4CF2-3EEA-84F780D605F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A3267ED-BF30-BC68-03B6-DAD5D3A486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9131B-5D59-4008-97FD-1EF68E17383E}" type="datetimeFigureOut">
              <a:rPr lang="en-US" smtClean="0"/>
              <a:t>12/23/2023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E9A385D-E409-7545-11F7-D7483576AF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F3C791A-45AF-105C-C117-6FFD05EF01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7AAF8-10A5-419E-9410-F3BD1360F2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3346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44BAD8-0A8F-891E-9451-BFCB49FED0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A335200-6041-5978-20F4-2E0E75043E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9131B-5D59-4008-97FD-1EF68E17383E}" type="datetimeFigureOut">
              <a:rPr lang="en-US" smtClean="0"/>
              <a:t>12/23/2023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746F37E-897A-9E1A-248E-82EC654FC0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D6511CC-E8C6-442D-6DEF-2B04FDCF22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7AAF8-10A5-419E-9410-F3BD1360F2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7329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C23566D-DE68-A255-D461-DA234D3C26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9131B-5D59-4008-97FD-1EF68E17383E}" type="datetimeFigureOut">
              <a:rPr lang="en-US" smtClean="0"/>
              <a:t>12/23/2023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B88EB9E-C26C-9E1A-B4F5-43B2306AB9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C6AA24-012A-9995-F916-9771F512CE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7AAF8-10A5-419E-9410-F3BD1360F2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645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9B7295-1B1D-ABED-850F-B4CFCD5EB0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7936A5-5F7E-96D9-4351-2C7D2E8C85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4BE5A4-4378-4FCE-A8B9-232D040D8B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2516AC-E7F3-115E-7500-7759C11AAF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9131B-5D59-4008-97FD-1EF68E17383E}" type="datetimeFigureOut">
              <a:rPr lang="en-US" smtClean="0"/>
              <a:t>12/23/2023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CA056C-D9AE-0B15-9527-701A545F5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0E6CAE-E9E5-668A-A462-50F514C55A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7AAF8-10A5-419E-9410-F3BD1360F2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096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89ADF0-B224-5C4D-4725-15097F4ABB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028880D-F9F9-0975-D2AD-69F06BEA181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F4610EA-7105-8958-1A57-5C32A4742F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B75C3A-A7BE-E36E-C5F1-C5AC5E2339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9131B-5D59-4008-97FD-1EF68E17383E}" type="datetimeFigureOut">
              <a:rPr lang="en-US" smtClean="0"/>
              <a:t>12/23/2023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18D3B1-02FC-6403-CCF3-6B69888929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C5FC12-68BA-AA11-8CDE-C13A5D0265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7AAF8-10A5-419E-9410-F3BD1360F2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359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2F6A5D4-8854-5CE4-FBFD-F72FF3029C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DE83C1-A561-F63E-5318-F17361508E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FD0575-7178-6947-DFE6-E0160212AA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A9131B-5D59-4008-97FD-1EF68E17383E}" type="datetimeFigureOut">
              <a:rPr lang="en-US" smtClean="0"/>
              <a:t>12/23/2023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8A4C9C-75F9-41BA-9204-CCB5D87B24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4F265F-33B9-BA98-6715-154721E33D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37AAF8-10A5-419E-9410-F3BD1360F2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292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934F1179-B481-4F9E-BCA3-AFB972070F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Triangle 8">
            <a:extLst>
              <a:ext uri="{FF2B5EF4-FFF2-40B4-BE49-F238E27FC236}">
                <a16:creationId xmlns:a16="http://schemas.microsoft.com/office/drawing/2014/main" id="{827DC2C4-B485-428A-BF4A-472D2967F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E04B5EB-F158-4507-90DD-BD23620C7C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4A0CABB-AE58-AEAB-B263-697AB389DB30}"/>
              </a:ext>
            </a:extLst>
          </p:cNvPr>
          <p:cNvSpPr/>
          <p:nvPr/>
        </p:nvSpPr>
        <p:spPr>
          <a:xfrm>
            <a:off x="641773" y="711419"/>
            <a:ext cx="10905053" cy="3274801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11500" b="1" i="1" kern="1200" cap="none" spc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+mj-lt"/>
                <a:ea typeface="+mj-ea"/>
                <a:cs typeface="+mj-cs"/>
              </a:rPr>
              <a:t>Jesus is the 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11500" b="1" i="1" kern="1200" cap="none" spc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+mj-lt"/>
                <a:ea typeface="+mj-ea"/>
                <a:cs typeface="+mj-cs"/>
              </a:rPr>
              <a:t>Prince of Peace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B32EE27-D660-0C76-5532-60B492A8F5B2}"/>
              </a:ext>
            </a:extLst>
          </p:cNvPr>
          <p:cNvSpPr txBox="1"/>
          <p:nvPr/>
        </p:nvSpPr>
        <p:spPr>
          <a:xfrm>
            <a:off x="641773" y="4423446"/>
            <a:ext cx="109050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70C0"/>
                </a:solidFill>
              </a:rPr>
              <a:t>Isaiah       Ephesians      Romans</a:t>
            </a:r>
          </a:p>
          <a:p>
            <a:r>
              <a:rPr lang="en-US" sz="3600" b="1" i="1" dirty="0">
                <a:solidFill>
                  <a:srgbClr val="0070C0"/>
                </a:solidFill>
                <a:latin typeface="Calibri" panose="020F0502020204030204"/>
              </a:rPr>
              <a:t>                        9, 32                2                    8</a:t>
            </a:r>
            <a:endParaRPr lang="en-US" sz="4400" b="1" i="1" dirty="0">
              <a:solidFill>
                <a:srgbClr val="0070C0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3023648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extBox 2">
            <a:extLst>
              <a:ext uri="{FF2B5EF4-FFF2-40B4-BE49-F238E27FC236}">
                <a16:creationId xmlns:a16="http://schemas.microsoft.com/office/drawing/2014/main" id="{B8441AF1-D218-454B-A80E-64327756155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01124945"/>
              </p:ext>
            </p:extLst>
          </p:nvPr>
        </p:nvGraphicFramePr>
        <p:xfrm>
          <a:off x="0" y="-1"/>
          <a:ext cx="12191999" cy="68580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D53D510A-1421-E6DF-FE7E-400948CA5EB2}"/>
              </a:ext>
            </a:extLst>
          </p:cNvPr>
          <p:cNvSpPr txBox="1"/>
          <p:nvPr/>
        </p:nvSpPr>
        <p:spPr>
          <a:xfrm>
            <a:off x="826849" y="2298914"/>
            <a:ext cx="10797703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kern="1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15 </a:t>
            </a:r>
            <a:r>
              <a:rPr lang="en-US" sz="36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by abolishing the law of commandments expressed in ordinances, that he might create in himself one new man in place of the two, so making peace,</a:t>
            </a:r>
          </a:p>
          <a:p>
            <a:r>
              <a:rPr lang="en-US" sz="24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_______________________</a:t>
            </a:r>
          </a:p>
          <a:p>
            <a:endParaRPr lang="en-US" sz="2400" kern="1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en-US" sz="3600" kern="1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8</a:t>
            </a:r>
            <a:r>
              <a:rPr lang="en-US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For by grace you have been saved through faith. And this is not your own doing; it is the gift of God, </a:t>
            </a:r>
            <a:r>
              <a:rPr lang="en-US" sz="3600" kern="1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9</a:t>
            </a:r>
            <a:r>
              <a:rPr lang="en-US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not a </a:t>
            </a:r>
            <a:r>
              <a:rPr lang="en-US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result of works, so that no one may boast. </a:t>
            </a:r>
            <a:endParaRPr lang="en-US" sz="3600" kern="1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64647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extBox 2">
            <a:extLst>
              <a:ext uri="{FF2B5EF4-FFF2-40B4-BE49-F238E27FC236}">
                <a16:creationId xmlns:a16="http://schemas.microsoft.com/office/drawing/2014/main" id="{B8441AF1-D218-454B-A80E-64327756155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20150441"/>
              </p:ext>
            </p:extLst>
          </p:nvPr>
        </p:nvGraphicFramePr>
        <p:xfrm>
          <a:off x="0" y="-1"/>
          <a:ext cx="12191999" cy="68580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218841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extBox 2">
            <a:extLst>
              <a:ext uri="{FF2B5EF4-FFF2-40B4-BE49-F238E27FC236}">
                <a16:creationId xmlns:a16="http://schemas.microsoft.com/office/drawing/2014/main" id="{B8441AF1-D218-454B-A80E-64327756155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01153685"/>
              </p:ext>
            </p:extLst>
          </p:nvPr>
        </p:nvGraphicFramePr>
        <p:xfrm>
          <a:off x="0" y="-1"/>
          <a:ext cx="12191999" cy="68580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AE050550-A223-05DC-FE18-4BE0D8D1CC25}"/>
              </a:ext>
            </a:extLst>
          </p:cNvPr>
          <p:cNvSpPr txBox="1"/>
          <p:nvPr/>
        </p:nvSpPr>
        <p:spPr>
          <a:xfrm>
            <a:off x="1050588" y="3083668"/>
            <a:ext cx="9863847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kern="1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16</a:t>
            </a:r>
            <a:r>
              <a:rPr lang="en-US" sz="44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and might reconcile us both to God in one body through the cross, thereby killing the hostility.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85924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extBox 2">
            <a:extLst>
              <a:ext uri="{FF2B5EF4-FFF2-40B4-BE49-F238E27FC236}">
                <a16:creationId xmlns:a16="http://schemas.microsoft.com/office/drawing/2014/main" id="{B8441AF1-D218-454B-A80E-64327756155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47326463"/>
              </p:ext>
            </p:extLst>
          </p:nvPr>
        </p:nvGraphicFramePr>
        <p:xfrm>
          <a:off x="0" y="-1"/>
          <a:ext cx="12191999" cy="68580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601951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extBox 2">
            <a:extLst>
              <a:ext uri="{FF2B5EF4-FFF2-40B4-BE49-F238E27FC236}">
                <a16:creationId xmlns:a16="http://schemas.microsoft.com/office/drawing/2014/main" id="{B8441AF1-D218-454B-A80E-64327756155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58023806"/>
              </p:ext>
            </p:extLst>
          </p:nvPr>
        </p:nvGraphicFramePr>
        <p:xfrm>
          <a:off x="0" y="-1"/>
          <a:ext cx="12191999" cy="68580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114440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extBox 2">
            <a:extLst>
              <a:ext uri="{FF2B5EF4-FFF2-40B4-BE49-F238E27FC236}">
                <a16:creationId xmlns:a16="http://schemas.microsoft.com/office/drawing/2014/main" id="{B8441AF1-D218-454B-A80E-64327756155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74967417"/>
              </p:ext>
            </p:extLst>
          </p:nvPr>
        </p:nvGraphicFramePr>
        <p:xfrm>
          <a:off x="0" y="-1"/>
          <a:ext cx="12191999" cy="68580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491259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extBox 2">
            <a:extLst>
              <a:ext uri="{FF2B5EF4-FFF2-40B4-BE49-F238E27FC236}">
                <a16:creationId xmlns:a16="http://schemas.microsoft.com/office/drawing/2014/main" id="{B8441AF1-D218-454B-A80E-64327756155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44372064"/>
              </p:ext>
            </p:extLst>
          </p:nvPr>
        </p:nvGraphicFramePr>
        <p:xfrm>
          <a:off x="0" y="-1"/>
          <a:ext cx="12191999" cy="68580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547250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extBox 2">
            <a:extLst>
              <a:ext uri="{FF2B5EF4-FFF2-40B4-BE49-F238E27FC236}">
                <a16:creationId xmlns:a16="http://schemas.microsoft.com/office/drawing/2014/main" id="{B8441AF1-D218-454B-A80E-64327756155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76934178"/>
              </p:ext>
            </p:extLst>
          </p:nvPr>
        </p:nvGraphicFramePr>
        <p:xfrm>
          <a:off x="0" y="-1"/>
          <a:ext cx="12191999" cy="68580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492082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98F37AE-3B2C-ABA6-123D-B7AD94700F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9" y="0"/>
            <a:ext cx="12180722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AA74D1A-84DF-EF0A-E9B2-C9C7FE8AE85F}"/>
              </a:ext>
            </a:extLst>
          </p:cNvPr>
          <p:cNvSpPr txBox="1"/>
          <p:nvPr/>
        </p:nvSpPr>
        <p:spPr>
          <a:xfrm>
            <a:off x="6439710" y="5087885"/>
            <a:ext cx="32587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Jesus, the Greatest Gift!</a:t>
            </a:r>
          </a:p>
        </p:txBody>
      </p:sp>
    </p:spTree>
    <p:extLst>
      <p:ext uri="{BB962C8B-B14F-4D97-AF65-F5344CB8AC3E}">
        <p14:creationId xmlns:p14="http://schemas.microsoft.com/office/powerpoint/2010/main" val="18815396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934F1179-B481-4F9E-BCA3-AFB972070F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Triangle 8">
            <a:extLst>
              <a:ext uri="{FF2B5EF4-FFF2-40B4-BE49-F238E27FC236}">
                <a16:creationId xmlns:a16="http://schemas.microsoft.com/office/drawing/2014/main" id="{827DC2C4-B485-428A-BF4A-472D2967F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E04B5EB-F158-4507-90DD-BD23620C7C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4A0CABB-AE58-AEAB-B263-697AB389DB30}"/>
              </a:ext>
            </a:extLst>
          </p:cNvPr>
          <p:cNvSpPr/>
          <p:nvPr/>
        </p:nvSpPr>
        <p:spPr>
          <a:xfrm>
            <a:off x="641773" y="711419"/>
            <a:ext cx="10905053" cy="3274801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11500" b="1" i="1" kern="1200" cap="none" spc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+mj-lt"/>
                <a:ea typeface="+mj-ea"/>
                <a:cs typeface="+mj-cs"/>
              </a:rPr>
              <a:t>Jesus is the 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11500" b="1" i="1" kern="1200" cap="none" spc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+mj-lt"/>
                <a:ea typeface="+mj-ea"/>
                <a:cs typeface="+mj-cs"/>
              </a:rPr>
              <a:t>Prince of Peace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B32EE27-D660-0C76-5532-60B492A8F5B2}"/>
              </a:ext>
            </a:extLst>
          </p:cNvPr>
          <p:cNvSpPr txBox="1"/>
          <p:nvPr/>
        </p:nvSpPr>
        <p:spPr>
          <a:xfrm>
            <a:off x="641773" y="4423446"/>
            <a:ext cx="109050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70C0"/>
                </a:solidFill>
              </a:rPr>
              <a:t>Isaiah       Ephesians      Romans</a:t>
            </a:r>
          </a:p>
          <a:p>
            <a:r>
              <a:rPr lang="en-US" sz="3600" b="1" i="1" dirty="0">
                <a:solidFill>
                  <a:srgbClr val="0070C0"/>
                </a:solidFill>
                <a:latin typeface="Calibri" panose="020F0502020204030204"/>
              </a:rPr>
              <a:t>                        9, 32                2                    8</a:t>
            </a:r>
            <a:endParaRPr lang="en-US" sz="4400" b="1" i="1" dirty="0">
              <a:solidFill>
                <a:srgbClr val="0070C0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784459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extBox 2">
            <a:extLst>
              <a:ext uri="{FF2B5EF4-FFF2-40B4-BE49-F238E27FC236}">
                <a16:creationId xmlns:a16="http://schemas.microsoft.com/office/drawing/2014/main" id="{B8441AF1-D218-454B-A80E-64327756155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04703202"/>
              </p:ext>
            </p:extLst>
          </p:nvPr>
        </p:nvGraphicFramePr>
        <p:xfrm>
          <a:off x="0" y="-1"/>
          <a:ext cx="12191999" cy="68580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317339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87F4F1C-8D3D-4EC1-B72D-A0470A5A08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D1E3DD61-64DB-46AD-B249-E273CD86B0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296011"/>
            <a:ext cx="12192000" cy="3561989"/>
            <a:chOff x="0" y="3296011"/>
            <a:chExt cx="12192000" cy="3561989"/>
          </a:xfrm>
          <a:effectLst>
            <a:outerShdw blurRad="254000" dist="152400" dir="16200000" rotWithShape="0">
              <a:prstClr val="black">
                <a:alpha val="10000"/>
              </a:prstClr>
            </a:outerShdw>
          </a:effectLst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0D7053D3-590A-4E94-B092-C96EAF744C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0" y="3681702"/>
              <a:ext cx="12192000" cy="3176298"/>
              <a:chOff x="0" y="3681702"/>
              <a:chExt cx="12192000" cy="3176298"/>
            </a:xfrm>
          </p:grpSpPr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2EB67199-6FF0-4DED-89D1-BAEA95F9F59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0" y="3681702"/>
                <a:ext cx="12192000" cy="3176298"/>
              </a:xfrm>
              <a:custGeom>
                <a:avLst/>
                <a:gdLst>
                  <a:gd name="connsiteX0" fmla="*/ 12192000 w 12192000"/>
                  <a:gd name="connsiteY0" fmla="*/ 0 h 3176298"/>
                  <a:gd name="connsiteX1" fmla="*/ 12192000 w 12192000"/>
                  <a:gd name="connsiteY1" fmla="*/ 3176298 h 3176298"/>
                  <a:gd name="connsiteX2" fmla="*/ 0 w 12192000"/>
                  <a:gd name="connsiteY2" fmla="*/ 3176298 h 3176298"/>
                  <a:gd name="connsiteX3" fmla="*/ 0 w 12192000"/>
                  <a:gd name="connsiteY3" fmla="*/ 2264980 h 3176298"/>
                  <a:gd name="connsiteX4" fmla="*/ 544 w 12192000"/>
                  <a:gd name="connsiteY4" fmla="*/ 2264980 h 3176298"/>
                  <a:gd name="connsiteX5" fmla="*/ 544 w 12192000"/>
                  <a:gd name="connsiteY5" fmla="*/ 2392219 h 3176298"/>
                  <a:gd name="connsiteX6" fmla="*/ 61197 w 12192000"/>
                  <a:gd name="connsiteY6" fmla="*/ 2387448 h 3176298"/>
                  <a:gd name="connsiteX7" fmla="*/ 119613 w 12192000"/>
                  <a:gd name="connsiteY7" fmla="*/ 2369945 h 3176298"/>
                  <a:gd name="connsiteX8" fmla="*/ 172384 w 12192000"/>
                  <a:gd name="connsiteY8" fmla="*/ 2347084 h 3176298"/>
                  <a:gd name="connsiteX9" fmla="*/ 274873 w 12192000"/>
                  <a:gd name="connsiteY9" fmla="*/ 2336988 h 3176298"/>
                  <a:gd name="connsiteX10" fmla="*/ 307259 w 12192000"/>
                  <a:gd name="connsiteY10" fmla="*/ 2331461 h 3176298"/>
                  <a:gd name="connsiteX11" fmla="*/ 394511 w 12192000"/>
                  <a:gd name="connsiteY11" fmla="*/ 2308601 h 3176298"/>
                  <a:gd name="connsiteX12" fmla="*/ 494337 w 12192000"/>
                  <a:gd name="connsiteY12" fmla="*/ 2268213 h 3176298"/>
                  <a:gd name="connsiteX13" fmla="*/ 546917 w 12192000"/>
                  <a:gd name="connsiteY13" fmla="*/ 2283264 h 3176298"/>
                  <a:gd name="connsiteX14" fmla="*/ 730754 w 12192000"/>
                  <a:gd name="connsiteY14" fmla="*/ 2240780 h 3176298"/>
                  <a:gd name="connsiteX15" fmla="*/ 785432 w 12192000"/>
                  <a:gd name="connsiteY15" fmla="*/ 2218682 h 3176298"/>
                  <a:gd name="connsiteX16" fmla="*/ 801053 w 12192000"/>
                  <a:gd name="connsiteY16" fmla="*/ 2204013 h 3176298"/>
                  <a:gd name="connsiteX17" fmla="*/ 858205 w 12192000"/>
                  <a:gd name="connsiteY17" fmla="*/ 2169532 h 3176298"/>
                  <a:gd name="connsiteX18" fmla="*/ 949646 w 12192000"/>
                  <a:gd name="connsiteY18" fmla="*/ 2157340 h 3176298"/>
                  <a:gd name="connsiteX19" fmla="*/ 960887 w 12192000"/>
                  <a:gd name="connsiteY19" fmla="*/ 2150099 h 3176298"/>
                  <a:gd name="connsiteX20" fmla="*/ 977653 w 12192000"/>
                  <a:gd name="connsiteY20" fmla="*/ 2138480 h 3176298"/>
                  <a:gd name="connsiteX21" fmla="*/ 1071762 w 12192000"/>
                  <a:gd name="connsiteY21" fmla="*/ 2117905 h 3176298"/>
                  <a:gd name="connsiteX22" fmla="*/ 1092527 w 12192000"/>
                  <a:gd name="connsiteY22" fmla="*/ 2111428 h 3176298"/>
                  <a:gd name="connsiteX23" fmla="*/ 1109865 w 12192000"/>
                  <a:gd name="connsiteY23" fmla="*/ 2100568 h 3176298"/>
                  <a:gd name="connsiteX24" fmla="*/ 1162823 w 12192000"/>
                  <a:gd name="connsiteY24" fmla="*/ 2075613 h 3176298"/>
                  <a:gd name="connsiteX25" fmla="*/ 1206641 w 12192000"/>
                  <a:gd name="connsiteY25" fmla="*/ 2074851 h 3176298"/>
                  <a:gd name="connsiteX26" fmla="*/ 1267411 w 12192000"/>
                  <a:gd name="connsiteY26" fmla="*/ 2060753 h 3176298"/>
                  <a:gd name="connsiteX27" fmla="*/ 1380762 w 12192000"/>
                  <a:gd name="connsiteY27" fmla="*/ 2046847 h 3176298"/>
                  <a:gd name="connsiteX28" fmla="*/ 1404006 w 12192000"/>
                  <a:gd name="connsiteY28" fmla="*/ 2038844 h 3176298"/>
                  <a:gd name="connsiteX29" fmla="*/ 1544598 w 12192000"/>
                  <a:gd name="connsiteY29" fmla="*/ 2000932 h 3176298"/>
                  <a:gd name="connsiteX30" fmla="*/ 1657188 w 12192000"/>
                  <a:gd name="connsiteY30" fmla="*/ 2001697 h 3176298"/>
                  <a:gd name="connsiteX31" fmla="*/ 1665950 w 12192000"/>
                  <a:gd name="connsiteY31" fmla="*/ 2003411 h 3176298"/>
                  <a:gd name="connsiteX32" fmla="*/ 1709006 w 12192000"/>
                  <a:gd name="connsiteY32" fmla="*/ 2015983 h 3176298"/>
                  <a:gd name="connsiteX33" fmla="*/ 1775684 w 12192000"/>
                  <a:gd name="connsiteY33" fmla="*/ 2012555 h 3176298"/>
                  <a:gd name="connsiteX34" fmla="*/ 1821596 w 12192000"/>
                  <a:gd name="connsiteY34" fmla="*/ 1995218 h 3176298"/>
                  <a:gd name="connsiteX35" fmla="*/ 1878748 w 12192000"/>
                  <a:gd name="connsiteY35" fmla="*/ 1994457 h 3176298"/>
                  <a:gd name="connsiteX36" fmla="*/ 1944092 w 12192000"/>
                  <a:gd name="connsiteY36" fmla="*/ 2005315 h 3176298"/>
                  <a:gd name="connsiteX37" fmla="*/ 1973429 w 12192000"/>
                  <a:gd name="connsiteY37" fmla="*/ 2007601 h 3176298"/>
                  <a:gd name="connsiteX38" fmla="*/ 2054013 w 12192000"/>
                  <a:gd name="connsiteY38" fmla="*/ 2030082 h 3176298"/>
                  <a:gd name="connsiteX39" fmla="*/ 2102021 w 12192000"/>
                  <a:gd name="connsiteY39" fmla="*/ 2024557 h 3176298"/>
                  <a:gd name="connsiteX40" fmla="*/ 2149267 w 12192000"/>
                  <a:gd name="connsiteY40" fmla="*/ 2009697 h 3176298"/>
                  <a:gd name="connsiteX41" fmla="*/ 2179556 w 12192000"/>
                  <a:gd name="connsiteY41" fmla="*/ 1995409 h 3176298"/>
                  <a:gd name="connsiteX42" fmla="*/ 2240710 w 12192000"/>
                  <a:gd name="connsiteY42" fmla="*/ 1985312 h 3176298"/>
                  <a:gd name="connsiteX43" fmla="*/ 2251948 w 12192000"/>
                  <a:gd name="connsiteY43" fmla="*/ 1986836 h 3176298"/>
                  <a:gd name="connsiteX44" fmla="*/ 2434456 w 12192000"/>
                  <a:gd name="connsiteY44" fmla="*/ 1999410 h 3176298"/>
                  <a:gd name="connsiteX45" fmla="*/ 2506847 w 12192000"/>
                  <a:gd name="connsiteY45" fmla="*/ 2019603 h 3176298"/>
                  <a:gd name="connsiteX46" fmla="*/ 2522279 w 12192000"/>
                  <a:gd name="connsiteY46" fmla="*/ 2022080 h 3176298"/>
                  <a:gd name="connsiteX47" fmla="*/ 2676398 w 12192000"/>
                  <a:gd name="connsiteY47" fmla="*/ 2044751 h 3176298"/>
                  <a:gd name="connsiteX48" fmla="*/ 2693543 w 12192000"/>
                  <a:gd name="connsiteY48" fmla="*/ 2045703 h 3176298"/>
                  <a:gd name="connsiteX49" fmla="*/ 2741360 w 12192000"/>
                  <a:gd name="connsiteY49" fmla="*/ 2041701 h 3176298"/>
                  <a:gd name="connsiteX50" fmla="*/ 2854140 w 12192000"/>
                  <a:gd name="connsiteY50" fmla="*/ 2082851 h 3176298"/>
                  <a:gd name="connsiteX51" fmla="*/ 2967110 w 12192000"/>
                  <a:gd name="connsiteY51" fmla="*/ 2096949 h 3176298"/>
                  <a:gd name="connsiteX52" fmla="*/ 3029216 w 12192000"/>
                  <a:gd name="connsiteY52" fmla="*/ 2096757 h 3176298"/>
                  <a:gd name="connsiteX53" fmla="*/ 3073604 w 12192000"/>
                  <a:gd name="connsiteY53" fmla="*/ 2106856 h 3176298"/>
                  <a:gd name="connsiteX54" fmla="*/ 3182763 w 12192000"/>
                  <a:gd name="connsiteY54" fmla="*/ 2137527 h 3176298"/>
                  <a:gd name="connsiteX55" fmla="*/ 3234202 w 12192000"/>
                  <a:gd name="connsiteY55" fmla="*/ 2142289 h 3176298"/>
                  <a:gd name="connsiteX56" fmla="*/ 3288877 w 12192000"/>
                  <a:gd name="connsiteY56" fmla="*/ 2152578 h 3176298"/>
                  <a:gd name="connsiteX57" fmla="*/ 3424135 w 12192000"/>
                  <a:gd name="connsiteY57" fmla="*/ 2198680 h 3176298"/>
                  <a:gd name="connsiteX58" fmla="*/ 3534629 w 12192000"/>
                  <a:gd name="connsiteY58" fmla="*/ 2196013 h 3176298"/>
                  <a:gd name="connsiteX59" fmla="*/ 3605116 w 12192000"/>
                  <a:gd name="connsiteY59" fmla="*/ 2196583 h 3176298"/>
                  <a:gd name="connsiteX60" fmla="*/ 3689131 w 12192000"/>
                  <a:gd name="connsiteY60" fmla="*/ 2211824 h 3176298"/>
                  <a:gd name="connsiteX61" fmla="*/ 3757902 w 12192000"/>
                  <a:gd name="connsiteY61" fmla="*/ 2234114 h 3176298"/>
                  <a:gd name="connsiteX62" fmla="*/ 3852966 w 12192000"/>
                  <a:gd name="connsiteY62" fmla="*/ 2251831 h 3176298"/>
                  <a:gd name="connsiteX63" fmla="*/ 3947648 w 12192000"/>
                  <a:gd name="connsiteY63" fmla="*/ 2285932 h 3176298"/>
                  <a:gd name="connsiteX64" fmla="*/ 4013753 w 12192000"/>
                  <a:gd name="connsiteY64" fmla="*/ 2312031 h 3176298"/>
                  <a:gd name="connsiteX65" fmla="*/ 4105766 w 12192000"/>
                  <a:gd name="connsiteY65" fmla="*/ 2335082 h 3176298"/>
                  <a:gd name="connsiteX66" fmla="*/ 4246551 w 12192000"/>
                  <a:gd name="connsiteY66" fmla="*/ 2351274 h 3176298"/>
                  <a:gd name="connsiteX67" fmla="*/ 4311323 w 12192000"/>
                  <a:gd name="connsiteY67" fmla="*/ 2352991 h 3176298"/>
                  <a:gd name="connsiteX68" fmla="*/ 4413817 w 12192000"/>
                  <a:gd name="connsiteY68" fmla="*/ 2390899 h 3176298"/>
                  <a:gd name="connsiteX69" fmla="*/ 4457632 w 12192000"/>
                  <a:gd name="connsiteY69" fmla="*/ 2409188 h 3176298"/>
                  <a:gd name="connsiteX70" fmla="*/ 4497068 w 12192000"/>
                  <a:gd name="connsiteY70" fmla="*/ 2393947 h 3176298"/>
                  <a:gd name="connsiteX71" fmla="*/ 4522596 w 12192000"/>
                  <a:gd name="connsiteY71" fmla="*/ 2376421 h 3176298"/>
                  <a:gd name="connsiteX72" fmla="*/ 4603368 w 12192000"/>
                  <a:gd name="connsiteY72" fmla="*/ 2391282 h 3176298"/>
                  <a:gd name="connsiteX73" fmla="*/ 4689098 w 12192000"/>
                  <a:gd name="connsiteY73" fmla="*/ 2406903 h 3176298"/>
                  <a:gd name="connsiteX74" fmla="*/ 4719697 w 12192000"/>
                  <a:gd name="connsiteY74" fmla="*/ 2413428 h 3176298"/>
                  <a:gd name="connsiteX75" fmla="*/ 4726469 w 12192000"/>
                  <a:gd name="connsiteY75" fmla="*/ 2414298 h 3176298"/>
                  <a:gd name="connsiteX76" fmla="*/ 4785776 w 12192000"/>
                  <a:gd name="connsiteY76" fmla="*/ 2414298 h 3176298"/>
                  <a:gd name="connsiteX77" fmla="*/ 4788661 w 12192000"/>
                  <a:gd name="connsiteY77" fmla="*/ 2414047 h 3176298"/>
                  <a:gd name="connsiteX78" fmla="*/ 4827024 w 12192000"/>
                  <a:gd name="connsiteY78" fmla="*/ 2408999 h 3176298"/>
                  <a:gd name="connsiteX79" fmla="*/ 4887415 w 12192000"/>
                  <a:gd name="connsiteY79" fmla="*/ 2405570 h 3176298"/>
                  <a:gd name="connsiteX80" fmla="*/ 4936184 w 12192000"/>
                  <a:gd name="connsiteY80" fmla="*/ 2395853 h 3176298"/>
                  <a:gd name="connsiteX81" fmla="*/ 4953328 w 12192000"/>
                  <a:gd name="connsiteY81" fmla="*/ 2390138 h 3176298"/>
                  <a:gd name="connsiteX82" fmla="*/ 5089162 w 12192000"/>
                  <a:gd name="connsiteY82" fmla="*/ 2345560 h 3176298"/>
                  <a:gd name="connsiteX83" fmla="*/ 5234326 w 12192000"/>
                  <a:gd name="connsiteY83" fmla="*/ 2309935 h 3176298"/>
                  <a:gd name="connsiteX84" fmla="*/ 5328438 w 12192000"/>
                  <a:gd name="connsiteY84" fmla="*/ 2332416 h 3176298"/>
                  <a:gd name="connsiteX85" fmla="*/ 5363491 w 12192000"/>
                  <a:gd name="connsiteY85" fmla="*/ 2332034 h 3176298"/>
                  <a:gd name="connsiteX86" fmla="*/ 5524660 w 12192000"/>
                  <a:gd name="connsiteY86" fmla="*/ 2337178 h 3176298"/>
                  <a:gd name="connsiteX87" fmla="*/ 5553045 w 12192000"/>
                  <a:gd name="connsiteY87" fmla="*/ 2342701 h 3176298"/>
                  <a:gd name="connsiteX88" fmla="*/ 5706401 w 12192000"/>
                  <a:gd name="connsiteY88" fmla="*/ 2320032 h 3176298"/>
                  <a:gd name="connsiteX89" fmla="*/ 5762029 w 12192000"/>
                  <a:gd name="connsiteY89" fmla="*/ 2316221 h 3176298"/>
                  <a:gd name="connsiteX90" fmla="*/ 5813276 w 12192000"/>
                  <a:gd name="connsiteY90" fmla="*/ 2309935 h 3176298"/>
                  <a:gd name="connsiteX91" fmla="*/ 5884906 w 12192000"/>
                  <a:gd name="connsiteY91" fmla="*/ 2308411 h 3176298"/>
                  <a:gd name="connsiteX92" fmla="*/ 5959204 w 12192000"/>
                  <a:gd name="connsiteY92" fmla="*/ 2311269 h 3176298"/>
                  <a:gd name="connsiteX93" fmla="*/ 6042072 w 12192000"/>
                  <a:gd name="connsiteY93" fmla="*/ 2310697 h 3176298"/>
                  <a:gd name="connsiteX94" fmla="*/ 6074842 w 12192000"/>
                  <a:gd name="connsiteY94" fmla="*/ 2305745 h 3176298"/>
                  <a:gd name="connsiteX95" fmla="*/ 6163425 w 12192000"/>
                  <a:gd name="connsiteY95" fmla="*/ 2309172 h 3176298"/>
                  <a:gd name="connsiteX96" fmla="*/ 6209909 w 12192000"/>
                  <a:gd name="connsiteY96" fmla="*/ 2303459 h 3176298"/>
                  <a:gd name="connsiteX97" fmla="*/ 6286493 w 12192000"/>
                  <a:gd name="connsiteY97" fmla="*/ 2302315 h 3176298"/>
                  <a:gd name="connsiteX98" fmla="*/ 6311449 w 12192000"/>
                  <a:gd name="connsiteY98" fmla="*/ 2300980 h 3176298"/>
                  <a:gd name="connsiteX99" fmla="*/ 6333739 w 12192000"/>
                  <a:gd name="connsiteY99" fmla="*/ 2300218 h 3176298"/>
                  <a:gd name="connsiteX100" fmla="*/ 6410131 w 12192000"/>
                  <a:gd name="connsiteY100" fmla="*/ 2315841 h 3176298"/>
                  <a:gd name="connsiteX101" fmla="*/ 6477951 w 12192000"/>
                  <a:gd name="connsiteY101" fmla="*/ 2316793 h 3176298"/>
                  <a:gd name="connsiteX102" fmla="*/ 6596828 w 12192000"/>
                  <a:gd name="connsiteY102" fmla="*/ 2329368 h 3176298"/>
                  <a:gd name="connsiteX103" fmla="*/ 6623118 w 12192000"/>
                  <a:gd name="connsiteY103" fmla="*/ 2324985 h 3176298"/>
                  <a:gd name="connsiteX104" fmla="*/ 6705417 w 12192000"/>
                  <a:gd name="connsiteY104" fmla="*/ 2323272 h 3176298"/>
                  <a:gd name="connsiteX105" fmla="*/ 6752283 w 12192000"/>
                  <a:gd name="connsiteY105" fmla="*/ 2321937 h 3176298"/>
                  <a:gd name="connsiteX106" fmla="*/ 6810195 w 12192000"/>
                  <a:gd name="connsiteY106" fmla="*/ 2331082 h 3176298"/>
                  <a:gd name="connsiteX107" fmla="*/ 6910782 w 12192000"/>
                  <a:gd name="connsiteY107" fmla="*/ 2350512 h 3176298"/>
                  <a:gd name="connsiteX108" fmla="*/ 6937263 w 12192000"/>
                  <a:gd name="connsiteY108" fmla="*/ 2353561 h 3176298"/>
                  <a:gd name="connsiteX109" fmla="*/ 6985653 w 12192000"/>
                  <a:gd name="connsiteY109" fmla="*/ 2362897 h 3176298"/>
                  <a:gd name="connsiteX110" fmla="*/ 6994415 w 12192000"/>
                  <a:gd name="connsiteY110" fmla="*/ 2364611 h 3176298"/>
                  <a:gd name="connsiteX111" fmla="*/ 7068141 w 12192000"/>
                  <a:gd name="connsiteY111" fmla="*/ 2388234 h 3176298"/>
                  <a:gd name="connsiteX112" fmla="*/ 7106432 w 12192000"/>
                  <a:gd name="connsiteY112" fmla="*/ 2390138 h 3176298"/>
                  <a:gd name="connsiteX113" fmla="*/ 7216547 w 12192000"/>
                  <a:gd name="connsiteY113" fmla="*/ 2390330 h 3176298"/>
                  <a:gd name="connsiteX114" fmla="*/ 7263220 w 12192000"/>
                  <a:gd name="connsiteY114" fmla="*/ 2386709 h 3176298"/>
                  <a:gd name="connsiteX115" fmla="*/ 7375428 w 12192000"/>
                  <a:gd name="connsiteY115" fmla="*/ 2372803 h 3176298"/>
                  <a:gd name="connsiteX116" fmla="*/ 7445916 w 12192000"/>
                  <a:gd name="connsiteY116" fmla="*/ 2365945 h 3176298"/>
                  <a:gd name="connsiteX117" fmla="*/ 7526880 w 12192000"/>
                  <a:gd name="connsiteY117" fmla="*/ 2355084 h 3176298"/>
                  <a:gd name="connsiteX118" fmla="*/ 7619655 w 12192000"/>
                  <a:gd name="connsiteY118" fmla="*/ 2348226 h 3176298"/>
                  <a:gd name="connsiteX119" fmla="*/ 7788636 w 12192000"/>
                  <a:gd name="connsiteY119" fmla="*/ 2327461 h 3176298"/>
                  <a:gd name="connsiteX120" fmla="*/ 7952280 w 12192000"/>
                  <a:gd name="connsiteY120" fmla="*/ 2305935 h 3176298"/>
                  <a:gd name="connsiteX121" fmla="*/ 8019339 w 12192000"/>
                  <a:gd name="connsiteY121" fmla="*/ 2286884 h 3176298"/>
                  <a:gd name="connsiteX122" fmla="*/ 8137835 w 12192000"/>
                  <a:gd name="connsiteY122" fmla="*/ 2259832 h 3176298"/>
                  <a:gd name="connsiteX123" fmla="*/ 8189651 w 12192000"/>
                  <a:gd name="connsiteY123" fmla="*/ 2243639 h 3176298"/>
                  <a:gd name="connsiteX124" fmla="*/ 8313671 w 12192000"/>
                  <a:gd name="connsiteY124" fmla="*/ 2209920 h 3176298"/>
                  <a:gd name="connsiteX125" fmla="*/ 8459979 w 12192000"/>
                  <a:gd name="connsiteY125" fmla="*/ 2158864 h 3176298"/>
                  <a:gd name="connsiteX126" fmla="*/ 8516369 w 12192000"/>
                  <a:gd name="connsiteY126" fmla="*/ 2144003 h 3176298"/>
                  <a:gd name="connsiteX127" fmla="*/ 8657726 w 12192000"/>
                  <a:gd name="connsiteY127" fmla="*/ 2106284 h 3176298"/>
                  <a:gd name="connsiteX128" fmla="*/ 8711448 w 12192000"/>
                  <a:gd name="connsiteY128" fmla="*/ 2098664 h 3176298"/>
                  <a:gd name="connsiteX129" fmla="*/ 8772219 w 12192000"/>
                  <a:gd name="connsiteY129" fmla="*/ 2082280 h 3176298"/>
                  <a:gd name="connsiteX130" fmla="*/ 8845565 w 12192000"/>
                  <a:gd name="connsiteY130" fmla="*/ 2053705 h 3176298"/>
                  <a:gd name="connsiteX131" fmla="*/ 8967871 w 12192000"/>
                  <a:gd name="connsiteY131" fmla="*/ 2011221 h 3176298"/>
                  <a:gd name="connsiteX132" fmla="*/ 9015878 w 12192000"/>
                  <a:gd name="connsiteY132" fmla="*/ 2001124 h 3176298"/>
                  <a:gd name="connsiteX133" fmla="*/ 9234579 w 12192000"/>
                  <a:gd name="connsiteY133" fmla="*/ 1935209 h 3176298"/>
                  <a:gd name="connsiteX134" fmla="*/ 9346597 w 12192000"/>
                  <a:gd name="connsiteY134" fmla="*/ 1896917 h 3176298"/>
                  <a:gd name="connsiteX135" fmla="*/ 9416321 w 12192000"/>
                  <a:gd name="connsiteY135" fmla="*/ 1880724 h 3176298"/>
                  <a:gd name="connsiteX136" fmla="*/ 9477283 w 12192000"/>
                  <a:gd name="connsiteY136" fmla="*/ 1856149 h 3176298"/>
                  <a:gd name="connsiteX137" fmla="*/ 9666265 w 12192000"/>
                  <a:gd name="connsiteY137" fmla="*/ 1787186 h 3176298"/>
                  <a:gd name="connsiteX138" fmla="*/ 9754088 w 12192000"/>
                  <a:gd name="connsiteY138" fmla="*/ 1741464 h 3176298"/>
                  <a:gd name="connsiteX139" fmla="*/ 9899446 w 12192000"/>
                  <a:gd name="connsiteY139" fmla="*/ 1656880 h 3176298"/>
                  <a:gd name="connsiteX140" fmla="*/ 9993175 w 12192000"/>
                  <a:gd name="connsiteY140" fmla="*/ 1576487 h 3176298"/>
                  <a:gd name="connsiteX141" fmla="*/ 10044230 w 12192000"/>
                  <a:gd name="connsiteY141" fmla="*/ 1540480 h 3176298"/>
                  <a:gd name="connsiteX142" fmla="*/ 10131863 w 12192000"/>
                  <a:gd name="connsiteY142" fmla="*/ 1485613 h 3176298"/>
                  <a:gd name="connsiteX143" fmla="*/ 10242357 w 12192000"/>
                  <a:gd name="connsiteY143" fmla="*/ 1410555 h 3176298"/>
                  <a:gd name="connsiteX144" fmla="*/ 10363709 w 12192000"/>
                  <a:gd name="connsiteY144" fmla="*/ 1359499 h 3176298"/>
                  <a:gd name="connsiteX145" fmla="*/ 10428291 w 12192000"/>
                  <a:gd name="connsiteY145" fmla="*/ 1314920 h 3176298"/>
                  <a:gd name="connsiteX146" fmla="*/ 10490969 w 12192000"/>
                  <a:gd name="connsiteY146" fmla="*/ 1267104 h 3176298"/>
                  <a:gd name="connsiteX147" fmla="*/ 10523354 w 12192000"/>
                  <a:gd name="connsiteY147" fmla="*/ 1238337 h 3176298"/>
                  <a:gd name="connsiteX148" fmla="*/ 10590031 w 12192000"/>
                  <a:gd name="connsiteY148" fmla="*/ 1191664 h 3176298"/>
                  <a:gd name="connsiteX149" fmla="*/ 10656519 w 12192000"/>
                  <a:gd name="connsiteY149" fmla="*/ 1156038 h 3176298"/>
                  <a:gd name="connsiteX150" fmla="*/ 10703573 w 12192000"/>
                  <a:gd name="connsiteY150" fmla="*/ 1120603 h 3176298"/>
                  <a:gd name="connsiteX151" fmla="*/ 10764534 w 12192000"/>
                  <a:gd name="connsiteY151" fmla="*/ 1067643 h 3176298"/>
                  <a:gd name="connsiteX152" fmla="*/ 10850453 w 12192000"/>
                  <a:gd name="connsiteY152" fmla="*/ 1014301 h 3176298"/>
                  <a:gd name="connsiteX153" fmla="*/ 10929704 w 12192000"/>
                  <a:gd name="connsiteY153" fmla="*/ 980201 h 3176298"/>
                  <a:gd name="connsiteX154" fmla="*/ 10967423 w 12192000"/>
                  <a:gd name="connsiteY154" fmla="*/ 930289 h 3176298"/>
                  <a:gd name="connsiteX155" fmla="*/ 11058869 w 12192000"/>
                  <a:gd name="connsiteY155" fmla="*/ 838084 h 3176298"/>
                  <a:gd name="connsiteX156" fmla="*/ 11172600 w 12192000"/>
                  <a:gd name="connsiteY156" fmla="*/ 762834 h 3176298"/>
                  <a:gd name="connsiteX157" fmla="*/ 11275283 w 12192000"/>
                  <a:gd name="connsiteY157" fmla="*/ 673676 h 3176298"/>
                  <a:gd name="connsiteX158" fmla="*/ 11320623 w 12192000"/>
                  <a:gd name="connsiteY158" fmla="*/ 639195 h 3176298"/>
                  <a:gd name="connsiteX159" fmla="*/ 11374346 w 12192000"/>
                  <a:gd name="connsiteY159" fmla="*/ 601664 h 3176298"/>
                  <a:gd name="connsiteX160" fmla="*/ 11448453 w 12192000"/>
                  <a:gd name="connsiteY160" fmla="*/ 567755 h 3176298"/>
                  <a:gd name="connsiteX161" fmla="*/ 11532275 w 12192000"/>
                  <a:gd name="connsiteY161" fmla="*/ 522605 h 3176298"/>
                  <a:gd name="connsiteX162" fmla="*/ 11562947 w 12192000"/>
                  <a:gd name="connsiteY162" fmla="*/ 486598 h 3176298"/>
                  <a:gd name="connsiteX163" fmla="*/ 11672489 w 12192000"/>
                  <a:gd name="connsiteY163" fmla="*/ 335337 h 3176298"/>
                  <a:gd name="connsiteX164" fmla="*/ 11821656 w 12192000"/>
                  <a:gd name="connsiteY164" fmla="*/ 207889 h 3176298"/>
                  <a:gd name="connsiteX165" fmla="*/ 11986443 w 12192000"/>
                  <a:gd name="connsiteY165" fmla="*/ 104824 h 3176298"/>
                  <a:gd name="connsiteX166" fmla="*/ 12026448 w 12192000"/>
                  <a:gd name="connsiteY166" fmla="*/ 88821 h 3176298"/>
                  <a:gd name="connsiteX167" fmla="*/ 12160947 w 12192000"/>
                  <a:gd name="connsiteY167" fmla="*/ 28621 h 3176298"/>
                  <a:gd name="connsiteX168" fmla="*/ 12192000 w 12192000"/>
                  <a:gd name="connsiteY168" fmla="*/ 0 h 3176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</a:cxnLst>
                <a:rect l="l" t="t" r="r" b="b"/>
                <a:pathLst>
                  <a:path w="12192000" h="3176298">
                    <a:moveTo>
                      <a:pt x="12192000" y="0"/>
                    </a:moveTo>
                    <a:lnTo>
                      <a:pt x="12192000" y="3176298"/>
                    </a:lnTo>
                    <a:lnTo>
                      <a:pt x="0" y="3176298"/>
                    </a:lnTo>
                    <a:lnTo>
                      <a:pt x="0" y="2264980"/>
                    </a:lnTo>
                    <a:lnTo>
                      <a:pt x="544" y="2264980"/>
                    </a:lnTo>
                    <a:lnTo>
                      <a:pt x="544" y="2392219"/>
                    </a:lnTo>
                    <a:lnTo>
                      <a:pt x="61197" y="2387448"/>
                    </a:lnTo>
                    <a:cubicBezTo>
                      <a:pt x="80794" y="2382137"/>
                      <a:pt x="99990" y="2374707"/>
                      <a:pt x="119613" y="2369945"/>
                    </a:cubicBezTo>
                    <a:cubicBezTo>
                      <a:pt x="137898" y="2365563"/>
                      <a:pt x="155046" y="2355466"/>
                      <a:pt x="172384" y="2347084"/>
                    </a:cubicBezTo>
                    <a:cubicBezTo>
                      <a:pt x="205529" y="2331082"/>
                      <a:pt x="240965" y="2341178"/>
                      <a:pt x="274873" y="2336988"/>
                    </a:cubicBezTo>
                    <a:cubicBezTo>
                      <a:pt x="285732" y="2335653"/>
                      <a:pt x="296590" y="2334130"/>
                      <a:pt x="307259" y="2331461"/>
                    </a:cubicBezTo>
                    <a:cubicBezTo>
                      <a:pt x="336408" y="2324413"/>
                      <a:pt x="366127" y="2318317"/>
                      <a:pt x="394511" y="2308601"/>
                    </a:cubicBezTo>
                    <a:cubicBezTo>
                      <a:pt x="426709" y="2297743"/>
                      <a:pt x="457572" y="2283264"/>
                      <a:pt x="494337" y="2268213"/>
                    </a:cubicBezTo>
                    <a:cubicBezTo>
                      <a:pt x="507102" y="2272024"/>
                      <a:pt x="526724" y="2282312"/>
                      <a:pt x="546917" y="2283264"/>
                    </a:cubicBezTo>
                    <a:cubicBezTo>
                      <a:pt x="611880" y="2286503"/>
                      <a:pt x="672650" y="2268786"/>
                      <a:pt x="730754" y="2240780"/>
                    </a:cubicBezTo>
                    <a:cubicBezTo>
                      <a:pt x="748471" y="2232399"/>
                      <a:pt x="767524" y="2226874"/>
                      <a:pt x="785432" y="2218682"/>
                    </a:cubicBezTo>
                    <a:cubicBezTo>
                      <a:pt x="791717" y="2215826"/>
                      <a:pt x="799909" y="2209730"/>
                      <a:pt x="801053" y="2204013"/>
                    </a:cubicBezTo>
                    <a:cubicBezTo>
                      <a:pt x="807719" y="2170866"/>
                      <a:pt x="832486" y="2171436"/>
                      <a:pt x="858205" y="2169532"/>
                    </a:cubicBezTo>
                    <a:cubicBezTo>
                      <a:pt x="888877" y="2167247"/>
                      <a:pt x="919165" y="2161912"/>
                      <a:pt x="949646" y="2157340"/>
                    </a:cubicBezTo>
                    <a:cubicBezTo>
                      <a:pt x="953648" y="2156768"/>
                      <a:pt x="957266" y="2152768"/>
                      <a:pt x="960887" y="2150099"/>
                    </a:cubicBezTo>
                    <a:cubicBezTo>
                      <a:pt x="966411" y="2146099"/>
                      <a:pt x="971554" y="2140003"/>
                      <a:pt x="977653" y="2138480"/>
                    </a:cubicBezTo>
                    <a:cubicBezTo>
                      <a:pt x="1008894" y="2131049"/>
                      <a:pt x="1040327" y="2124763"/>
                      <a:pt x="1071762" y="2117905"/>
                    </a:cubicBezTo>
                    <a:cubicBezTo>
                      <a:pt x="1078810" y="2116380"/>
                      <a:pt x="1086048" y="2114476"/>
                      <a:pt x="1092527" y="2111428"/>
                    </a:cubicBezTo>
                    <a:cubicBezTo>
                      <a:pt x="1098623" y="2108570"/>
                      <a:pt x="1103767" y="2103616"/>
                      <a:pt x="1109865" y="2100568"/>
                    </a:cubicBezTo>
                    <a:cubicBezTo>
                      <a:pt x="1126437" y="2092378"/>
                      <a:pt x="1143394" y="2084757"/>
                      <a:pt x="1162823" y="2075613"/>
                    </a:cubicBezTo>
                    <a:cubicBezTo>
                      <a:pt x="1173681" y="2092757"/>
                      <a:pt x="1188354" y="2083041"/>
                      <a:pt x="1206641" y="2074851"/>
                    </a:cubicBezTo>
                    <a:cubicBezTo>
                      <a:pt x="1225310" y="2066468"/>
                      <a:pt x="1246837" y="2063801"/>
                      <a:pt x="1267411" y="2060753"/>
                    </a:cubicBezTo>
                    <a:cubicBezTo>
                      <a:pt x="1305132" y="2055228"/>
                      <a:pt x="1343044" y="2051799"/>
                      <a:pt x="1380762" y="2046847"/>
                    </a:cubicBezTo>
                    <a:cubicBezTo>
                      <a:pt x="1388765" y="2045703"/>
                      <a:pt x="1397909" y="2043608"/>
                      <a:pt x="1404006" y="2038844"/>
                    </a:cubicBezTo>
                    <a:cubicBezTo>
                      <a:pt x="1445725" y="2006839"/>
                      <a:pt x="1496403" y="1997887"/>
                      <a:pt x="1544598" y="2000932"/>
                    </a:cubicBezTo>
                    <a:cubicBezTo>
                      <a:pt x="1582510" y="2003220"/>
                      <a:pt x="1619658" y="2004935"/>
                      <a:pt x="1657188" y="2001697"/>
                    </a:cubicBezTo>
                    <a:cubicBezTo>
                      <a:pt x="1660046" y="2001505"/>
                      <a:pt x="1663856" y="2001887"/>
                      <a:pt x="1665950" y="2003411"/>
                    </a:cubicBezTo>
                    <a:cubicBezTo>
                      <a:pt x="1678904" y="2013507"/>
                      <a:pt x="1692431" y="2014269"/>
                      <a:pt x="1709006" y="2015983"/>
                    </a:cubicBezTo>
                    <a:cubicBezTo>
                      <a:pt x="1732439" y="2018461"/>
                      <a:pt x="1753965" y="2016745"/>
                      <a:pt x="1775684" y="2012555"/>
                    </a:cubicBezTo>
                    <a:cubicBezTo>
                      <a:pt x="1791496" y="2009507"/>
                      <a:pt x="1807497" y="2003220"/>
                      <a:pt x="1821596" y="1995218"/>
                    </a:cubicBezTo>
                    <a:cubicBezTo>
                      <a:pt x="1841216" y="1983978"/>
                      <a:pt x="1860079" y="1979597"/>
                      <a:pt x="1878748" y="1994457"/>
                    </a:cubicBezTo>
                    <a:cubicBezTo>
                      <a:pt x="1898940" y="2010269"/>
                      <a:pt x="1921800" y="2004745"/>
                      <a:pt x="1944092" y="2005315"/>
                    </a:cubicBezTo>
                    <a:cubicBezTo>
                      <a:pt x="1953806" y="2005507"/>
                      <a:pt x="1964094" y="2005124"/>
                      <a:pt x="1973429" y="2007601"/>
                    </a:cubicBezTo>
                    <a:cubicBezTo>
                      <a:pt x="2000479" y="2014651"/>
                      <a:pt x="2026581" y="2025320"/>
                      <a:pt x="2054013" y="2030082"/>
                    </a:cubicBezTo>
                    <a:cubicBezTo>
                      <a:pt x="2069254" y="2032747"/>
                      <a:pt x="2086208" y="2027986"/>
                      <a:pt x="2102021" y="2024557"/>
                    </a:cubicBezTo>
                    <a:cubicBezTo>
                      <a:pt x="2118023" y="2020937"/>
                      <a:pt x="2133834" y="2015413"/>
                      <a:pt x="2149267" y="2009697"/>
                    </a:cubicBezTo>
                    <a:cubicBezTo>
                      <a:pt x="2159743" y="2005887"/>
                      <a:pt x="2171173" y="2002267"/>
                      <a:pt x="2179556" y="1995409"/>
                    </a:cubicBezTo>
                    <a:cubicBezTo>
                      <a:pt x="2198608" y="1979788"/>
                      <a:pt x="2218229" y="1977120"/>
                      <a:pt x="2240710" y="1985312"/>
                    </a:cubicBezTo>
                    <a:cubicBezTo>
                      <a:pt x="2244137" y="1986647"/>
                      <a:pt x="2248138" y="1986647"/>
                      <a:pt x="2251948" y="1986836"/>
                    </a:cubicBezTo>
                    <a:cubicBezTo>
                      <a:pt x="2312915" y="1990836"/>
                      <a:pt x="2373874" y="1993314"/>
                      <a:pt x="2434456" y="1999410"/>
                    </a:cubicBezTo>
                    <a:cubicBezTo>
                      <a:pt x="2459029" y="2001887"/>
                      <a:pt x="2482652" y="2012745"/>
                      <a:pt x="2506847" y="2019603"/>
                    </a:cubicBezTo>
                    <a:cubicBezTo>
                      <a:pt x="2511800" y="2020937"/>
                      <a:pt x="2517327" y="2023033"/>
                      <a:pt x="2522279" y="2022080"/>
                    </a:cubicBezTo>
                    <a:cubicBezTo>
                      <a:pt x="2576191" y="2012555"/>
                      <a:pt x="2626677" y="2026461"/>
                      <a:pt x="2676398" y="2044751"/>
                    </a:cubicBezTo>
                    <a:cubicBezTo>
                      <a:pt x="2681540" y="2046656"/>
                      <a:pt x="2687827" y="2046084"/>
                      <a:pt x="2693543" y="2045703"/>
                    </a:cubicBezTo>
                    <a:cubicBezTo>
                      <a:pt x="2709548" y="2044370"/>
                      <a:pt x="2726882" y="2037701"/>
                      <a:pt x="2741360" y="2041701"/>
                    </a:cubicBezTo>
                    <a:cubicBezTo>
                      <a:pt x="2779842" y="2052753"/>
                      <a:pt x="2817943" y="2066087"/>
                      <a:pt x="2854140" y="2082851"/>
                    </a:cubicBezTo>
                    <a:cubicBezTo>
                      <a:pt x="2890910" y="2099805"/>
                      <a:pt x="2925008" y="2114095"/>
                      <a:pt x="2967110" y="2096949"/>
                    </a:cubicBezTo>
                    <a:cubicBezTo>
                      <a:pt x="2985016" y="2089709"/>
                      <a:pt x="3008639" y="2094853"/>
                      <a:pt x="3029216" y="2096757"/>
                    </a:cubicBezTo>
                    <a:cubicBezTo>
                      <a:pt x="3044264" y="2098282"/>
                      <a:pt x="3058743" y="2106856"/>
                      <a:pt x="3073604" y="2106856"/>
                    </a:cubicBezTo>
                    <a:cubicBezTo>
                      <a:pt x="3113231" y="2106856"/>
                      <a:pt x="3148472" y="2116953"/>
                      <a:pt x="3182763" y="2137527"/>
                    </a:cubicBezTo>
                    <a:cubicBezTo>
                      <a:pt x="3196102" y="2145528"/>
                      <a:pt x="3216867" y="2140193"/>
                      <a:pt x="3234202" y="2142289"/>
                    </a:cubicBezTo>
                    <a:cubicBezTo>
                      <a:pt x="3252492" y="2144765"/>
                      <a:pt x="3271348" y="2147051"/>
                      <a:pt x="3288877" y="2152578"/>
                    </a:cubicBezTo>
                    <a:cubicBezTo>
                      <a:pt x="3334216" y="2167056"/>
                      <a:pt x="3378986" y="2183439"/>
                      <a:pt x="3424135" y="2198680"/>
                    </a:cubicBezTo>
                    <a:cubicBezTo>
                      <a:pt x="3461282" y="2211253"/>
                      <a:pt x="3497862" y="2201347"/>
                      <a:pt x="3534629" y="2196013"/>
                    </a:cubicBezTo>
                    <a:cubicBezTo>
                      <a:pt x="3557682" y="2192583"/>
                      <a:pt x="3579206" y="2184391"/>
                      <a:pt x="3605116" y="2196583"/>
                    </a:cubicBezTo>
                    <a:cubicBezTo>
                      <a:pt x="3629882" y="2208205"/>
                      <a:pt x="3661315" y="2205537"/>
                      <a:pt x="3689131" y="2211824"/>
                    </a:cubicBezTo>
                    <a:cubicBezTo>
                      <a:pt x="3712565" y="2217157"/>
                      <a:pt x="3735231" y="2225732"/>
                      <a:pt x="3757902" y="2234114"/>
                    </a:cubicBezTo>
                    <a:cubicBezTo>
                      <a:pt x="3788766" y="2245545"/>
                      <a:pt x="3819245" y="2257545"/>
                      <a:pt x="3852966" y="2251831"/>
                    </a:cubicBezTo>
                    <a:cubicBezTo>
                      <a:pt x="3891259" y="2245353"/>
                      <a:pt x="3917546" y="2269738"/>
                      <a:pt x="3947648" y="2285932"/>
                    </a:cubicBezTo>
                    <a:cubicBezTo>
                      <a:pt x="3968414" y="2296980"/>
                      <a:pt x="3991083" y="2305172"/>
                      <a:pt x="4013753" y="2312031"/>
                    </a:cubicBezTo>
                    <a:cubicBezTo>
                      <a:pt x="4044043" y="2320985"/>
                      <a:pt x="4075285" y="2326320"/>
                      <a:pt x="4105766" y="2335082"/>
                    </a:cubicBezTo>
                    <a:cubicBezTo>
                      <a:pt x="4151870" y="2348226"/>
                      <a:pt x="4198546" y="2358514"/>
                      <a:pt x="4246551" y="2351274"/>
                    </a:cubicBezTo>
                    <a:cubicBezTo>
                      <a:pt x="4268649" y="2348036"/>
                      <a:pt x="4289227" y="2348226"/>
                      <a:pt x="4311323" y="2352991"/>
                    </a:cubicBezTo>
                    <a:cubicBezTo>
                      <a:pt x="4347518" y="2360801"/>
                      <a:pt x="4384668" y="2361753"/>
                      <a:pt x="4413817" y="2390899"/>
                    </a:cubicBezTo>
                    <a:cubicBezTo>
                      <a:pt x="4424104" y="2401188"/>
                      <a:pt x="4442581" y="2403853"/>
                      <a:pt x="4457632" y="2409188"/>
                    </a:cubicBezTo>
                    <a:cubicBezTo>
                      <a:pt x="4474969" y="2415476"/>
                      <a:pt x="4487731" y="2412236"/>
                      <a:pt x="4497068" y="2393947"/>
                    </a:cubicBezTo>
                    <a:cubicBezTo>
                      <a:pt x="4501257" y="2385757"/>
                      <a:pt x="4513260" y="2377755"/>
                      <a:pt x="4522596" y="2376421"/>
                    </a:cubicBezTo>
                    <a:cubicBezTo>
                      <a:pt x="4550599" y="2372421"/>
                      <a:pt x="4576318" y="2378327"/>
                      <a:pt x="4603368" y="2391282"/>
                    </a:cubicBezTo>
                    <a:cubicBezTo>
                      <a:pt x="4628705" y="2403474"/>
                      <a:pt x="4660331" y="2402140"/>
                      <a:pt x="4689098" y="2406903"/>
                    </a:cubicBezTo>
                    <a:cubicBezTo>
                      <a:pt x="4699289" y="2408618"/>
                      <a:pt x="4709482" y="2411237"/>
                      <a:pt x="4719697" y="2413428"/>
                    </a:cubicBezTo>
                    <a:lnTo>
                      <a:pt x="4726469" y="2414298"/>
                    </a:lnTo>
                    <a:lnTo>
                      <a:pt x="4785776" y="2414298"/>
                    </a:lnTo>
                    <a:lnTo>
                      <a:pt x="4788661" y="2414047"/>
                    </a:lnTo>
                    <a:cubicBezTo>
                      <a:pt x="4801401" y="2412237"/>
                      <a:pt x="4814166" y="2410142"/>
                      <a:pt x="4827024" y="2408999"/>
                    </a:cubicBezTo>
                    <a:cubicBezTo>
                      <a:pt x="4847027" y="2407095"/>
                      <a:pt x="4867412" y="2407856"/>
                      <a:pt x="4887415" y="2405570"/>
                    </a:cubicBezTo>
                    <a:cubicBezTo>
                      <a:pt x="4903799" y="2403853"/>
                      <a:pt x="4919991" y="2399474"/>
                      <a:pt x="4936184" y="2395853"/>
                    </a:cubicBezTo>
                    <a:cubicBezTo>
                      <a:pt x="4942089" y="2394520"/>
                      <a:pt x="4947996" y="2389376"/>
                      <a:pt x="4953328" y="2390138"/>
                    </a:cubicBezTo>
                    <a:cubicBezTo>
                      <a:pt x="5006292" y="2398330"/>
                      <a:pt x="5044391" y="2361753"/>
                      <a:pt x="5089162" y="2345560"/>
                    </a:cubicBezTo>
                    <a:cubicBezTo>
                      <a:pt x="5136216" y="2328413"/>
                      <a:pt x="5181748" y="2302124"/>
                      <a:pt x="5234326" y="2309935"/>
                    </a:cubicBezTo>
                    <a:cubicBezTo>
                      <a:pt x="5266141" y="2314697"/>
                      <a:pt x="5296812" y="2325747"/>
                      <a:pt x="5328438" y="2332416"/>
                    </a:cubicBezTo>
                    <a:cubicBezTo>
                      <a:pt x="5339677" y="2334701"/>
                      <a:pt x="5352250" y="2334320"/>
                      <a:pt x="5363491" y="2332034"/>
                    </a:cubicBezTo>
                    <a:cubicBezTo>
                      <a:pt x="5417784" y="2321555"/>
                      <a:pt x="5471316" y="2320032"/>
                      <a:pt x="5524660" y="2337178"/>
                    </a:cubicBezTo>
                    <a:cubicBezTo>
                      <a:pt x="5533802" y="2340036"/>
                      <a:pt x="5543518" y="2342701"/>
                      <a:pt x="5553045" y="2342701"/>
                    </a:cubicBezTo>
                    <a:cubicBezTo>
                      <a:pt x="5605244" y="2342701"/>
                      <a:pt x="5656488" y="2338701"/>
                      <a:pt x="5706401" y="2320032"/>
                    </a:cubicBezTo>
                    <a:cubicBezTo>
                      <a:pt x="5723166" y="2313745"/>
                      <a:pt x="5743551" y="2317745"/>
                      <a:pt x="5762029" y="2316221"/>
                    </a:cubicBezTo>
                    <a:cubicBezTo>
                      <a:pt x="5779174" y="2314889"/>
                      <a:pt x="5796702" y="2314317"/>
                      <a:pt x="5813276" y="2309935"/>
                    </a:cubicBezTo>
                    <a:cubicBezTo>
                      <a:pt x="5837472" y="2303459"/>
                      <a:pt x="5859949" y="2302697"/>
                      <a:pt x="5884906" y="2308411"/>
                    </a:cubicBezTo>
                    <a:cubicBezTo>
                      <a:pt x="5908719" y="2313745"/>
                      <a:pt x="5934438" y="2311079"/>
                      <a:pt x="5959204" y="2311269"/>
                    </a:cubicBezTo>
                    <a:cubicBezTo>
                      <a:pt x="5986828" y="2311459"/>
                      <a:pt x="6014449" y="2311649"/>
                      <a:pt x="6042072" y="2310697"/>
                    </a:cubicBezTo>
                    <a:cubicBezTo>
                      <a:pt x="6053124" y="2310317"/>
                      <a:pt x="6065695" y="2302697"/>
                      <a:pt x="6074842" y="2305745"/>
                    </a:cubicBezTo>
                    <a:cubicBezTo>
                      <a:pt x="6104368" y="2316031"/>
                      <a:pt x="6133897" y="2303649"/>
                      <a:pt x="6163425" y="2309172"/>
                    </a:cubicBezTo>
                    <a:cubicBezTo>
                      <a:pt x="6177905" y="2312031"/>
                      <a:pt x="6194288" y="2304220"/>
                      <a:pt x="6209909" y="2303459"/>
                    </a:cubicBezTo>
                    <a:cubicBezTo>
                      <a:pt x="6235437" y="2302124"/>
                      <a:pt x="6260964" y="2302697"/>
                      <a:pt x="6286493" y="2302315"/>
                    </a:cubicBezTo>
                    <a:cubicBezTo>
                      <a:pt x="6294876" y="2302124"/>
                      <a:pt x="6303068" y="2301362"/>
                      <a:pt x="6311449" y="2300980"/>
                    </a:cubicBezTo>
                    <a:cubicBezTo>
                      <a:pt x="6318880" y="2300601"/>
                      <a:pt x="6326691" y="2298887"/>
                      <a:pt x="6333739" y="2300218"/>
                    </a:cubicBezTo>
                    <a:cubicBezTo>
                      <a:pt x="6359268" y="2304983"/>
                      <a:pt x="6384414" y="2312793"/>
                      <a:pt x="6410131" y="2315841"/>
                    </a:cubicBezTo>
                    <a:cubicBezTo>
                      <a:pt x="6432420" y="2318507"/>
                      <a:pt x="6455472" y="2314889"/>
                      <a:pt x="6477951" y="2316793"/>
                    </a:cubicBezTo>
                    <a:cubicBezTo>
                      <a:pt x="6517576" y="2320032"/>
                      <a:pt x="6557201" y="2325747"/>
                      <a:pt x="6596828" y="2329368"/>
                    </a:cubicBezTo>
                    <a:cubicBezTo>
                      <a:pt x="6605401" y="2330130"/>
                      <a:pt x="6614353" y="2325365"/>
                      <a:pt x="6623118" y="2324985"/>
                    </a:cubicBezTo>
                    <a:cubicBezTo>
                      <a:pt x="6650551" y="2324033"/>
                      <a:pt x="6677984" y="2323841"/>
                      <a:pt x="6705417" y="2323272"/>
                    </a:cubicBezTo>
                    <a:cubicBezTo>
                      <a:pt x="6721038" y="2323080"/>
                      <a:pt x="6736851" y="2323651"/>
                      <a:pt x="6752283" y="2321937"/>
                    </a:cubicBezTo>
                    <a:cubicBezTo>
                      <a:pt x="6772665" y="2319651"/>
                      <a:pt x="6791144" y="2316221"/>
                      <a:pt x="6810195" y="2331082"/>
                    </a:cubicBezTo>
                    <a:cubicBezTo>
                      <a:pt x="6839534" y="2354132"/>
                      <a:pt x="6876872" y="2345178"/>
                      <a:pt x="6910782" y="2350512"/>
                    </a:cubicBezTo>
                    <a:cubicBezTo>
                      <a:pt x="6919547" y="2351847"/>
                      <a:pt x="6928501" y="2352036"/>
                      <a:pt x="6937263" y="2353561"/>
                    </a:cubicBezTo>
                    <a:cubicBezTo>
                      <a:pt x="6953457" y="2356418"/>
                      <a:pt x="6969457" y="2359657"/>
                      <a:pt x="6985653" y="2362897"/>
                    </a:cubicBezTo>
                    <a:cubicBezTo>
                      <a:pt x="6988509" y="2363467"/>
                      <a:pt x="6991747" y="2363659"/>
                      <a:pt x="6994415" y="2364611"/>
                    </a:cubicBezTo>
                    <a:cubicBezTo>
                      <a:pt x="7018991" y="2372611"/>
                      <a:pt x="7043184" y="2381755"/>
                      <a:pt x="7068141" y="2388234"/>
                    </a:cubicBezTo>
                    <a:cubicBezTo>
                      <a:pt x="7080334" y="2391472"/>
                      <a:pt x="7093860" y="2391853"/>
                      <a:pt x="7106432" y="2390138"/>
                    </a:cubicBezTo>
                    <a:cubicBezTo>
                      <a:pt x="7143199" y="2385185"/>
                      <a:pt x="7179587" y="2383089"/>
                      <a:pt x="7216547" y="2390330"/>
                    </a:cubicBezTo>
                    <a:cubicBezTo>
                      <a:pt x="7231214" y="2393186"/>
                      <a:pt x="7247599" y="2388424"/>
                      <a:pt x="7263220" y="2386709"/>
                    </a:cubicBezTo>
                    <a:cubicBezTo>
                      <a:pt x="7300559" y="2382137"/>
                      <a:pt x="7337899" y="2377183"/>
                      <a:pt x="7375428" y="2372803"/>
                    </a:cubicBezTo>
                    <a:cubicBezTo>
                      <a:pt x="7398860" y="2370135"/>
                      <a:pt x="7422483" y="2368611"/>
                      <a:pt x="7445916" y="2365945"/>
                    </a:cubicBezTo>
                    <a:cubicBezTo>
                      <a:pt x="7472967" y="2362705"/>
                      <a:pt x="7499828" y="2357753"/>
                      <a:pt x="7526880" y="2355084"/>
                    </a:cubicBezTo>
                    <a:cubicBezTo>
                      <a:pt x="7557742" y="2352036"/>
                      <a:pt x="7588795" y="2351466"/>
                      <a:pt x="7619655" y="2348226"/>
                    </a:cubicBezTo>
                    <a:cubicBezTo>
                      <a:pt x="7676047" y="2341940"/>
                      <a:pt x="7732247" y="2334509"/>
                      <a:pt x="7788636" y="2327461"/>
                    </a:cubicBezTo>
                    <a:cubicBezTo>
                      <a:pt x="7843311" y="2320603"/>
                      <a:pt x="7897987" y="2314507"/>
                      <a:pt x="7952280" y="2305935"/>
                    </a:cubicBezTo>
                    <a:cubicBezTo>
                      <a:pt x="7975142" y="2302315"/>
                      <a:pt x="7996859" y="2292408"/>
                      <a:pt x="8019339" y="2286884"/>
                    </a:cubicBezTo>
                    <a:cubicBezTo>
                      <a:pt x="8058774" y="2277357"/>
                      <a:pt x="8098590" y="2269357"/>
                      <a:pt x="8137835" y="2259832"/>
                    </a:cubicBezTo>
                    <a:cubicBezTo>
                      <a:pt x="8155359" y="2255641"/>
                      <a:pt x="8172124" y="2248593"/>
                      <a:pt x="8189651" y="2243639"/>
                    </a:cubicBezTo>
                    <a:cubicBezTo>
                      <a:pt x="8230992" y="2232208"/>
                      <a:pt x="8272903" y="2222874"/>
                      <a:pt x="8313671" y="2209920"/>
                    </a:cubicBezTo>
                    <a:cubicBezTo>
                      <a:pt x="8362822" y="2194297"/>
                      <a:pt x="8411019" y="2175439"/>
                      <a:pt x="8459979" y="2158864"/>
                    </a:cubicBezTo>
                    <a:cubicBezTo>
                      <a:pt x="8478269" y="2152578"/>
                      <a:pt x="8497511" y="2148957"/>
                      <a:pt x="8516369" y="2144003"/>
                    </a:cubicBezTo>
                    <a:cubicBezTo>
                      <a:pt x="8563425" y="2131431"/>
                      <a:pt x="8610288" y="2118095"/>
                      <a:pt x="8657726" y="2106284"/>
                    </a:cubicBezTo>
                    <a:cubicBezTo>
                      <a:pt x="8675253" y="2101901"/>
                      <a:pt x="8693731" y="2102284"/>
                      <a:pt x="8711448" y="2098664"/>
                    </a:cubicBezTo>
                    <a:cubicBezTo>
                      <a:pt x="8732023" y="2094472"/>
                      <a:pt x="8752407" y="2089138"/>
                      <a:pt x="8772219" y="2082280"/>
                    </a:cubicBezTo>
                    <a:cubicBezTo>
                      <a:pt x="8796985" y="2073707"/>
                      <a:pt x="8820990" y="2062659"/>
                      <a:pt x="8845565" y="2053705"/>
                    </a:cubicBezTo>
                    <a:cubicBezTo>
                      <a:pt x="8886142" y="2039034"/>
                      <a:pt x="8926911" y="2024557"/>
                      <a:pt x="8967871" y="2011221"/>
                    </a:cubicBezTo>
                    <a:cubicBezTo>
                      <a:pt x="8983301" y="2006268"/>
                      <a:pt x="9000257" y="2005697"/>
                      <a:pt x="9015878" y="2001124"/>
                    </a:cubicBezTo>
                    <a:cubicBezTo>
                      <a:pt x="9088840" y="1979597"/>
                      <a:pt x="9161805" y="1957880"/>
                      <a:pt x="9234579" y="1935209"/>
                    </a:cubicBezTo>
                    <a:cubicBezTo>
                      <a:pt x="9272298" y="1923399"/>
                      <a:pt x="9308875" y="1908538"/>
                      <a:pt x="9346597" y="1896917"/>
                    </a:cubicBezTo>
                    <a:cubicBezTo>
                      <a:pt x="9369267" y="1889869"/>
                      <a:pt x="9393650" y="1887773"/>
                      <a:pt x="9416321" y="1880724"/>
                    </a:cubicBezTo>
                    <a:cubicBezTo>
                      <a:pt x="9437278" y="1874247"/>
                      <a:pt x="9456709" y="1863578"/>
                      <a:pt x="9477283" y="1856149"/>
                    </a:cubicBezTo>
                    <a:cubicBezTo>
                      <a:pt x="9540152" y="1833097"/>
                      <a:pt x="9603971" y="1811953"/>
                      <a:pt x="9666265" y="1787186"/>
                    </a:cubicBezTo>
                    <a:cubicBezTo>
                      <a:pt x="9696749" y="1775183"/>
                      <a:pt x="9725323" y="1757849"/>
                      <a:pt x="9754088" y="1741464"/>
                    </a:cubicBezTo>
                    <a:cubicBezTo>
                      <a:pt x="9802858" y="1713841"/>
                      <a:pt x="9850865" y="1685074"/>
                      <a:pt x="9899446" y="1656880"/>
                    </a:cubicBezTo>
                    <a:cubicBezTo>
                      <a:pt x="9935832" y="1635924"/>
                      <a:pt x="9968027" y="1611347"/>
                      <a:pt x="9993175" y="1576487"/>
                    </a:cubicBezTo>
                    <a:cubicBezTo>
                      <a:pt x="10004797" y="1560484"/>
                      <a:pt x="10024990" y="1546768"/>
                      <a:pt x="10044230" y="1540480"/>
                    </a:cubicBezTo>
                    <a:cubicBezTo>
                      <a:pt x="10078713" y="1529241"/>
                      <a:pt x="10104430" y="1507522"/>
                      <a:pt x="10131863" y="1485613"/>
                    </a:cubicBezTo>
                    <a:cubicBezTo>
                      <a:pt x="10166536" y="1457801"/>
                      <a:pt x="10203304" y="1431509"/>
                      <a:pt x="10242357" y="1410555"/>
                    </a:cubicBezTo>
                    <a:cubicBezTo>
                      <a:pt x="10280840" y="1389980"/>
                      <a:pt x="10324086" y="1378549"/>
                      <a:pt x="10363709" y="1359499"/>
                    </a:cubicBezTo>
                    <a:cubicBezTo>
                      <a:pt x="10386952" y="1348259"/>
                      <a:pt x="10407146" y="1330353"/>
                      <a:pt x="10428291" y="1314920"/>
                    </a:cubicBezTo>
                    <a:cubicBezTo>
                      <a:pt x="10449438" y="1299489"/>
                      <a:pt x="10470394" y="1283486"/>
                      <a:pt x="10490969" y="1267104"/>
                    </a:cubicBezTo>
                    <a:cubicBezTo>
                      <a:pt x="10502208" y="1258149"/>
                      <a:pt x="10511734" y="1246909"/>
                      <a:pt x="10523354" y="1238337"/>
                    </a:cubicBezTo>
                    <a:cubicBezTo>
                      <a:pt x="10545263" y="1222334"/>
                      <a:pt x="10569075" y="1208808"/>
                      <a:pt x="10590031" y="1191664"/>
                    </a:cubicBezTo>
                    <a:cubicBezTo>
                      <a:pt x="10610225" y="1175089"/>
                      <a:pt x="10633467" y="1166707"/>
                      <a:pt x="10656519" y="1156038"/>
                    </a:cubicBezTo>
                    <a:cubicBezTo>
                      <a:pt x="10674046" y="1148036"/>
                      <a:pt x="10686617" y="1130320"/>
                      <a:pt x="10703573" y="1120603"/>
                    </a:cubicBezTo>
                    <a:cubicBezTo>
                      <a:pt x="10727767" y="1106697"/>
                      <a:pt x="10746246" y="1089553"/>
                      <a:pt x="10764534" y="1067643"/>
                    </a:cubicBezTo>
                    <a:cubicBezTo>
                      <a:pt x="10785111" y="1043068"/>
                      <a:pt x="10820162" y="1029732"/>
                      <a:pt x="10850453" y="1014301"/>
                    </a:cubicBezTo>
                    <a:cubicBezTo>
                      <a:pt x="10876171" y="1001157"/>
                      <a:pt x="10906081" y="995632"/>
                      <a:pt x="10929704" y="980201"/>
                    </a:cubicBezTo>
                    <a:cubicBezTo>
                      <a:pt x="10946279" y="969342"/>
                      <a:pt x="10958661" y="948957"/>
                      <a:pt x="10967423" y="930289"/>
                    </a:cubicBezTo>
                    <a:cubicBezTo>
                      <a:pt x="10987046" y="887995"/>
                      <a:pt x="11021146" y="861897"/>
                      <a:pt x="11058869" y="838084"/>
                    </a:cubicBezTo>
                    <a:cubicBezTo>
                      <a:pt x="11097350" y="813699"/>
                      <a:pt x="11133927" y="786836"/>
                      <a:pt x="11172600" y="762834"/>
                    </a:cubicBezTo>
                    <a:cubicBezTo>
                      <a:pt x="11211843" y="738638"/>
                      <a:pt x="11243658" y="706443"/>
                      <a:pt x="11275283" y="673676"/>
                    </a:cubicBezTo>
                    <a:cubicBezTo>
                      <a:pt x="11288238" y="660150"/>
                      <a:pt x="11305192" y="650434"/>
                      <a:pt x="11320623" y="639195"/>
                    </a:cubicBezTo>
                    <a:cubicBezTo>
                      <a:pt x="11338339" y="626241"/>
                      <a:pt x="11355296" y="611953"/>
                      <a:pt x="11374346" y="601664"/>
                    </a:cubicBezTo>
                    <a:cubicBezTo>
                      <a:pt x="11398160" y="588709"/>
                      <a:pt x="11424069" y="579757"/>
                      <a:pt x="11448453" y="567755"/>
                    </a:cubicBezTo>
                    <a:cubicBezTo>
                      <a:pt x="11476838" y="553657"/>
                      <a:pt x="11505795" y="539750"/>
                      <a:pt x="11532275" y="522605"/>
                    </a:cubicBezTo>
                    <a:cubicBezTo>
                      <a:pt x="11545039" y="514413"/>
                      <a:pt x="11553613" y="499363"/>
                      <a:pt x="11562947" y="486598"/>
                    </a:cubicBezTo>
                    <a:cubicBezTo>
                      <a:pt x="11599714" y="436305"/>
                      <a:pt x="11635529" y="385441"/>
                      <a:pt x="11672489" y="335337"/>
                    </a:cubicBezTo>
                    <a:cubicBezTo>
                      <a:pt x="11712304" y="281424"/>
                      <a:pt x="11763931" y="241608"/>
                      <a:pt x="11821656" y="207889"/>
                    </a:cubicBezTo>
                    <a:cubicBezTo>
                      <a:pt x="11877664" y="175312"/>
                      <a:pt x="11931195" y="138734"/>
                      <a:pt x="11986443" y="104824"/>
                    </a:cubicBezTo>
                    <a:cubicBezTo>
                      <a:pt x="11998443" y="97395"/>
                      <a:pt x="12013114" y="94347"/>
                      <a:pt x="12026448" y="88821"/>
                    </a:cubicBezTo>
                    <a:cubicBezTo>
                      <a:pt x="12072360" y="69580"/>
                      <a:pt x="12118083" y="50147"/>
                      <a:pt x="12160947" y="28621"/>
                    </a:cubicBezTo>
                    <a:lnTo>
                      <a:pt x="1219200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D1A0BEEB-C008-4150-A935-C6AAF537DA1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0" y="3681702"/>
                <a:ext cx="12192000" cy="3176298"/>
              </a:xfrm>
              <a:custGeom>
                <a:avLst/>
                <a:gdLst>
                  <a:gd name="connsiteX0" fmla="*/ 12192000 w 12192000"/>
                  <a:gd name="connsiteY0" fmla="*/ 0 h 3176298"/>
                  <a:gd name="connsiteX1" fmla="*/ 12192000 w 12192000"/>
                  <a:gd name="connsiteY1" fmla="*/ 3176298 h 3176298"/>
                  <a:gd name="connsiteX2" fmla="*/ 0 w 12192000"/>
                  <a:gd name="connsiteY2" fmla="*/ 3176298 h 3176298"/>
                  <a:gd name="connsiteX3" fmla="*/ 0 w 12192000"/>
                  <a:gd name="connsiteY3" fmla="*/ 2264980 h 3176298"/>
                  <a:gd name="connsiteX4" fmla="*/ 544 w 12192000"/>
                  <a:gd name="connsiteY4" fmla="*/ 2264980 h 3176298"/>
                  <a:gd name="connsiteX5" fmla="*/ 544 w 12192000"/>
                  <a:gd name="connsiteY5" fmla="*/ 2392219 h 3176298"/>
                  <a:gd name="connsiteX6" fmla="*/ 61197 w 12192000"/>
                  <a:gd name="connsiteY6" fmla="*/ 2387448 h 3176298"/>
                  <a:gd name="connsiteX7" fmla="*/ 119613 w 12192000"/>
                  <a:gd name="connsiteY7" fmla="*/ 2369945 h 3176298"/>
                  <a:gd name="connsiteX8" fmla="*/ 172384 w 12192000"/>
                  <a:gd name="connsiteY8" fmla="*/ 2347084 h 3176298"/>
                  <a:gd name="connsiteX9" fmla="*/ 274873 w 12192000"/>
                  <a:gd name="connsiteY9" fmla="*/ 2336988 h 3176298"/>
                  <a:gd name="connsiteX10" fmla="*/ 307259 w 12192000"/>
                  <a:gd name="connsiteY10" fmla="*/ 2331461 h 3176298"/>
                  <a:gd name="connsiteX11" fmla="*/ 394511 w 12192000"/>
                  <a:gd name="connsiteY11" fmla="*/ 2308601 h 3176298"/>
                  <a:gd name="connsiteX12" fmla="*/ 494337 w 12192000"/>
                  <a:gd name="connsiteY12" fmla="*/ 2268213 h 3176298"/>
                  <a:gd name="connsiteX13" fmla="*/ 546917 w 12192000"/>
                  <a:gd name="connsiteY13" fmla="*/ 2283264 h 3176298"/>
                  <a:gd name="connsiteX14" fmla="*/ 730754 w 12192000"/>
                  <a:gd name="connsiteY14" fmla="*/ 2240780 h 3176298"/>
                  <a:gd name="connsiteX15" fmla="*/ 785432 w 12192000"/>
                  <a:gd name="connsiteY15" fmla="*/ 2218682 h 3176298"/>
                  <a:gd name="connsiteX16" fmla="*/ 801053 w 12192000"/>
                  <a:gd name="connsiteY16" fmla="*/ 2204013 h 3176298"/>
                  <a:gd name="connsiteX17" fmla="*/ 858205 w 12192000"/>
                  <a:gd name="connsiteY17" fmla="*/ 2169532 h 3176298"/>
                  <a:gd name="connsiteX18" fmla="*/ 949646 w 12192000"/>
                  <a:gd name="connsiteY18" fmla="*/ 2157340 h 3176298"/>
                  <a:gd name="connsiteX19" fmla="*/ 960887 w 12192000"/>
                  <a:gd name="connsiteY19" fmla="*/ 2150099 h 3176298"/>
                  <a:gd name="connsiteX20" fmla="*/ 977653 w 12192000"/>
                  <a:gd name="connsiteY20" fmla="*/ 2138480 h 3176298"/>
                  <a:gd name="connsiteX21" fmla="*/ 1071762 w 12192000"/>
                  <a:gd name="connsiteY21" fmla="*/ 2117905 h 3176298"/>
                  <a:gd name="connsiteX22" fmla="*/ 1092527 w 12192000"/>
                  <a:gd name="connsiteY22" fmla="*/ 2111428 h 3176298"/>
                  <a:gd name="connsiteX23" fmla="*/ 1109865 w 12192000"/>
                  <a:gd name="connsiteY23" fmla="*/ 2100568 h 3176298"/>
                  <a:gd name="connsiteX24" fmla="*/ 1162823 w 12192000"/>
                  <a:gd name="connsiteY24" fmla="*/ 2075613 h 3176298"/>
                  <a:gd name="connsiteX25" fmla="*/ 1206641 w 12192000"/>
                  <a:gd name="connsiteY25" fmla="*/ 2074851 h 3176298"/>
                  <a:gd name="connsiteX26" fmla="*/ 1267411 w 12192000"/>
                  <a:gd name="connsiteY26" fmla="*/ 2060753 h 3176298"/>
                  <a:gd name="connsiteX27" fmla="*/ 1380762 w 12192000"/>
                  <a:gd name="connsiteY27" fmla="*/ 2046847 h 3176298"/>
                  <a:gd name="connsiteX28" fmla="*/ 1404006 w 12192000"/>
                  <a:gd name="connsiteY28" fmla="*/ 2038844 h 3176298"/>
                  <a:gd name="connsiteX29" fmla="*/ 1544598 w 12192000"/>
                  <a:gd name="connsiteY29" fmla="*/ 2000932 h 3176298"/>
                  <a:gd name="connsiteX30" fmla="*/ 1657188 w 12192000"/>
                  <a:gd name="connsiteY30" fmla="*/ 2001697 h 3176298"/>
                  <a:gd name="connsiteX31" fmla="*/ 1665950 w 12192000"/>
                  <a:gd name="connsiteY31" fmla="*/ 2003411 h 3176298"/>
                  <a:gd name="connsiteX32" fmla="*/ 1709006 w 12192000"/>
                  <a:gd name="connsiteY32" fmla="*/ 2015983 h 3176298"/>
                  <a:gd name="connsiteX33" fmla="*/ 1775684 w 12192000"/>
                  <a:gd name="connsiteY33" fmla="*/ 2012555 h 3176298"/>
                  <a:gd name="connsiteX34" fmla="*/ 1821596 w 12192000"/>
                  <a:gd name="connsiteY34" fmla="*/ 1995218 h 3176298"/>
                  <a:gd name="connsiteX35" fmla="*/ 1878748 w 12192000"/>
                  <a:gd name="connsiteY35" fmla="*/ 1994457 h 3176298"/>
                  <a:gd name="connsiteX36" fmla="*/ 1944092 w 12192000"/>
                  <a:gd name="connsiteY36" fmla="*/ 2005315 h 3176298"/>
                  <a:gd name="connsiteX37" fmla="*/ 1973429 w 12192000"/>
                  <a:gd name="connsiteY37" fmla="*/ 2007601 h 3176298"/>
                  <a:gd name="connsiteX38" fmla="*/ 2054013 w 12192000"/>
                  <a:gd name="connsiteY38" fmla="*/ 2030082 h 3176298"/>
                  <a:gd name="connsiteX39" fmla="*/ 2102021 w 12192000"/>
                  <a:gd name="connsiteY39" fmla="*/ 2024557 h 3176298"/>
                  <a:gd name="connsiteX40" fmla="*/ 2149267 w 12192000"/>
                  <a:gd name="connsiteY40" fmla="*/ 2009697 h 3176298"/>
                  <a:gd name="connsiteX41" fmla="*/ 2179556 w 12192000"/>
                  <a:gd name="connsiteY41" fmla="*/ 1995409 h 3176298"/>
                  <a:gd name="connsiteX42" fmla="*/ 2240710 w 12192000"/>
                  <a:gd name="connsiteY42" fmla="*/ 1985312 h 3176298"/>
                  <a:gd name="connsiteX43" fmla="*/ 2251948 w 12192000"/>
                  <a:gd name="connsiteY43" fmla="*/ 1986836 h 3176298"/>
                  <a:gd name="connsiteX44" fmla="*/ 2434456 w 12192000"/>
                  <a:gd name="connsiteY44" fmla="*/ 1999410 h 3176298"/>
                  <a:gd name="connsiteX45" fmla="*/ 2506847 w 12192000"/>
                  <a:gd name="connsiteY45" fmla="*/ 2019603 h 3176298"/>
                  <a:gd name="connsiteX46" fmla="*/ 2522279 w 12192000"/>
                  <a:gd name="connsiteY46" fmla="*/ 2022080 h 3176298"/>
                  <a:gd name="connsiteX47" fmla="*/ 2676398 w 12192000"/>
                  <a:gd name="connsiteY47" fmla="*/ 2044751 h 3176298"/>
                  <a:gd name="connsiteX48" fmla="*/ 2693543 w 12192000"/>
                  <a:gd name="connsiteY48" fmla="*/ 2045703 h 3176298"/>
                  <a:gd name="connsiteX49" fmla="*/ 2741360 w 12192000"/>
                  <a:gd name="connsiteY49" fmla="*/ 2041701 h 3176298"/>
                  <a:gd name="connsiteX50" fmla="*/ 2854140 w 12192000"/>
                  <a:gd name="connsiteY50" fmla="*/ 2082851 h 3176298"/>
                  <a:gd name="connsiteX51" fmla="*/ 2967110 w 12192000"/>
                  <a:gd name="connsiteY51" fmla="*/ 2096949 h 3176298"/>
                  <a:gd name="connsiteX52" fmla="*/ 3029216 w 12192000"/>
                  <a:gd name="connsiteY52" fmla="*/ 2096757 h 3176298"/>
                  <a:gd name="connsiteX53" fmla="*/ 3073604 w 12192000"/>
                  <a:gd name="connsiteY53" fmla="*/ 2106856 h 3176298"/>
                  <a:gd name="connsiteX54" fmla="*/ 3182763 w 12192000"/>
                  <a:gd name="connsiteY54" fmla="*/ 2137527 h 3176298"/>
                  <a:gd name="connsiteX55" fmla="*/ 3234202 w 12192000"/>
                  <a:gd name="connsiteY55" fmla="*/ 2142289 h 3176298"/>
                  <a:gd name="connsiteX56" fmla="*/ 3288877 w 12192000"/>
                  <a:gd name="connsiteY56" fmla="*/ 2152578 h 3176298"/>
                  <a:gd name="connsiteX57" fmla="*/ 3424135 w 12192000"/>
                  <a:gd name="connsiteY57" fmla="*/ 2198680 h 3176298"/>
                  <a:gd name="connsiteX58" fmla="*/ 3534629 w 12192000"/>
                  <a:gd name="connsiteY58" fmla="*/ 2196013 h 3176298"/>
                  <a:gd name="connsiteX59" fmla="*/ 3605116 w 12192000"/>
                  <a:gd name="connsiteY59" fmla="*/ 2196583 h 3176298"/>
                  <a:gd name="connsiteX60" fmla="*/ 3689131 w 12192000"/>
                  <a:gd name="connsiteY60" fmla="*/ 2211824 h 3176298"/>
                  <a:gd name="connsiteX61" fmla="*/ 3757902 w 12192000"/>
                  <a:gd name="connsiteY61" fmla="*/ 2234114 h 3176298"/>
                  <a:gd name="connsiteX62" fmla="*/ 3852966 w 12192000"/>
                  <a:gd name="connsiteY62" fmla="*/ 2251831 h 3176298"/>
                  <a:gd name="connsiteX63" fmla="*/ 3947648 w 12192000"/>
                  <a:gd name="connsiteY63" fmla="*/ 2285932 h 3176298"/>
                  <a:gd name="connsiteX64" fmla="*/ 4013753 w 12192000"/>
                  <a:gd name="connsiteY64" fmla="*/ 2312031 h 3176298"/>
                  <a:gd name="connsiteX65" fmla="*/ 4105766 w 12192000"/>
                  <a:gd name="connsiteY65" fmla="*/ 2335082 h 3176298"/>
                  <a:gd name="connsiteX66" fmla="*/ 4246551 w 12192000"/>
                  <a:gd name="connsiteY66" fmla="*/ 2351274 h 3176298"/>
                  <a:gd name="connsiteX67" fmla="*/ 4311323 w 12192000"/>
                  <a:gd name="connsiteY67" fmla="*/ 2352991 h 3176298"/>
                  <a:gd name="connsiteX68" fmla="*/ 4413817 w 12192000"/>
                  <a:gd name="connsiteY68" fmla="*/ 2390899 h 3176298"/>
                  <a:gd name="connsiteX69" fmla="*/ 4457632 w 12192000"/>
                  <a:gd name="connsiteY69" fmla="*/ 2409188 h 3176298"/>
                  <a:gd name="connsiteX70" fmla="*/ 4497068 w 12192000"/>
                  <a:gd name="connsiteY70" fmla="*/ 2393947 h 3176298"/>
                  <a:gd name="connsiteX71" fmla="*/ 4522596 w 12192000"/>
                  <a:gd name="connsiteY71" fmla="*/ 2376421 h 3176298"/>
                  <a:gd name="connsiteX72" fmla="*/ 4603368 w 12192000"/>
                  <a:gd name="connsiteY72" fmla="*/ 2391282 h 3176298"/>
                  <a:gd name="connsiteX73" fmla="*/ 4689098 w 12192000"/>
                  <a:gd name="connsiteY73" fmla="*/ 2406903 h 3176298"/>
                  <a:gd name="connsiteX74" fmla="*/ 4719697 w 12192000"/>
                  <a:gd name="connsiteY74" fmla="*/ 2413428 h 3176298"/>
                  <a:gd name="connsiteX75" fmla="*/ 4726469 w 12192000"/>
                  <a:gd name="connsiteY75" fmla="*/ 2414298 h 3176298"/>
                  <a:gd name="connsiteX76" fmla="*/ 4785776 w 12192000"/>
                  <a:gd name="connsiteY76" fmla="*/ 2414298 h 3176298"/>
                  <a:gd name="connsiteX77" fmla="*/ 4788661 w 12192000"/>
                  <a:gd name="connsiteY77" fmla="*/ 2414047 h 3176298"/>
                  <a:gd name="connsiteX78" fmla="*/ 4827024 w 12192000"/>
                  <a:gd name="connsiteY78" fmla="*/ 2408999 h 3176298"/>
                  <a:gd name="connsiteX79" fmla="*/ 4887415 w 12192000"/>
                  <a:gd name="connsiteY79" fmla="*/ 2405570 h 3176298"/>
                  <a:gd name="connsiteX80" fmla="*/ 4936184 w 12192000"/>
                  <a:gd name="connsiteY80" fmla="*/ 2395853 h 3176298"/>
                  <a:gd name="connsiteX81" fmla="*/ 4953328 w 12192000"/>
                  <a:gd name="connsiteY81" fmla="*/ 2390138 h 3176298"/>
                  <a:gd name="connsiteX82" fmla="*/ 5089162 w 12192000"/>
                  <a:gd name="connsiteY82" fmla="*/ 2345560 h 3176298"/>
                  <a:gd name="connsiteX83" fmla="*/ 5234326 w 12192000"/>
                  <a:gd name="connsiteY83" fmla="*/ 2309935 h 3176298"/>
                  <a:gd name="connsiteX84" fmla="*/ 5328438 w 12192000"/>
                  <a:gd name="connsiteY84" fmla="*/ 2332416 h 3176298"/>
                  <a:gd name="connsiteX85" fmla="*/ 5363491 w 12192000"/>
                  <a:gd name="connsiteY85" fmla="*/ 2332034 h 3176298"/>
                  <a:gd name="connsiteX86" fmla="*/ 5524660 w 12192000"/>
                  <a:gd name="connsiteY86" fmla="*/ 2337178 h 3176298"/>
                  <a:gd name="connsiteX87" fmla="*/ 5553045 w 12192000"/>
                  <a:gd name="connsiteY87" fmla="*/ 2342701 h 3176298"/>
                  <a:gd name="connsiteX88" fmla="*/ 5706401 w 12192000"/>
                  <a:gd name="connsiteY88" fmla="*/ 2320032 h 3176298"/>
                  <a:gd name="connsiteX89" fmla="*/ 5762029 w 12192000"/>
                  <a:gd name="connsiteY89" fmla="*/ 2316221 h 3176298"/>
                  <a:gd name="connsiteX90" fmla="*/ 5813276 w 12192000"/>
                  <a:gd name="connsiteY90" fmla="*/ 2309935 h 3176298"/>
                  <a:gd name="connsiteX91" fmla="*/ 5884906 w 12192000"/>
                  <a:gd name="connsiteY91" fmla="*/ 2308411 h 3176298"/>
                  <a:gd name="connsiteX92" fmla="*/ 5959204 w 12192000"/>
                  <a:gd name="connsiteY92" fmla="*/ 2311269 h 3176298"/>
                  <a:gd name="connsiteX93" fmla="*/ 6042072 w 12192000"/>
                  <a:gd name="connsiteY93" fmla="*/ 2310697 h 3176298"/>
                  <a:gd name="connsiteX94" fmla="*/ 6074842 w 12192000"/>
                  <a:gd name="connsiteY94" fmla="*/ 2305745 h 3176298"/>
                  <a:gd name="connsiteX95" fmla="*/ 6163425 w 12192000"/>
                  <a:gd name="connsiteY95" fmla="*/ 2309172 h 3176298"/>
                  <a:gd name="connsiteX96" fmla="*/ 6209909 w 12192000"/>
                  <a:gd name="connsiteY96" fmla="*/ 2303459 h 3176298"/>
                  <a:gd name="connsiteX97" fmla="*/ 6286493 w 12192000"/>
                  <a:gd name="connsiteY97" fmla="*/ 2302315 h 3176298"/>
                  <a:gd name="connsiteX98" fmla="*/ 6311449 w 12192000"/>
                  <a:gd name="connsiteY98" fmla="*/ 2300980 h 3176298"/>
                  <a:gd name="connsiteX99" fmla="*/ 6333739 w 12192000"/>
                  <a:gd name="connsiteY99" fmla="*/ 2300218 h 3176298"/>
                  <a:gd name="connsiteX100" fmla="*/ 6410131 w 12192000"/>
                  <a:gd name="connsiteY100" fmla="*/ 2315841 h 3176298"/>
                  <a:gd name="connsiteX101" fmla="*/ 6477951 w 12192000"/>
                  <a:gd name="connsiteY101" fmla="*/ 2316793 h 3176298"/>
                  <a:gd name="connsiteX102" fmla="*/ 6596828 w 12192000"/>
                  <a:gd name="connsiteY102" fmla="*/ 2329368 h 3176298"/>
                  <a:gd name="connsiteX103" fmla="*/ 6623118 w 12192000"/>
                  <a:gd name="connsiteY103" fmla="*/ 2324985 h 3176298"/>
                  <a:gd name="connsiteX104" fmla="*/ 6705417 w 12192000"/>
                  <a:gd name="connsiteY104" fmla="*/ 2323272 h 3176298"/>
                  <a:gd name="connsiteX105" fmla="*/ 6752283 w 12192000"/>
                  <a:gd name="connsiteY105" fmla="*/ 2321937 h 3176298"/>
                  <a:gd name="connsiteX106" fmla="*/ 6810195 w 12192000"/>
                  <a:gd name="connsiteY106" fmla="*/ 2331082 h 3176298"/>
                  <a:gd name="connsiteX107" fmla="*/ 6910782 w 12192000"/>
                  <a:gd name="connsiteY107" fmla="*/ 2350512 h 3176298"/>
                  <a:gd name="connsiteX108" fmla="*/ 6937263 w 12192000"/>
                  <a:gd name="connsiteY108" fmla="*/ 2353561 h 3176298"/>
                  <a:gd name="connsiteX109" fmla="*/ 6985653 w 12192000"/>
                  <a:gd name="connsiteY109" fmla="*/ 2362897 h 3176298"/>
                  <a:gd name="connsiteX110" fmla="*/ 6994415 w 12192000"/>
                  <a:gd name="connsiteY110" fmla="*/ 2364611 h 3176298"/>
                  <a:gd name="connsiteX111" fmla="*/ 7068141 w 12192000"/>
                  <a:gd name="connsiteY111" fmla="*/ 2388234 h 3176298"/>
                  <a:gd name="connsiteX112" fmla="*/ 7106432 w 12192000"/>
                  <a:gd name="connsiteY112" fmla="*/ 2390138 h 3176298"/>
                  <a:gd name="connsiteX113" fmla="*/ 7216547 w 12192000"/>
                  <a:gd name="connsiteY113" fmla="*/ 2390330 h 3176298"/>
                  <a:gd name="connsiteX114" fmla="*/ 7263220 w 12192000"/>
                  <a:gd name="connsiteY114" fmla="*/ 2386709 h 3176298"/>
                  <a:gd name="connsiteX115" fmla="*/ 7375428 w 12192000"/>
                  <a:gd name="connsiteY115" fmla="*/ 2372803 h 3176298"/>
                  <a:gd name="connsiteX116" fmla="*/ 7445916 w 12192000"/>
                  <a:gd name="connsiteY116" fmla="*/ 2365945 h 3176298"/>
                  <a:gd name="connsiteX117" fmla="*/ 7526880 w 12192000"/>
                  <a:gd name="connsiteY117" fmla="*/ 2355084 h 3176298"/>
                  <a:gd name="connsiteX118" fmla="*/ 7619655 w 12192000"/>
                  <a:gd name="connsiteY118" fmla="*/ 2348226 h 3176298"/>
                  <a:gd name="connsiteX119" fmla="*/ 7788636 w 12192000"/>
                  <a:gd name="connsiteY119" fmla="*/ 2327461 h 3176298"/>
                  <a:gd name="connsiteX120" fmla="*/ 7952280 w 12192000"/>
                  <a:gd name="connsiteY120" fmla="*/ 2305935 h 3176298"/>
                  <a:gd name="connsiteX121" fmla="*/ 8019339 w 12192000"/>
                  <a:gd name="connsiteY121" fmla="*/ 2286884 h 3176298"/>
                  <a:gd name="connsiteX122" fmla="*/ 8137835 w 12192000"/>
                  <a:gd name="connsiteY122" fmla="*/ 2259832 h 3176298"/>
                  <a:gd name="connsiteX123" fmla="*/ 8189651 w 12192000"/>
                  <a:gd name="connsiteY123" fmla="*/ 2243639 h 3176298"/>
                  <a:gd name="connsiteX124" fmla="*/ 8313671 w 12192000"/>
                  <a:gd name="connsiteY124" fmla="*/ 2209920 h 3176298"/>
                  <a:gd name="connsiteX125" fmla="*/ 8459979 w 12192000"/>
                  <a:gd name="connsiteY125" fmla="*/ 2158864 h 3176298"/>
                  <a:gd name="connsiteX126" fmla="*/ 8516369 w 12192000"/>
                  <a:gd name="connsiteY126" fmla="*/ 2144003 h 3176298"/>
                  <a:gd name="connsiteX127" fmla="*/ 8657726 w 12192000"/>
                  <a:gd name="connsiteY127" fmla="*/ 2106284 h 3176298"/>
                  <a:gd name="connsiteX128" fmla="*/ 8711448 w 12192000"/>
                  <a:gd name="connsiteY128" fmla="*/ 2098664 h 3176298"/>
                  <a:gd name="connsiteX129" fmla="*/ 8772219 w 12192000"/>
                  <a:gd name="connsiteY129" fmla="*/ 2082280 h 3176298"/>
                  <a:gd name="connsiteX130" fmla="*/ 8845565 w 12192000"/>
                  <a:gd name="connsiteY130" fmla="*/ 2053705 h 3176298"/>
                  <a:gd name="connsiteX131" fmla="*/ 8967871 w 12192000"/>
                  <a:gd name="connsiteY131" fmla="*/ 2011221 h 3176298"/>
                  <a:gd name="connsiteX132" fmla="*/ 9015878 w 12192000"/>
                  <a:gd name="connsiteY132" fmla="*/ 2001124 h 3176298"/>
                  <a:gd name="connsiteX133" fmla="*/ 9234579 w 12192000"/>
                  <a:gd name="connsiteY133" fmla="*/ 1935209 h 3176298"/>
                  <a:gd name="connsiteX134" fmla="*/ 9346597 w 12192000"/>
                  <a:gd name="connsiteY134" fmla="*/ 1896917 h 3176298"/>
                  <a:gd name="connsiteX135" fmla="*/ 9416321 w 12192000"/>
                  <a:gd name="connsiteY135" fmla="*/ 1880724 h 3176298"/>
                  <a:gd name="connsiteX136" fmla="*/ 9477283 w 12192000"/>
                  <a:gd name="connsiteY136" fmla="*/ 1856149 h 3176298"/>
                  <a:gd name="connsiteX137" fmla="*/ 9666265 w 12192000"/>
                  <a:gd name="connsiteY137" fmla="*/ 1787186 h 3176298"/>
                  <a:gd name="connsiteX138" fmla="*/ 9754088 w 12192000"/>
                  <a:gd name="connsiteY138" fmla="*/ 1741464 h 3176298"/>
                  <a:gd name="connsiteX139" fmla="*/ 9899446 w 12192000"/>
                  <a:gd name="connsiteY139" fmla="*/ 1656880 h 3176298"/>
                  <a:gd name="connsiteX140" fmla="*/ 9993175 w 12192000"/>
                  <a:gd name="connsiteY140" fmla="*/ 1576487 h 3176298"/>
                  <a:gd name="connsiteX141" fmla="*/ 10044230 w 12192000"/>
                  <a:gd name="connsiteY141" fmla="*/ 1540480 h 3176298"/>
                  <a:gd name="connsiteX142" fmla="*/ 10131863 w 12192000"/>
                  <a:gd name="connsiteY142" fmla="*/ 1485613 h 3176298"/>
                  <a:gd name="connsiteX143" fmla="*/ 10242357 w 12192000"/>
                  <a:gd name="connsiteY143" fmla="*/ 1410555 h 3176298"/>
                  <a:gd name="connsiteX144" fmla="*/ 10363709 w 12192000"/>
                  <a:gd name="connsiteY144" fmla="*/ 1359499 h 3176298"/>
                  <a:gd name="connsiteX145" fmla="*/ 10428291 w 12192000"/>
                  <a:gd name="connsiteY145" fmla="*/ 1314920 h 3176298"/>
                  <a:gd name="connsiteX146" fmla="*/ 10490969 w 12192000"/>
                  <a:gd name="connsiteY146" fmla="*/ 1267104 h 3176298"/>
                  <a:gd name="connsiteX147" fmla="*/ 10523354 w 12192000"/>
                  <a:gd name="connsiteY147" fmla="*/ 1238337 h 3176298"/>
                  <a:gd name="connsiteX148" fmla="*/ 10590031 w 12192000"/>
                  <a:gd name="connsiteY148" fmla="*/ 1191664 h 3176298"/>
                  <a:gd name="connsiteX149" fmla="*/ 10656519 w 12192000"/>
                  <a:gd name="connsiteY149" fmla="*/ 1156038 h 3176298"/>
                  <a:gd name="connsiteX150" fmla="*/ 10703573 w 12192000"/>
                  <a:gd name="connsiteY150" fmla="*/ 1120603 h 3176298"/>
                  <a:gd name="connsiteX151" fmla="*/ 10764534 w 12192000"/>
                  <a:gd name="connsiteY151" fmla="*/ 1067643 h 3176298"/>
                  <a:gd name="connsiteX152" fmla="*/ 10850453 w 12192000"/>
                  <a:gd name="connsiteY152" fmla="*/ 1014301 h 3176298"/>
                  <a:gd name="connsiteX153" fmla="*/ 10929704 w 12192000"/>
                  <a:gd name="connsiteY153" fmla="*/ 980201 h 3176298"/>
                  <a:gd name="connsiteX154" fmla="*/ 10967423 w 12192000"/>
                  <a:gd name="connsiteY154" fmla="*/ 930289 h 3176298"/>
                  <a:gd name="connsiteX155" fmla="*/ 11058869 w 12192000"/>
                  <a:gd name="connsiteY155" fmla="*/ 838084 h 3176298"/>
                  <a:gd name="connsiteX156" fmla="*/ 11172600 w 12192000"/>
                  <a:gd name="connsiteY156" fmla="*/ 762834 h 3176298"/>
                  <a:gd name="connsiteX157" fmla="*/ 11275283 w 12192000"/>
                  <a:gd name="connsiteY157" fmla="*/ 673676 h 3176298"/>
                  <a:gd name="connsiteX158" fmla="*/ 11320623 w 12192000"/>
                  <a:gd name="connsiteY158" fmla="*/ 639195 h 3176298"/>
                  <a:gd name="connsiteX159" fmla="*/ 11374346 w 12192000"/>
                  <a:gd name="connsiteY159" fmla="*/ 601664 h 3176298"/>
                  <a:gd name="connsiteX160" fmla="*/ 11448453 w 12192000"/>
                  <a:gd name="connsiteY160" fmla="*/ 567755 h 3176298"/>
                  <a:gd name="connsiteX161" fmla="*/ 11532275 w 12192000"/>
                  <a:gd name="connsiteY161" fmla="*/ 522605 h 3176298"/>
                  <a:gd name="connsiteX162" fmla="*/ 11562947 w 12192000"/>
                  <a:gd name="connsiteY162" fmla="*/ 486598 h 3176298"/>
                  <a:gd name="connsiteX163" fmla="*/ 11672489 w 12192000"/>
                  <a:gd name="connsiteY163" fmla="*/ 335337 h 3176298"/>
                  <a:gd name="connsiteX164" fmla="*/ 11821656 w 12192000"/>
                  <a:gd name="connsiteY164" fmla="*/ 207889 h 3176298"/>
                  <a:gd name="connsiteX165" fmla="*/ 11986443 w 12192000"/>
                  <a:gd name="connsiteY165" fmla="*/ 104824 h 3176298"/>
                  <a:gd name="connsiteX166" fmla="*/ 12026448 w 12192000"/>
                  <a:gd name="connsiteY166" fmla="*/ 88821 h 3176298"/>
                  <a:gd name="connsiteX167" fmla="*/ 12160947 w 12192000"/>
                  <a:gd name="connsiteY167" fmla="*/ 28621 h 3176298"/>
                  <a:gd name="connsiteX168" fmla="*/ 12192000 w 12192000"/>
                  <a:gd name="connsiteY168" fmla="*/ 0 h 3176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</a:cxnLst>
                <a:rect l="l" t="t" r="r" b="b"/>
                <a:pathLst>
                  <a:path w="12192000" h="3176298">
                    <a:moveTo>
                      <a:pt x="12192000" y="0"/>
                    </a:moveTo>
                    <a:lnTo>
                      <a:pt x="12192000" y="3176298"/>
                    </a:lnTo>
                    <a:lnTo>
                      <a:pt x="0" y="3176298"/>
                    </a:lnTo>
                    <a:lnTo>
                      <a:pt x="0" y="2264980"/>
                    </a:lnTo>
                    <a:lnTo>
                      <a:pt x="544" y="2264980"/>
                    </a:lnTo>
                    <a:lnTo>
                      <a:pt x="544" y="2392219"/>
                    </a:lnTo>
                    <a:lnTo>
                      <a:pt x="61197" y="2387448"/>
                    </a:lnTo>
                    <a:cubicBezTo>
                      <a:pt x="80794" y="2382137"/>
                      <a:pt x="99990" y="2374707"/>
                      <a:pt x="119613" y="2369945"/>
                    </a:cubicBezTo>
                    <a:cubicBezTo>
                      <a:pt x="137898" y="2365563"/>
                      <a:pt x="155046" y="2355466"/>
                      <a:pt x="172384" y="2347084"/>
                    </a:cubicBezTo>
                    <a:cubicBezTo>
                      <a:pt x="205529" y="2331082"/>
                      <a:pt x="240965" y="2341178"/>
                      <a:pt x="274873" y="2336988"/>
                    </a:cubicBezTo>
                    <a:cubicBezTo>
                      <a:pt x="285732" y="2335653"/>
                      <a:pt x="296590" y="2334130"/>
                      <a:pt x="307259" y="2331461"/>
                    </a:cubicBezTo>
                    <a:cubicBezTo>
                      <a:pt x="336408" y="2324413"/>
                      <a:pt x="366127" y="2318317"/>
                      <a:pt x="394511" y="2308601"/>
                    </a:cubicBezTo>
                    <a:cubicBezTo>
                      <a:pt x="426709" y="2297743"/>
                      <a:pt x="457572" y="2283264"/>
                      <a:pt x="494337" y="2268213"/>
                    </a:cubicBezTo>
                    <a:cubicBezTo>
                      <a:pt x="507102" y="2272024"/>
                      <a:pt x="526724" y="2282312"/>
                      <a:pt x="546917" y="2283264"/>
                    </a:cubicBezTo>
                    <a:cubicBezTo>
                      <a:pt x="611880" y="2286503"/>
                      <a:pt x="672650" y="2268786"/>
                      <a:pt x="730754" y="2240780"/>
                    </a:cubicBezTo>
                    <a:cubicBezTo>
                      <a:pt x="748471" y="2232399"/>
                      <a:pt x="767524" y="2226874"/>
                      <a:pt x="785432" y="2218682"/>
                    </a:cubicBezTo>
                    <a:cubicBezTo>
                      <a:pt x="791717" y="2215826"/>
                      <a:pt x="799909" y="2209730"/>
                      <a:pt x="801053" y="2204013"/>
                    </a:cubicBezTo>
                    <a:cubicBezTo>
                      <a:pt x="807719" y="2170866"/>
                      <a:pt x="832486" y="2171436"/>
                      <a:pt x="858205" y="2169532"/>
                    </a:cubicBezTo>
                    <a:cubicBezTo>
                      <a:pt x="888877" y="2167247"/>
                      <a:pt x="919165" y="2161912"/>
                      <a:pt x="949646" y="2157340"/>
                    </a:cubicBezTo>
                    <a:cubicBezTo>
                      <a:pt x="953648" y="2156768"/>
                      <a:pt x="957266" y="2152768"/>
                      <a:pt x="960887" y="2150099"/>
                    </a:cubicBezTo>
                    <a:cubicBezTo>
                      <a:pt x="966411" y="2146099"/>
                      <a:pt x="971554" y="2140003"/>
                      <a:pt x="977653" y="2138480"/>
                    </a:cubicBezTo>
                    <a:cubicBezTo>
                      <a:pt x="1008894" y="2131049"/>
                      <a:pt x="1040327" y="2124763"/>
                      <a:pt x="1071762" y="2117905"/>
                    </a:cubicBezTo>
                    <a:cubicBezTo>
                      <a:pt x="1078810" y="2116380"/>
                      <a:pt x="1086048" y="2114476"/>
                      <a:pt x="1092527" y="2111428"/>
                    </a:cubicBezTo>
                    <a:cubicBezTo>
                      <a:pt x="1098623" y="2108570"/>
                      <a:pt x="1103767" y="2103616"/>
                      <a:pt x="1109865" y="2100568"/>
                    </a:cubicBezTo>
                    <a:cubicBezTo>
                      <a:pt x="1126437" y="2092378"/>
                      <a:pt x="1143394" y="2084757"/>
                      <a:pt x="1162823" y="2075613"/>
                    </a:cubicBezTo>
                    <a:cubicBezTo>
                      <a:pt x="1173681" y="2092757"/>
                      <a:pt x="1188354" y="2083041"/>
                      <a:pt x="1206641" y="2074851"/>
                    </a:cubicBezTo>
                    <a:cubicBezTo>
                      <a:pt x="1225310" y="2066468"/>
                      <a:pt x="1246837" y="2063801"/>
                      <a:pt x="1267411" y="2060753"/>
                    </a:cubicBezTo>
                    <a:cubicBezTo>
                      <a:pt x="1305132" y="2055228"/>
                      <a:pt x="1343044" y="2051799"/>
                      <a:pt x="1380762" y="2046847"/>
                    </a:cubicBezTo>
                    <a:cubicBezTo>
                      <a:pt x="1388765" y="2045703"/>
                      <a:pt x="1397909" y="2043608"/>
                      <a:pt x="1404006" y="2038844"/>
                    </a:cubicBezTo>
                    <a:cubicBezTo>
                      <a:pt x="1445725" y="2006839"/>
                      <a:pt x="1496403" y="1997887"/>
                      <a:pt x="1544598" y="2000932"/>
                    </a:cubicBezTo>
                    <a:cubicBezTo>
                      <a:pt x="1582510" y="2003220"/>
                      <a:pt x="1619658" y="2004935"/>
                      <a:pt x="1657188" y="2001697"/>
                    </a:cubicBezTo>
                    <a:cubicBezTo>
                      <a:pt x="1660046" y="2001505"/>
                      <a:pt x="1663856" y="2001887"/>
                      <a:pt x="1665950" y="2003411"/>
                    </a:cubicBezTo>
                    <a:cubicBezTo>
                      <a:pt x="1678904" y="2013507"/>
                      <a:pt x="1692431" y="2014269"/>
                      <a:pt x="1709006" y="2015983"/>
                    </a:cubicBezTo>
                    <a:cubicBezTo>
                      <a:pt x="1732439" y="2018461"/>
                      <a:pt x="1753965" y="2016745"/>
                      <a:pt x="1775684" y="2012555"/>
                    </a:cubicBezTo>
                    <a:cubicBezTo>
                      <a:pt x="1791496" y="2009507"/>
                      <a:pt x="1807497" y="2003220"/>
                      <a:pt x="1821596" y="1995218"/>
                    </a:cubicBezTo>
                    <a:cubicBezTo>
                      <a:pt x="1841216" y="1983978"/>
                      <a:pt x="1860079" y="1979597"/>
                      <a:pt x="1878748" y="1994457"/>
                    </a:cubicBezTo>
                    <a:cubicBezTo>
                      <a:pt x="1898940" y="2010269"/>
                      <a:pt x="1921800" y="2004745"/>
                      <a:pt x="1944092" y="2005315"/>
                    </a:cubicBezTo>
                    <a:cubicBezTo>
                      <a:pt x="1953806" y="2005507"/>
                      <a:pt x="1964094" y="2005124"/>
                      <a:pt x="1973429" y="2007601"/>
                    </a:cubicBezTo>
                    <a:cubicBezTo>
                      <a:pt x="2000479" y="2014651"/>
                      <a:pt x="2026581" y="2025320"/>
                      <a:pt x="2054013" y="2030082"/>
                    </a:cubicBezTo>
                    <a:cubicBezTo>
                      <a:pt x="2069254" y="2032747"/>
                      <a:pt x="2086208" y="2027986"/>
                      <a:pt x="2102021" y="2024557"/>
                    </a:cubicBezTo>
                    <a:cubicBezTo>
                      <a:pt x="2118023" y="2020937"/>
                      <a:pt x="2133834" y="2015413"/>
                      <a:pt x="2149267" y="2009697"/>
                    </a:cubicBezTo>
                    <a:cubicBezTo>
                      <a:pt x="2159743" y="2005887"/>
                      <a:pt x="2171173" y="2002267"/>
                      <a:pt x="2179556" y="1995409"/>
                    </a:cubicBezTo>
                    <a:cubicBezTo>
                      <a:pt x="2198608" y="1979788"/>
                      <a:pt x="2218229" y="1977120"/>
                      <a:pt x="2240710" y="1985312"/>
                    </a:cubicBezTo>
                    <a:cubicBezTo>
                      <a:pt x="2244137" y="1986647"/>
                      <a:pt x="2248138" y="1986647"/>
                      <a:pt x="2251948" y="1986836"/>
                    </a:cubicBezTo>
                    <a:cubicBezTo>
                      <a:pt x="2312915" y="1990836"/>
                      <a:pt x="2373874" y="1993314"/>
                      <a:pt x="2434456" y="1999410"/>
                    </a:cubicBezTo>
                    <a:cubicBezTo>
                      <a:pt x="2459029" y="2001887"/>
                      <a:pt x="2482652" y="2012745"/>
                      <a:pt x="2506847" y="2019603"/>
                    </a:cubicBezTo>
                    <a:cubicBezTo>
                      <a:pt x="2511800" y="2020937"/>
                      <a:pt x="2517327" y="2023033"/>
                      <a:pt x="2522279" y="2022080"/>
                    </a:cubicBezTo>
                    <a:cubicBezTo>
                      <a:pt x="2576191" y="2012555"/>
                      <a:pt x="2626677" y="2026461"/>
                      <a:pt x="2676398" y="2044751"/>
                    </a:cubicBezTo>
                    <a:cubicBezTo>
                      <a:pt x="2681540" y="2046656"/>
                      <a:pt x="2687827" y="2046084"/>
                      <a:pt x="2693543" y="2045703"/>
                    </a:cubicBezTo>
                    <a:cubicBezTo>
                      <a:pt x="2709548" y="2044370"/>
                      <a:pt x="2726882" y="2037701"/>
                      <a:pt x="2741360" y="2041701"/>
                    </a:cubicBezTo>
                    <a:cubicBezTo>
                      <a:pt x="2779842" y="2052753"/>
                      <a:pt x="2817943" y="2066087"/>
                      <a:pt x="2854140" y="2082851"/>
                    </a:cubicBezTo>
                    <a:cubicBezTo>
                      <a:pt x="2890910" y="2099805"/>
                      <a:pt x="2925008" y="2114095"/>
                      <a:pt x="2967110" y="2096949"/>
                    </a:cubicBezTo>
                    <a:cubicBezTo>
                      <a:pt x="2985016" y="2089709"/>
                      <a:pt x="3008639" y="2094853"/>
                      <a:pt x="3029216" y="2096757"/>
                    </a:cubicBezTo>
                    <a:cubicBezTo>
                      <a:pt x="3044264" y="2098282"/>
                      <a:pt x="3058743" y="2106856"/>
                      <a:pt x="3073604" y="2106856"/>
                    </a:cubicBezTo>
                    <a:cubicBezTo>
                      <a:pt x="3113231" y="2106856"/>
                      <a:pt x="3148472" y="2116953"/>
                      <a:pt x="3182763" y="2137527"/>
                    </a:cubicBezTo>
                    <a:cubicBezTo>
                      <a:pt x="3196102" y="2145528"/>
                      <a:pt x="3216867" y="2140193"/>
                      <a:pt x="3234202" y="2142289"/>
                    </a:cubicBezTo>
                    <a:cubicBezTo>
                      <a:pt x="3252492" y="2144765"/>
                      <a:pt x="3271348" y="2147051"/>
                      <a:pt x="3288877" y="2152578"/>
                    </a:cubicBezTo>
                    <a:cubicBezTo>
                      <a:pt x="3334216" y="2167056"/>
                      <a:pt x="3378986" y="2183439"/>
                      <a:pt x="3424135" y="2198680"/>
                    </a:cubicBezTo>
                    <a:cubicBezTo>
                      <a:pt x="3461282" y="2211253"/>
                      <a:pt x="3497862" y="2201347"/>
                      <a:pt x="3534629" y="2196013"/>
                    </a:cubicBezTo>
                    <a:cubicBezTo>
                      <a:pt x="3557682" y="2192583"/>
                      <a:pt x="3579206" y="2184391"/>
                      <a:pt x="3605116" y="2196583"/>
                    </a:cubicBezTo>
                    <a:cubicBezTo>
                      <a:pt x="3629882" y="2208205"/>
                      <a:pt x="3661315" y="2205537"/>
                      <a:pt x="3689131" y="2211824"/>
                    </a:cubicBezTo>
                    <a:cubicBezTo>
                      <a:pt x="3712565" y="2217157"/>
                      <a:pt x="3735231" y="2225732"/>
                      <a:pt x="3757902" y="2234114"/>
                    </a:cubicBezTo>
                    <a:cubicBezTo>
                      <a:pt x="3788766" y="2245545"/>
                      <a:pt x="3819245" y="2257545"/>
                      <a:pt x="3852966" y="2251831"/>
                    </a:cubicBezTo>
                    <a:cubicBezTo>
                      <a:pt x="3891259" y="2245353"/>
                      <a:pt x="3917546" y="2269738"/>
                      <a:pt x="3947648" y="2285932"/>
                    </a:cubicBezTo>
                    <a:cubicBezTo>
                      <a:pt x="3968414" y="2296980"/>
                      <a:pt x="3991083" y="2305172"/>
                      <a:pt x="4013753" y="2312031"/>
                    </a:cubicBezTo>
                    <a:cubicBezTo>
                      <a:pt x="4044043" y="2320985"/>
                      <a:pt x="4075285" y="2326320"/>
                      <a:pt x="4105766" y="2335082"/>
                    </a:cubicBezTo>
                    <a:cubicBezTo>
                      <a:pt x="4151870" y="2348226"/>
                      <a:pt x="4198546" y="2358514"/>
                      <a:pt x="4246551" y="2351274"/>
                    </a:cubicBezTo>
                    <a:cubicBezTo>
                      <a:pt x="4268649" y="2348036"/>
                      <a:pt x="4289227" y="2348226"/>
                      <a:pt x="4311323" y="2352991"/>
                    </a:cubicBezTo>
                    <a:cubicBezTo>
                      <a:pt x="4347518" y="2360801"/>
                      <a:pt x="4384668" y="2361753"/>
                      <a:pt x="4413817" y="2390899"/>
                    </a:cubicBezTo>
                    <a:cubicBezTo>
                      <a:pt x="4424104" y="2401188"/>
                      <a:pt x="4442581" y="2403853"/>
                      <a:pt x="4457632" y="2409188"/>
                    </a:cubicBezTo>
                    <a:cubicBezTo>
                      <a:pt x="4474969" y="2415476"/>
                      <a:pt x="4487731" y="2412236"/>
                      <a:pt x="4497068" y="2393947"/>
                    </a:cubicBezTo>
                    <a:cubicBezTo>
                      <a:pt x="4501257" y="2385757"/>
                      <a:pt x="4513260" y="2377755"/>
                      <a:pt x="4522596" y="2376421"/>
                    </a:cubicBezTo>
                    <a:cubicBezTo>
                      <a:pt x="4550599" y="2372421"/>
                      <a:pt x="4576318" y="2378327"/>
                      <a:pt x="4603368" y="2391282"/>
                    </a:cubicBezTo>
                    <a:cubicBezTo>
                      <a:pt x="4628705" y="2403474"/>
                      <a:pt x="4660331" y="2402140"/>
                      <a:pt x="4689098" y="2406903"/>
                    </a:cubicBezTo>
                    <a:cubicBezTo>
                      <a:pt x="4699289" y="2408618"/>
                      <a:pt x="4709482" y="2411237"/>
                      <a:pt x="4719697" y="2413428"/>
                    </a:cubicBezTo>
                    <a:lnTo>
                      <a:pt x="4726469" y="2414298"/>
                    </a:lnTo>
                    <a:lnTo>
                      <a:pt x="4785776" y="2414298"/>
                    </a:lnTo>
                    <a:lnTo>
                      <a:pt x="4788661" y="2414047"/>
                    </a:lnTo>
                    <a:cubicBezTo>
                      <a:pt x="4801401" y="2412237"/>
                      <a:pt x="4814166" y="2410142"/>
                      <a:pt x="4827024" y="2408999"/>
                    </a:cubicBezTo>
                    <a:cubicBezTo>
                      <a:pt x="4847027" y="2407095"/>
                      <a:pt x="4867412" y="2407856"/>
                      <a:pt x="4887415" y="2405570"/>
                    </a:cubicBezTo>
                    <a:cubicBezTo>
                      <a:pt x="4903799" y="2403853"/>
                      <a:pt x="4919991" y="2399474"/>
                      <a:pt x="4936184" y="2395853"/>
                    </a:cubicBezTo>
                    <a:cubicBezTo>
                      <a:pt x="4942089" y="2394520"/>
                      <a:pt x="4947996" y="2389376"/>
                      <a:pt x="4953328" y="2390138"/>
                    </a:cubicBezTo>
                    <a:cubicBezTo>
                      <a:pt x="5006292" y="2398330"/>
                      <a:pt x="5044391" y="2361753"/>
                      <a:pt x="5089162" y="2345560"/>
                    </a:cubicBezTo>
                    <a:cubicBezTo>
                      <a:pt x="5136216" y="2328413"/>
                      <a:pt x="5181748" y="2302124"/>
                      <a:pt x="5234326" y="2309935"/>
                    </a:cubicBezTo>
                    <a:cubicBezTo>
                      <a:pt x="5266141" y="2314697"/>
                      <a:pt x="5296812" y="2325747"/>
                      <a:pt x="5328438" y="2332416"/>
                    </a:cubicBezTo>
                    <a:cubicBezTo>
                      <a:pt x="5339677" y="2334701"/>
                      <a:pt x="5352250" y="2334320"/>
                      <a:pt x="5363491" y="2332034"/>
                    </a:cubicBezTo>
                    <a:cubicBezTo>
                      <a:pt x="5417784" y="2321555"/>
                      <a:pt x="5471316" y="2320032"/>
                      <a:pt x="5524660" y="2337178"/>
                    </a:cubicBezTo>
                    <a:cubicBezTo>
                      <a:pt x="5533802" y="2340036"/>
                      <a:pt x="5543518" y="2342701"/>
                      <a:pt x="5553045" y="2342701"/>
                    </a:cubicBezTo>
                    <a:cubicBezTo>
                      <a:pt x="5605244" y="2342701"/>
                      <a:pt x="5656488" y="2338701"/>
                      <a:pt x="5706401" y="2320032"/>
                    </a:cubicBezTo>
                    <a:cubicBezTo>
                      <a:pt x="5723166" y="2313745"/>
                      <a:pt x="5743551" y="2317745"/>
                      <a:pt x="5762029" y="2316221"/>
                    </a:cubicBezTo>
                    <a:cubicBezTo>
                      <a:pt x="5779174" y="2314889"/>
                      <a:pt x="5796702" y="2314317"/>
                      <a:pt x="5813276" y="2309935"/>
                    </a:cubicBezTo>
                    <a:cubicBezTo>
                      <a:pt x="5837472" y="2303459"/>
                      <a:pt x="5859949" y="2302697"/>
                      <a:pt x="5884906" y="2308411"/>
                    </a:cubicBezTo>
                    <a:cubicBezTo>
                      <a:pt x="5908719" y="2313745"/>
                      <a:pt x="5934438" y="2311079"/>
                      <a:pt x="5959204" y="2311269"/>
                    </a:cubicBezTo>
                    <a:cubicBezTo>
                      <a:pt x="5986828" y="2311459"/>
                      <a:pt x="6014449" y="2311649"/>
                      <a:pt x="6042072" y="2310697"/>
                    </a:cubicBezTo>
                    <a:cubicBezTo>
                      <a:pt x="6053124" y="2310317"/>
                      <a:pt x="6065695" y="2302697"/>
                      <a:pt x="6074842" y="2305745"/>
                    </a:cubicBezTo>
                    <a:cubicBezTo>
                      <a:pt x="6104368" y="2316031"/>
                      <a:pt x="6133897" y="2303649"/>
                      <a:pt x="6163425" y="2309172"/>
                    </a:cubicBezTo>
                    <a:cubicBezTo>
                      <a:pt x="6177905" y="2312031"/>
                      <a:pt x="6194288" y="2304220"/>
                      <a:pt x="6209909" y="2303459"/>
                    </a:cubicBezTo>
                    <a:cubicBezTo>
                      <a:pt x="6235437" y="2302124"/>
                      <a:pt x="6260964" y="2302697"/>
                      <a:pt x="6286493" y="2302315"/>
                    </a:cubicBezTo>
                    <a:cubicBezTo>
                      <a:pt x="6294876" y="2302124"/>
                      <a:pt x="6303068" y="2301362"/>
                      <a:pt x="6311449" y="2300980"/>
                    </a:cubicBezTo>
                    <a:cubicBezTo>
                      <a:pt x="6318880" y="2300601"/>
                      <a:pt x="6326691" y="2298887"/>
                      <a:pt x="6333739" y="2300218"/>
                    </a:cubicBezTo>
                    <a:cubicBezTo>
                      <a:pt x="6359268" y="2304983"/>
                      <a:pt x="6384414" y="2312793"/>
                      <a:pt x="6410131" y="2315841"/>
                    </a:cubicBezTo>
                    <a:cubicBezTo>
                      <a:pt x="6432420" y="2318507"/>
                      <a:pt x="6455472" y="2314889"/>
                      <a:pt x="6477951" y="2316793"/>
                    </a:cubicBezTo>
                    <a:cubicBezTo>
                      <a:pt x="6517576" y="2320032"/>
                      <a:pt x="6557201" y="2325747"/>
                      <a:pt x="6596828" y="2329368"/>
                    </a:cubicBezTo>
                    <a:cubicBezTo>
                      <a:pt x="6605401" y="2330130"/>
                      <a:pt x="6614353" y="2325365"/>
                      <a:pt x="6623118" y="2324985"/>
                    </a:cubicBezTo>
                    <a:cubicBezTo>
                      <a:pt x="6650551" y="2324033"/>
                      <a:pt x="6677984" y="2323841"/>
                      <a:pt x="6705417" y="2323272"/>
                    </a:cubicBezTo>
                    <a:cubicBezTo>
                      <a:pt x="6721038" y="2323080"/>
                      <a:pt x="6736851" y="2323651"/>
                      <a:pt x="6752283" y="2321937"/>
                    </a:cubicBezTo>
                    <a:cubicBezTo>
                      <a:pt x="6772665" y="2319651"/>
                      <a:pt x="6791144" y="2316221"/>
                      <a:pt x="6810195" y="2331082"/>
                    </a:cubicBezTo>
                    <a:cubicBezTo>
                      <a:pt x="6839534" y="2354132"/>
                      <a:pt x="6876872" y="2345178"/>
                      <a:pt x="6910782" y="2350512"/>
                    </a:cubicBezTo>
                    <a:cubicBezTo>
                      <a:pt x="6919547" y="2351847"/>
                      <a:pt x="6928501" y="2352036"/>
                      <a:pt x="6937263" y="2353561"/>
                    </a:cubicBezTo>
                    <a:cubicBezTo>
                      <a:pt x="6953457" y="2356418"/>
                      <a:pt x="6969457" y="2359657"/>
                      <a:pt x="6985653" y="2362897"/>
                    </a:cubicBezTo>
                    <a:cubicBezTo>
                      <a:pt x="6988509" y="2363467"/>
                      <a:pt x="6991747" y="2363659"/>
                      <a:pt x="6994415" y="2364611"/>
                    </a:cubicBezTo>
                    <a:cubicBezTo>
                      <a:pt x="7018991" y="2372611"/>
                      <a:pt x="7043184" y="2381755"/>
                      <a:pt x="7068141" y="2388234"/>
                    </a:cubicBezTo>
                    <a:cubicBezTo>
                      <a:pt x="7080334" y="2391472"/>
                      <a:pt x="7093860" y="2391853"/>
                      <a:pt x="7106432" y="2390138"/>
                    </a:cubicBezTo>
                    <a:cubicBezTo>
                      <a:pt x="7143199" y="2385185"/>
                      <a:pt x="7179587" y="2383089"/>
                      <a:pt x="7216547" y="2390330"/>
                    </a:cubicBezTo>
                    <a:cubicBezTo>
                      <a:pt x="7231214" y="2393186"/>
                      <a:pt x="7247599" y="2388424"/>
                      <a:pt x="7263220" y="2386709"/>
                    </a:cubicBezTo>
                    <a:cubicBezTo>
                      <a:pt x="7300559" y="2382137"/>
                      <a:pt x="7337899" y="2377183"/>
                      <a:pt x="7375428" y="2372803"/>
                    </a:cubicBezTo>
                    <a:cubicBezTo>
                      <a:pt x="7398860" y="2370135"/>
                      <a:pt x="7422483" y="2368611"/>
                      <a:pt x="7445916" y="2365945"/>
                    </a:cubicBezTo>
                    <a:cubicBezTo>
                      <a:pt x="7472967" y="2362705"/>
                      <a:pt x="7499828" y="2357753"/>
                      <a:pt x="7526880" y="2355084"/>
                    </a:cubicBezTo>
                    <a:cubicBezTo>
                      <a:pt x="7557742" y="2352036"/>
                      <a:pt x="7588795" y="2351466"/>
                      <a:pt x="7619655" y="2348226"/>
                    </a:cubicBezTo>
                    <a:cubicBezTo>
                      <a:pt x="7676047" y="2341940"/>
                      <a:pt x="7732247" y="2334509"/>
                      <a:pt x="7788636" y="2327461"/>
                    </a:cubicBezTo>
                    <a:cubicBezTo>
                      <a:pt x="7843311" y="2320603"/>
                      <a:pt x="7897987" y="2314507"/>
                      <a:pt x="7952280" y="2305935"/>
                    </a:cubicBezTo>
                    <a:cubicBezTo>
                      <a:pt x="7975142" y="2302315"/>
                      <a:pt x="7996859" y="2292408"/>
                      <a:pt x="8019339" y="2286884"/>
                    </a:cubicBezTo>
                    <a:cubicBezTo>
                      <a:pt x="8058774" y="2277357"/>
                      <a:pt x="8098590" y="2269357"/>
                      <a:pt x="8137835" y="2259832"/>
                    </a:cubicBezTo>
                    <a:cubicBezTo>
                      <a:pt x="8155359" y="2255641"/>
                      <a:pt x="8172124" y="2248593"/>
                      <a:pt x="8189651" y="2243639"/>
                    </a:cubicBezTo>
                    <a:cubicBezTo>
                      <a:pt x="8230992" y="2232208"/>
                      <a:pt x="8272903" y="2222874"/>
                      <a:pt x="8313671" y="2209920"/>
                    </a:cubicBezTo>
                    <a:cubicBezTo>
                      <a:pt x="8362822" y="2194297"/>
                      <a:pt x="8411019" y="2175439"/>
                      <a:pt x="8459979" y="2158864"/>
                    </a:cubicBezTo>
                    <a:cubicBezTo>
                      <a:pt x="8478269" y="2152578"/>
                      <a:pt x="8497511" y="2148957"/>
                      <a:pt x="8516369" y="2144003"/>
                    </a:cubicBezTo>
                    <a:cubicBezTo>
                      <a:pt x="8563425" y="2131431"/>
                      <a:pt x="8610288" y="2118095"/>
                      <a:pt x="8657726" y="2106284"/>
                    </a:cubicBezTo>
                    <a:cubicBezTo>
                      <a:pt x="8675253" y="2101901"/>
                      <a:pt x="8693731" y="2102284"/>
                      <a:pt x="8711448" y="2098664"/>
                    </a:cubicBezTo>
                    <a:cubicBezTo>
                      <a:pt x="8732023" y="2094472"/>
                      <a:pt x="8752407" y="2089138"/>
                      <a:pt x="8772219" y="2082280"/>
                    </a:cubicBezTo>
                    <a:cubicBezTo>
                      <a:pt x="8796985" y="2073707"/>
                      <a:pt x="8820990" y="2062659"/>
                      <a:pt x="8845565" y="2053705"/>
                    </a:cubicBezTo>
                    <a:cubicBezTo>
                      <a:pt x="8886142" y="2039034"/>
                      <a:pt x="8926911" y="2024557"/>
                      <a:pt x="8967871" y="2011221"/>
                    </a:cubicBezTo>
                    <a:cubicBezTo>
                      <a:pt x="8983301" y="2006268"/>
                      <a:pt x="9000257" y="2005697"/>
                      <a:pt x="9015878" y="2001124"/>
                    </a:cubicBezTo>
                    <a:cubicBezTo>
                      <a:pt x="9088840" y="1979597"/>
                      <a:pt x="9161805" y="1957880"/>
                      <a:pt x="9234579" y="1935209"/>
                    </a:cubicBezTo>
                    <a:cubicBezTo>
                      <a:pt x="9272298" y="1923399"/>
                      <a:pt x="9308875" y="1908538"/>
                      <a:pt x="9346597" y="1896917"/>
                    </a:cubicBezTo>
                    <a:cubicBezTo>
                      <a:pt x="9369267" y="1889869"/>
                      <a:pt x="9393650" y="1887773"/>
                      <a:pt x="9416321" y="1880724"/>
                    </a:cubicBezTo>
                    <a:cubicBezTo>
                      <a:pt x="9437278" y="1874247"/>
                      <a:pt x="9456709" y="1863578"/>
                      <a:pt x="9477283" y="1856149"/>
                    </a:cubicBezTo>
                    <a:cubicBezTo>
                      <a:pt x="9540152" y="1833097"/>
                      <a:pt x="9603971" y="1811953"/>
                      <a:pt x="9666265" y="1787186"/>
                    </a:cubicBezTo>
                    <a:cubicBezTo>
                      <a:pt x="9696749" y="1775183"/>
                      <a:pt x="9725323" y="1757849"/>
                      <a:pt x="9754088" y="1741464"/>
                    </a:cubicBezTo>
                    <a:cubicBezTo>
                      <a:pt x="9802858" y="1713841"/>
                      <a:pt x="9850865" y="1685074"/>
                      <a:pt x="9899446" y="1656880"/>
                    </a:cubicBezTo>
                    <a:cubicBezTo>
                      <a:pt x="9935832" y="1635924"/>
                      <a:pt x="9968027" y="1611347"/>
                      <a:pt x="9993175" y="1576487"/>
                    </a:cubicBezTo>
                    <a:cubicBezTo>
                      <a:pt x="10004797" y="1560484"/>
                      <a:pt x="10024990" y="1546768"/>
                      <a:pt x="10044230" y="1540480"/>
                    </a:cubicBezTo>
                    <a:cubicBezTo>
                      <a:pt x="10078713" y="1529241"/>
                      <a:pt x="10104430" y="1507522"/>
                      <a:pt x="10131863" y="1485613"/>
                    </a:cubicBezTo>
                    <a:cubicBezTo>
                      <a:pt x="10166536" y="1457801"/>
                      <a:pt x="10203304" y="1431509"/>
                      <a:pt x="10242357" y="1410555"/>
                    </a:cubicBezTo>
                    <a:cubicBezTo>
                      <a:pt x="10280840" y="1389980"/>
                      <a:pt x="10324086" y="1378549"/>
                      <a:pt x="10363709" y="1359499"/>
                    </a:cubicBezTo>
                    <a:cubicBezTo>
                      <a:pt x="10386952" y="1348259"/>
                      <a:pt x="10407146" y="1330353"/>
                      <a:pt x="10428291" y="1314920"/>
                    </a:cubicBezTo>
                    <a:cubicBezTo>
                      <a:pt x="10449438" y="1299489"/>
                      <a:pt x="10470394" y="1283486"/>
                      <a:pt x="10490969" y="1267104"/>
                    </a:cubicBezTo>
                    <a:cubicBezTo>
                      <a:pt x="10502208" y="1258149"/>
                      <a:pt x="10511734" y="1246909"/>
                      <a:pt x="10523354" y="1238337"/>
                    </a:cubicBezTo>
                    <a:cubicBezTo>
                      <a:pt x="10545263" y="1222334"/>
                      <a:pt x="10569075" y="1208808"/>
                      <a:pt x="10590031" y="1191664"/>
                    </a:cubicBezTo>
                    <a:cubicBezTo>
                      <a:pt x="10610225" y="1175089"/>
                      <a:pt x="10633467" y="1166707"/>
                      <a:pt x="10656519" y="1156038"/>
                    </a:cubicBezTo>
                    <a:cubicBezTo>
                      <a:pt x="10674046" y="1148036"/>
                      <a:pt x="10686617" y="1130320"/>
                      <a:pt x="10703573" y="1120603"/>
                    </a:cubicBezTo>
                    <a:cubicBezTo>
                      <a:pt x="10727767" y="1106697"/>
                      <a:pt x="10746246" y="1089553"/>
                      <a:pt x="10764534" y="1067643"/>
                    </a:cubicBezTo>
                    <a:cubicBezTo>
                      <a:pt x="10785111" y="1043068"/>
                      <a:pt x="10820162" y="1029732"/>
                      <a:pt x="10850453" y="1014301"/>
                    </a:cubicBezTo>
                    <a:cubicBezTo>
                      <a:pt x="10876171" y="1001157"/>
                      <a:pt x="10906081" y="995632"/>
                      <a:pt x="10929704" y="980201"/>
                    </a:cubicBezTo>
                    <a:cubicBezTo>
                      <a:pt x="10946279" y="969342"/>
                      <a:pt x="10958661" y="948957"/>
                      <a:pt x="10967423" y="930289"/>
                    </a:cubicBezTo>
                    <a:cubicBezTo>
                      <a:pt x="10987046" y="887995"/>
                      <a:pt x="11021146" y="861897"/>
                      <a:pt x="11058869" y="838084"/>
                    </a:cubicBezTo>
                    <a:cubicBezTo>
                      <a:pt x="11097350" y="813699"/>
                      <a:pt x="11133927" y="786836"/>
                      <a:pt x="11172600" y="762834"/>
                    </a:cubicBezTo>
                    <a:cubicBezTo>
                      <a:pt x="11211843" y="738638"/>
                      <a:pt x="11243658" y="706443"/>
                      <a:pt x="11275283" y="673676"/>
                    </a:cubicBezTo>
                    <a:cubicBezTo>
                      <a:pt x="11288238" y="660150"/>
                      <a:pt x="11305192" y="650434"/>
                      <a:pt x="11320623" y="639195"/>
                    </a:cubicBezTo>
                    <a:cubicBezTo>
                      <a:pt x="11338339" y="626241"/>
                      <a:pt x="11355296" y="611953"/>
                      <a:pt x="11374346" y="601664"/>
                    </a:cubicBezTo>
                    <a:cubicBezTo>
                      <a:pt x="11398160" y="588709"/>
                      <a:pt x="11424069" y="579757"/>
                      <a:pt x="11448453" y="567755"/>
                    </a:cubicBezTo>
                    <a:cubicBezTo>
                      <a:pt x="11476838" y="553657"/>
                      <a:pt x="11505795" y="539750"/>
                      <a:pt x="11532275" y="522605"/>
                    </a:cubicBezTo>
                    <a:cubicBezTo>
                      <a:pt x="11545039" y="514413"/>
                      <a:pt x="11553613" y="499363"/>
                      <a:pt x="11562947" y="486598"/>
                    </a:cubicBezTo>
                    <a:cubicBezTo>
                      <a:pt x="11599714" y="436305"/>
                      <a:pt x="11635529" y="385441"/>
                      <a:pt x="11672489" y="335337"/>
                    </a:cubicBezTo>
                    <a:cubicBezTo>
                      <a:pt x="11712304" y="281424"/>
                      <a:pt x="11763931" y="241608"/>
                      <a:pt x="11821656" y="207889"/>
                    </a:cubicBezTo>
                    <a:cubicBezTo>
                      <a:pt x="11877664" y="175312"/>
                      <a:pt x="11931195" y="138734"/>
                      <a:pt x="11986443" y="104824"/>
                    </a:cubicBezTo>
                    <a:cubicBezTo>
                      <a:pt x="11998443" y="97395"/>
                      <a:pt x="12013114" y="94347"/>
                      <a:pt x="12026448" y="88821"/>
                    </a:cubicBezTo>
                    <a:cubicBezTo>
                      <a:pt x="12072360" y="69580"/>
                      <a:pt x="12118083" y="50147"/>
                      <a:pt x="12160947" y="28621"/>
                    </a:cubicBezTo>
                    <a:lnTo>
                      <a:pt x="12192000" y="0"/>
                    </a:lnTo>
                    <a:close/>
                  </a:path>
                </a:pathLst>
              </a:custGeom>
              <a:solidFill>
                <a:schemeClr val="bg1">
                  <a:alpha val="14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05148B0F-801C-45A1-80C1-EEC25A22A7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544" y="3296011"/>
              <a:ext cx="12191456" cy="2849975"/>
              <a:chOff x="544" y="3296011"/>
              <a:chExt cx="12191456" cy="2849975"/>
            </a:xfrm>
          </p:grpSpPr>
          <p:sp>
            <p:nvSpPr>
              <p:cNvPr id="12" name="Freeform: Shape 11">
                <a:extLst>
                  <a:ext uri="{FF2B5EF4-FFF2-40B4-BE49-F238E27FC236}">
                    <a16:creationId xmlns:a16="http://schemas.microsoft.com/office/drawing/2014/main" id="{E7715ED9-C8CE-4651-82AA-1C4B5F14A03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44" y="3296011"/>
                <a:ext cx="12191456" cy="2849975"/>
              </a:xfrm>
              <a:custGeom>
                <a:avLst/>
                <a:gdLst>
                  <a:gd name="connsiteX0" fmla="*/ 6095524 w 6095524"/>
                  <a:gd name="connsiteY0" fmla="*/ 0 h 1424940"/>
                  <a:gd name="connsiteX1" fmla="*/ 6095524 w 6095524"/>
                  <a:gd name="connsiteY1" fmla="*/ 17431 h 1424940"/>
                  <a:gd name="connsiteX2" fmla="*/ 6095524 w 6095524"/>
                  <a:gd name="connsiteY2" fmla="*/ 216290 h 1424940"/>
                  <a:gd name="connsiteX3" fmla="*/ 6079998 w 6095524"/>
                  <a:gd name="connsiteY3" fmla="*/ 230600 h 1424940"/>
                  <a:gd name="connsiteX4" fmla="*/ 6012751 w 6095524"/>
                  <a:gd name="connsiteY4" fmla="*/ 260699 h 1424940"/>
                  <a:gd name="connsiteX5" fmla="*/ 5992749 w 6095524"/>
                  <a:gd name="connsiteY5" fmla="*/ 268700 h 1424940"/>
                  <a:gd name="connsiteX6" fmla="*/ 5910358 w 6095524"/>
                  <a:gd name="connsiteY6" fmla="*/ 320231 h 1424940"/>
                  <a:gd name="connsiteX7" fmla="*/ 5835777 w 6095524"/>
                  <a:gd name="connsiteY7" fmla="*/ 383953 h 1424940"/>
                  <a:gd name="connsiteX8" fmla="*/ 5781008 w 6095524"/>
                  <a:gd name="connsiteY8" fmla="*/ 459581 h 1424940"/>
                  <a:gd name="connsiteX9" fmla="*/ 5765673 w 6095524"/>
                  <a:gd name="connsiteY9" fmla="*/ 477584 h 1424940"/>
                  <a:gd name="connsiteX10" fmla="*/ 5723763 w 6095524"/>
                  <a:gd name="connsiteY10" fmla="*/ 500158 h 1424940"/>
                  <a:gd name="connsiteX11" fmla="*/ 5686711 w 6095524"/>
                  <a:gd name="connsiteY11" fmla="*/ 517112 h 1424940"/>
                  <a:gd name="connsiteX12" fmla="*/ 5659850 w 6095524"/>
                  <a:gd name="connsiteY12" fmla="*/ 535877 h 1424940"/>
                  <a:gd name="connsiteX13" fmla="*/ 5637181 w 6095524"/>
                  <a:gd name="connsiteY13" fmla="*/ 553117 h 1424940"/>
                  <a:gd name="connsiteX14" fmla="*/ 5585841 w 6095524"/>
                  <a:gd name="connsiteY14" fmla="*/ 597694 h 1424940"/>
                  <a:gd name="connsiteX15" fmla="*/ 5528977 w 6095524"/>
                  <a:gd name="connsiteY15" fmla="*/ 635318 h 1424940"/>
                  <a:gd name="connsiteX16" fmla="*/ 5483256 w 6095524"/>
                  <a:gd name="connsiteY16" fmla="*/ 681419 h 1424940"/>
                  <a:gd name="connsiteX17" fmla="*/ 5464397 w 6095524"/>
                  <a:gd name="connsiteY17" fmla="*/ 706374 h 1424940"/>
                  <a:gd name="connsiteX18" fmla="*/ 5424773 w 6095524"/>
                  <a:gd name="connsiteY18" fmla="*/ 723424 h 1424940"/>
                  <a:gd name="connsiteX19" fmla="*/ 5381815 w 6095524"/>
                  <a:gd name="connsiteY19" fmla="*/ 750094 h 1424940"/>
                  <a:gd name="connsiteX20" fmla="*/ 5351335 w 6095524"/>
                  <a:gd name="connsiteY20" fmla="*/ 776573 h 1424940"/>
                  <a:gd name="connsiteX21" fmla="*/ 5327809 w 6095524"/>
                  <a:gd name="connsiteY21" fmla="*/ 794290 h 1424940"/>
                  <a:gd name="connsiteX22" fmla="*/ 5294566 w 6095524"/>
                  <a:gd name="connsiteY22" fmla="*/ 812102 h 1424940"/>
                  <a:gd name="connsiteX23" fmla="*/ 5261229 w 6095524"/>
                  <a:gd name="connsiteY23" fmla="*/ 835438 h 1424940"/>
                  <a:gd name="connsiteX24" fmla="*/ 5245037 w 6095524"/>
                  <a:gd name="connsiteY24" fmla="*/ 849821 h 1424940"/>
                  <a:gd name="connsiteX25" fmla="*/ 5213699 w 6095524"/>
                  <a:gd name="connsiteY25" fmla="*/ 873728 h 1424940"/>
                  <a:gd name="connsiteX26" fmla="*/ 5181409 w 6095524"/>
                  <a:gd name="connsiteY26" fmla="*/ 896017 h 1424940"/>
                  <a:gd name="connsiteX27" fmla="*/ 5120735 w 6095524"/>
                  <a:gd name="connsiteY27" fmla="*/ 921544 h 1424940"/>
                  <a:gd name="connsiteX28" fmla="*/ 5065490 w 6095524"/>
                  <a:gd name="connsiteY28" fmla="*/ 959072 h 1424940"/>
                  <a:gd name="connsiteX29" fmla="*/ 5021675 w 6095524"/>
                  <a:gd name="connsiteY29" fmla="*/ 986504 h 1424940"/>
                  <a:gd name="connsiteX30" fmla="*/ 4996148 w 6095524"/>
                  <a:gd name="connsiteY30" fmla="*/ 1004507 h 1424940"/>
                  <a:gd name="connsiteX31" fmla="*/ 4949285 w 6095524"/>
                  <a:gd name="connsiteY31" fmla="*/ 1044702 h 1424940"/>
                  <a:gd name="connsiteX32" fmla="*/ 4876609 w 6095524"/>
                  <a:gd name="connsiteY32" fmla="*/ 1086993 h 1424940"/>
                  <a:gd name="connsiteX33" fmla="*/ 4832699 w 6095524"/>
                  <a:gd name="connsiteY33" fmla="*/ 1109853 h 1424940"/>
                  <a:gd name="connsiteX34" fmla="*/ 4738211 w 6095524"/>
                  <a:gd name="connsiteY34" fmla="*/ 1144334 h 1424940"/>
                  <a:gd name="connsiteX35" fmla="*/ 4707731 w 6095524"/>
                  <a:gd name="connsiteY35" fmla="*/ 1156621 h 1424940"/>
                  <a:gd name="connsiteX36" fmla="*/ 4672870 w 6095524"/>
                  <a:gd name="connsiteY36" fmla="*/ 1164717 h 1424940"/>
                  <a:gd name="connsiteX37" fmla="*/ 4616863 w 6095524"/>
                  <a:gd name="connsiteY37" fmla="*/ 1183862 h 1424940"/>
                  <a:gd name="connsiteX38" fmla="*/ 4507516 w 6095524"/>
                  <a:gd name="connsiteY38" fmla="*/ 1216819 h 1424940"/>
                  <a:gd name="connsiteX39" fmla="*/ 4483513 w 6095524"/>
                  <a:gd name="connsiteY39" fmla="*/ 1221867 h 1424940"/>
                  <a:gd name="connsiteX40" fmla="*/ 4422362 w 6095524"/>
                  <a:gd name="connsiteY40" fmla="*/ 1243108 h 1424940"/>
                  <a:gd name="connsiteX41" fmla="*/ 4385691 w 6095524"/>
                  <a:gd name="connsiteY41" fmla="*/ 1257395 h 1424940"/>
                  <a:gd name="connsiteX42" fmla="*/ 4355306 w 6095524"/>
                  <a:gd name="connsiteY42" fmla="*/ 1265587 h 1424940"/>
                  <a:gd name="connsiteX43" fmla="*/ 4328446 w 6095524"/>
                  <a:gd name="connsiteY43" fmla="*/ 1269397 h 1424940"/>
                  <a:gd name="connsiteX44" fmla="*/ 4257770 w 6095524"/>
                  <a:gd name="connsiteY44" fmla="*/ 1288256 h 1424940"/>
                  <a:gd name="connsiteX45" fmla="*/ 4229576 w 6095524"/>
                  <a:gd name="connsiteY45" fmla="*/ 1295686 h 1424940"/>
                  <a:gd name="connsiteX46" fmla="*/ 4156424 w 6095524"/>
                  <a:gd name="connsiteY46" fmla="*/ 1321213 h 1424940"/>
                  <a:gd name="connsiteX47" fmla="*/ 4094416 w 6095524"/>
                  <a:gd name="connsiteY47" fmla="*/ 1338072 h 1424940"/>
                  <a:gd name="connsiteX48" fmla="*/ 4068509 w 6095524"/>
                  <a:gd name="connsiteY48" fmla="*/ 1346168 h 1424940"/>
                  <a:gd name="connsiteX49" fmla="*/ 4009263 w 6095524"/>
                  <a:gd name="connsiteY49" fmla="*/ 1359694 h 1424940"/>
                  <a:gd name="connsiteX50" fmla="*/ 3975735 w 6095524"/>
                  <a:gd name="connsiteY50" fmla="*/ 1369219 h 1424940"/>
                  <a:gd name="connsiteX51" fmla="*/ 3893915 w 6095524"/>
                  <a:gd name="connsiteY51" fmla="*/ 1379982 h 1424940"/>
                  <a:gd name="connsiteX52" fmla="*/ 3809428 w 6095524"/>
                  <a:gd name="connsiteY52" fmla="*/ 1390364 h 1424940"/>
                  <a:gd name="connsiteX53" fmla="*/ 3763042 w 6095524"/>
                  <a:gd name="connsiteY53" fmla="*/ 1393793 h 1424940"/>
                  <a:gd name="connsiteX54" fmla="*/ 3722561 w 6095524"/>
                  <a:gd name="connsiteY54" fmla="*/ 1399223 h 1424940"/>
                  <a:gd name="connsiteX55" fmla="*/ 3687318 w 6095524"/>
                  <a:gd name="connsiteY55" fmla="*/ 1402652 h 1424940"/>
                  <a:gd name="connsiteX56" fmla="*/ 3631216 w 6095524"/>
                  <a:gd name="connsiteY56" fmla="*/ 1409605 h 1424940"/>
                  <a:gd name="connsiteX57" fmla="*/ 3607880 w 6095524"/>
                  <a:gd name="connsiteY57" fmla="*/ 1411415 h 1424940"/>
                  <a:gd name="connsiteX58" fmla="*/ 3552825 w 6095524"/>
                  <a:gd name="connsiteY58" fmla="*/ 1411319 h 1424940"/>
                  <a:gd name="connsiteX59" fmla="*/ 3533680 w 6095524"/>
                  <a:gd name="connsiteY59" fmla="*/ 1410367 h 1424940"/>
                  <a:gd name="connsiteX60" fmla="*/ 3496818 w 6095524"/>
                  <a:gd name="connsiteY60" fmla="*/ 1398556 h 1424940"/>
                  <a:gd name="connsiteX61" fmla="*/ 3492437 w 6095524"/>
                  <a:gd name="connsiteY61" fmla="*/ 1397699 h 1424940"/>
                  <a:gd name="connsiteX62" fmla="*/ 3468243 w 6095524"/>
                  <a:gd name="connsiteY62" fmla="*/ 1393031 h 1424940"/>
                  <a:gd name="connsiteX63" fmla="*/ 3455003 w 6095524"/>
                  <a:gd name="connsiteY63" fmla="*/ 1391507 h 1424940"/>
                  <a:gd name="connsiteX64" fmla="*/ 3404711 w 6095524"/>
                  <a:gd name="connsiteY64" fmla="*/ 1381792 h 1424940"/>
                  <a:gd name="connsiteX65" fmla="*/ 3375756 w 6095524"/>
                  <a:gd name="connsiteY65" fmla="*/ 1377220 h 1424940"/>
                  <a:gd name="connsiteX66" fmla="*/ 3352324 w 6095524"/>
                  <a:gd name="connsiteY66" fmla="*/ 1377887 h 1424940"/>
                  <a:gd name="connsiteX67" fmla="*/ 3311176 w 6095524"/>
                  <a:gd name="connsiteY67" fmla="*/ 1378744 h 1424940"/>
                  <a:gd name="connsiteX68" fmla="*/ 3298031 w 6095524"/>
                  <a:gd name="connsiteY68" fmla="*/ 1380935 h 1424940"/>
                  <a:gd name="connsiteX69" fmla="*/ 3238595 w 6095524"/>
                  <a:gd name="connsiteY69" fmla="*/ 1374648 h 1424940"/>
                  <a:gd name="connsiteX70" fmla="*/ 3204686 w 6095524"/>
                  <a:gd name="connsiteY70" fmla="*/ 1374172 h 1424940"/>
                  <a:gd name="connsiteX71" fmla="*/ 3166491 w 6095524"/>
                  <a:gd name="connsiteY71" fmla="*/ 1366361 h 1424940"/>
                  <a:gd name="connsiteX72" fmla="*/ 3155347 w 6095524"/>
                  <a:gd name="connsiteY72" fmla="*/ 1366742 h 1424940"/>
                  <a:gd name="connsiteX73" fmla="*/ 3142869 w 6095524"/>
                  <a:gd name="connsiteY73" fmla="*/ 1367409 h 1424940"/>
                  <a:gd name="connsiteX74" fmla="*/ 3104578 w 6095524"/>
                  <a:gd name="connsiteY74" fmla="*/ 1367981 h 1424940"/>
                  <a:gd name="connsiteX75" fmla="*/ 3081337 w 6095524"/>
                  <a:gd name="connsiteY75" fmla="*/ 1370838 h 1424940"/>
                  <a:gd name="connsiteX76" fmla="*/ 3037047 w 6095524"/>
                  <a:gd name="connsiteY76" fmla="*/ 1369124 h 1424940"/>
                  <a:gd name="connsiteX77" fmla="*/ 3020663 w 6095524"/>
                  <a:gd name="connsiteY77" fmla="*/ 1371600 h 1424940"/>
                  <a:gd name="connsiteX78" fmla="*/ 2979230 w 6095524"/>
                  <a:gd name="connsiteY78" fmla="*/ 1371886 h 1424940"/>
                  <a:gd name="connsiteX79" fmla="*/ 2942082 w 6095524"/>
                  <a:gd name="connsiteY79" fmla="*/ 1370457 h 1424940"/>
                  <a:gd name="connsiteX80" fmla="*/ 2906268 w 6095524"/>
                  <a:gd name="connsiteY80" fmla="*/ 1371219 h 1424940"/>
                  <a:gd name="connsiteX81" fmla="*/ 2880646 w 6095524"/>
                  <a:gd name="connsiteY81" fmla="*/ 1374362 h 1424940"/>
                  <a:gd name="connsiteX82" fmla="*/ 2852833 w 6095524"/>
                  <a:gd name="connsiteY82" fmla="*/ 1376267 h 1424940"/>
                  <a:gd name="connsiteX83" fmla="*/ 2776157 w 6095524"/>
                  <a:gd name="connsiteY83" fmla="*/ 1387602 h 1424940"/>
                  <a:gd name="connsiteX84" fmla="*/ 2761965 w 6095524"/>
                  <a:gd name="connsiteY84" fmla="*/ 1384840 h 1424940"/>
                  <a:gd name="connsiteX85" fmla="*/ 2681383 w 6095524"/>
                  <a:gd name="connsiteY85" fmla="*/ 1382268 h 1424940"/>
                  <a:gd name="connsiteX86" fmla="*/ 2663857 w 6095524"/>
                  <a:gd name="connsiteY86" fmla="*/ 1382459 h 1424940"/>
                  <a:gd name="connsiteX87" fmla="*/ 2616803 w 6095524"/>
                  <a:gd name="connsiteY87" fmla="*/ 1371219 h 1424940"/>
                  <a:gd name="connsiteX88" fmla="*/ 2544223 w 6095524"/>
                  <a:gd name="connsiteY88" fmla="*/ 1389031 h 1424940"/>
                  <a:gd name="connsiteX89" fmla="*/ 2476309 w 6095524"/>
                  <a:gd name="connsiteY89" fmla="*/ 1411319 h 1424940"/>
                  <a:gd name="connsiteX90" fmla="*/ 2467737 w 6095524"/>
                  <a:gd name="connsiteY90" fmla="*/ 1414177 h 1424940"/>
                  <a:gd name="connsiteX91" fmla="*/ 2443353 w 6095524"/>
                  <a:gd name="connsiteY91" fmla="*/ 1419035 h 1424940"/>
                  <a:gd name="connsiteX92" fmla="*/ 2413159 w 6095524"/>
                  <a:gd name="connsiteY92" fmla="*/ 1420749 h 1424940"/>
                  <a:gd name="connsiteX93" fmla="*/ 2374868 w 6095524"/>
                  <a:gd name="connsiteY93" fmla="*/ 1424940 h 1424940"/>
                  <a:gd name="connsiteX94" fmla="*/ 2344198 w 6095524"/>
                  <a:gd name="connsiteY94" fmla="*/ 1419701 h 1424940"/>
                  <a:gd name="connsiteX95" fmla="*/ 2301335 w 6095524"/>
                  <a:gd name="connsiteY95" fmla="*/ 1411891 h 1424940"/>
                  <a:gd name="connsiteX96" fmla="*/ 2260949 w 6095524"/>
                  <a:gd name="connsiteY96" fmla="*/ 1404461 h 1424940"/>
                  <a:gd name="connsiteX97" fmla="*/ 2248186 w 6095524"/>
                  <a:gd name="connsiteY97" fmla="*/ 1413224 h 1424940"/>
                  <a:gd name="connsiteX98" fmla="*/ 2228469 w 6095524"/>
                  <a:gd name="connsiteY98" fmla="*/ 1420844 h 1424940"/>
                  <a:gd name="connsiteX99" fmla="*/ 2206562 w 6095524"/>
                  <a:gd name="connsiteY99" fmla="*/ 1411700 h 1424940"/>
                  <a:gd name="connsiteX100" fmla="*/ 2155317 w 6095524"/>
                  <a:gd name="connsiteY100" fmla="*/ 1392746 h 1424940"/>
                  <a:gd name="connsiteX101" fmla="*/ 2122932 w 6095524"/>
                  <a:gd name="connsiteY101" fmla="*/ 1391888 h 1424940"/>
                  <a:gd name="connsiteX102" fmla="*/ 2052542 w 6095524"/>
                  <a:gd name="connsiteY102" fmla="*/ 1383792 h 1424940"/>
                  <a:gd name="connsiteX103" fmla="*/ 2006537 w 6095524"/>
                  <a:gd name="connsiteY103" fmla="*/ 1372267 h 1424940"/>
                  <a:gd name="connsiteX104" fmla="*/ 1973486 w 6095524"/>
                  <a:gd name="connsiteY104" fmla="*/ 1359218 h 1424940"/>
                  <a:gd name="connsiteX105" fmla="*/ 1926146 w 6095524"/>
                  <a:gd name="connsiteY105" fmla="*/ 1342168 h 1424940"/>
                  <a:gd name="connsiteX106" fmla="*/ 1878616 w 6095524"/>
                  <a:gd name="connsiteY106" fmla="*/ 1333310 h 1424940"/>
                  <a:gd name="connsiteX107" fmla="*/ 1844231 w 6095524"/>
                  <a:gd name="connsiteY107" fmla="*/ 1322165 h 1424940"/>
                  <a:gd name="connsiteX108" fmla="*/ 1802225 w 6095524"/>
                  <a:gd name="connsiteY108" fmla="*/ 1314545 h 1424940"/>
                  <a:gd name="connsiteX109" fmla="*/ 1766983 w 6095524"/>
                  <a:gd name="connsiteY109" fmla="*/ 1314260 h 1424940"/>
                  <a:gd name="connsiteX110" fmla="*/ 1711738 w 6095524"/>
                  <a:gd name="connsiteY110" fmla="*/ 1315593 h 1424940"/>
                  <a:gd name="connsiteX111" fmla="*/ 1644111 w 6095524"/>
                  <a:gd name="connsiteY111" fmla="*/ 1292543 h 1424940"/>
                  <a:gd name="connsiteX112" fmla="*/ 1616774 w 6095524"/>
                  <a:gd name="connsiteY112" fmla="*/ 1287399 h 1424940"/>
                  <a:gd name="connsiteX113" fmla="*/ 1591056 w 6095524"/>
                  <a:gd name="connsiteY113" fmla="*/ 1285018 h 1424940"/>
                  <a:gd name="connsiteX114" fmla="*/ 1536478 w 6095524"/>
                  <a:gd name="connsiteY114" fmla="*/ 1269683 h 1424940"/>
                  <a:gd name="connsiteX115" fmla="*/ 1514285 w 6095524"/>
                  <a:gd name="connsiteY115" fmla="*/ 1264634 h 1424940"/>
                  <a:gd name="connsiteX116" fmla="*/ 1483233 w 6095524"/>
                  <a:gd name="connsiteY116" fmla="*/ 1264730 h 1424940"/>
                  <a:gd name="connsiteX117" fmla="*/ 1426750 w 6095524"/>
                  <a:gd name="connsiteY117" fmla="*/ 1257681 h 1424940"/>
                  <a:gd name="connsiteX118" fmla="*/ 1370362 w 6095524"/>
                  <a:gd name="connsiteY118" fmla="*/ 1237107 h 1424940"/>
                  <a:gd name="connsiteX119" fmla="*/ 1346454 w 6095524"/>
                  <a:gd name="connsiteY119" fmla="*/ 1239107 h 1424940"/>
                  <a:gd name="connsiteX120" fmla="*/ 1337882 w 6095524"/>
                  <a:gd name="connsiteY120" fmla="*/ 1238631 h 1424940"/>
                  <a:gd name="connsiteX121" fmla="*/ 1260825 w 6095524"/>
                  <a:gd name="connsiteY121" fmla="*/ 1227296 h 1424940"/>
                  <a:gd name="connsiteX122" fmla="*/ 1253109 w 6095524"/>
                  <a:gd name="connsiteY122" fmla="*/ 1226058 h 1424940"/>
                  <a:gd name="connsiteX123" fmla="*/ 1216915 w 6095524"/>
                  <a:gd name="connsiteY123" fmla="*/ 1215962 h 1424940"/>
                  <a:gd name="connsiteX124" fmla="*/ 1125664 w 6095524"/>
                  <a:gd name="connsiteY124" fmla="*/ 1209675 h 1424940"/>
                  <a:gd name="connsiteX125" fmla="*/ 1120045 w 6095524"/>
                  <a:gd name="connsiteY125" fmla="*/ 1208913 h 1424940"/>
                  <a:gd name="connsiteX126" fmla="*/ 1089469 w 6095524"/>
                  <a:gd name="connsiteY126" fmla="*/ 1213961 h 1424940"/>
                  <a:gd name="connsiteX127" fmla="*/ 1074325 w 6095524"/>
                  <a:gd name="connsiteY127" fmla="*/ 1221105 h 1424940"/>
                  <a:gd name="connsiteX128" fmla="*/ 1050703 w 6095524"/>
                  <a:gd name="connsiteY128" fmla="*/ 1228535 h 1424940"/>
                  <a:gd name="connsiteX129" fmla="*/ 1026700 w 6095524"/>
                  <a:gd name="connsiteY129" fmla="*/ 1231297 h 1424940"/>
                  <a:gd name="connsiteX130" fmla="*/ 986409 w 6095524"/>
                  <a:gd name="connsiteY130" fmla="*/ 1220057 h 1424940"/>
                  <a:gd name="connsiteX131" fmla="*/ 971741 w 6095524"/>
                  <a:gd name="connsiteY131" fmla="*/ 1218914 h 1424940"/>
                  <a:gd name="connsiteX132" fmla="*/ 939070 w 6095524"/>
                  <a:gd name="connsiteY132" fmla="*/ 1213485 h 1424940"/>
                  <a:gd name="connsiteX133" fmla="*/ 910495 w 6095524"/>
                  <a:gd name="connsiteY133" fmla="*/ 1213866 h 1424940"/>
                  <a:gd name="connsiteX134" fmla="*/ 887540 w 6095524"/>
                  <a:gd name="connsiteY134" fmla="*/ 1222534 h 1424940"/>
                  <a:gd name="connsiteX135" fmla="*/ 854202 w 6095524"/>
                  <a:gd name="connsiteY135" fmla="*/ 1224248 h 1424940"/>
                  <a:gd name="connsiteX136" fmla="*/ 832675 w 6095524"/>
                  <a:gd name="connsiteY136" fmla="*/ 1217962 h 1424940"/>
                  <a:gd name="connsiteX137" fmla="*/ 828294 w 6095524"/>
                  <a:gd name="connsiteY137" fmla="*/ 1217105 h 1424940"/>
                  <a:gd name="connsiteX138" fmla="*/ 772001 w 6095524"/>
                  <a:gd name="connsiteY138" fmla="*/ 1216723 h 1424940"/>
                  <a:gd name="connsiteX139" fmla="*/ 701707 w 6095524"/>
                  <a:gd name="connsiteY139" fmla="*/ 1235678 h 1424940"/>
                  <a:gd name="connsiteX140" fmla="*/ 690086 w 6095524"/>
                  <a:gd name="connsiteY140" fmla="*/ 1239679 h 1424940"/>
                  <a:gd name="connsiteX141" fmla="*/ 633412 w 6095524"/>
                  <a:gd name="connsiteY141" fmla="*/ 1246632 h 1424940"/>
                  <a:gd name="connsiteX142" fmla="*/ 603028 w 6095524"/>
                  <a:gd name="connsiteY142" fmla="*/ 1253681 h 1424940"/>
                  <a:gd name="connsiteX143" fmla="*/ 581120 w 6095524"/>
                  <a:gd name="connsiteY143" fmla="*/ 1254062 h 1424940"/>
                  <a:gd name="connsiteX144" fmla="*/ 554642 w 6095524"/>
                  <a:gd name="connsiteY144" fmla="*/ 1266539 h 1424940"/>
                  <a:gd name="connsiteX145" fmla="*/ 545973 w 6095524"/>
                  <a:gd name="connsiteY145" fmla="*/ 1271969 h 1424940"/>
                  <a:gd name="connsiteX146" fmla="*/ 535591 w 6095524"/>
                  <a:gd name="connsiteY146" fmla="*/ 1275207 h 1424940"/>
                  <a:gd name="connsiteX147" fmla="*/ 488538 w 6095524"/>
                  <a:gd name="connsiteY147" fmla="*/ 1285494 h 1424940"/>
                  <a:gd name="connsiteX148" fmla="*/ 480155 w 6095524"/>
                  <a:gd name="connsiteY148" fmla="*/ 1291304 h 1424940"/>
                  <a:gd name="connsiteX149" fmla="*/ 474535 w 6095524"/>
                  <a:gd name="connsiteY149" fmla="*/ 1294924 h 1424940"/>
                  <a:gd name="connsiteX150" fmla="*/ 428816 w 6095524"/>
                  <a:gd name="connsiteY150" fmla="*/ 1301020 h 1424940"/>
                  <a:gd name="connsiteX151" fmla="*/ 400241 w 6095524"/>
                  <a:gd name="connsiteY151" fmla="*/ 1318260 h 1424940"/>
                  <a:gd name="connsiteX152" fmla="*/ 392431 w 6095524"/>
                  <a:gd name="connsiteY152" fmla="*/ 1325594 h 1424940"/>
                  <a:gd name="connsiteX153" fmla="*/ 365093 w 6095524"/>
                  <a:gd name="connsiteY153" fmla="*/ 1336643 h 1424940"/>
                  <a:gd name="connsiteX154" fmla="*/ 273177 w 6095524"/>
                  <a:gd name="connsiteY154" fmla="*/ 1357884 h 1424940"/>
                  <a:gd name="connsiteX155" fmla="*/ 246888 w 6095524"/>
                  <a:gd name="connsiteY155" fmla="*/ 1350359 h 1424940"/>
                  <a:gd name="connsiteX156" fmla="*/ 196977 w 6095524"/>
                  <a:gd name="connsiteY156" fmla="*/ 1370552 h 1424940"/>
                  <a:gd name="connsiteX157" fmla="*/ 153352 w 6095524"/>
                  <a:gd name="connsiteY157" fmla="*/ 1381982 h 1424940"/>
                  <a:gd name="connsiteX158" fmla="*/ 137160 w 6095524"/>
                  <a:gd name="connsiteY158" fmla="*/ 1384745 h 1424940"/>
                  <a:gd name="connsiteX159" fmla="*/ 85917 w 6095524"/>
                  <a:gd name="connsiteY159" fmla="*/ 1389793 h 1424940"/>
                  <a:gd name="connsiteX160" fmla="*/ 59532 w 6095524"/>
                  <a:gd name="connsiteY160" fmla="*/ 1401223 h 1424940"/>
                  <a:gd name="connsiteX161" fmla="*/ 30325 w 6095524"/>
                  <a:gd name="connsiteY161" fmla="*/ 1409974 h 1424940"/>
                  <a:gd name="connsiteX162" fmla="*/ 0 w 6095524"/>
                  <a:gd name="connsiteY162" fmla="*/ 1412360 h 1424940"/>
                  <a:gd name="connsiteX163" fmla="*/ 0 w 6095524"/>
                  <a:gd name="connsiteY163" fmla="*/ 1058622 h 1424940"/>
                  <a:gd name="connsiteX164" fmla="*/ 17145 w 6095524"/>
                  <a:gd name="connsiteY164" fmla="*/ 1060228 h 1424940"/>
                  <a:gd name="connsiteX165" fmla="*/ 44672 w 6095524"/>
                  <a:gd name="connsiteY165" fmla="*/ 1066324 h 1424940"/>
                  <a:gd name="connsiteX166" fmla="*/ 84677 w 6095524"/>
                  <a:gd name="connsiteY166" fmla="*/ 1076230 h 1424940"/>
                  <a:gd name="connsiteX167" fmla="*/ 132017 w 6095524"/>
                  <a:gd name="connsiteY167" fmla="*/ 1064990 h 1424940"/>
                  <a:gd name="connsiteX168" fmla="*/ 136779 w 6095524"/>
                  <a:gd name="connsiteY168" fmla="*/ 1060323 h 1424940"/>
                  <a:gd name="connsiteX169" fmla="*/ 187547 w 6095524"/>
                  <a:gd name="connsiteY169" fmla="*/ 1049179 h 1424940"/>
                  <a:gd name="connsiteX170" fmla="*/ 270891 w 6095524"/>
                  <a:gd name="connsiteY170" fmla="*/ 1036415 h 1424940"/>
                  <a:gd name="connsiteX171" fmla="*/ 276320 w 6095524"/>
                  <a:gd name="connsiteY171" fmla="*/ 1035558 h 1424940"/>
                  <a:gd name="connsiteX172" fmla="*/ 323755 w 6095524"/>
                  <a:gd name="connsiteY172" fmla="*/ 1061561 h 1424940"/>
                  <a:gd name="connsiteX173" fmla="*/ 361855 w 6095524"/>
                  <a:gd name="connsiteY173" fmla="*/ 1057942 h 1424940"/>
                  <a:gd name="connsiteX174" fmla="*/ 379571 w 6095524"/>
                  <a:gd name="connsiteY174" fmla="*/ 1039939 h 1424940"/>
                  <a:gd name="connsiteX175" fmla="*/ 430530 w 6095524"/>
                  <a:gd name="connsiteY175" fmla="*/ 1025747 h 1424940"/>
                  <a:gd name="connsiteX176" fmla="*/ 493300 w 6095524"/>
                  <a:gd name="connsiteY176" fmla="*/ 1027176 h 1424940"/>
                  <a:gd name="connsiteX177" fmla="*/ 537782 w 6095524"/>
                  <a:gd name="connsiteY177" fmla="*/ 1025366 h 1424940"/>
                  <a:gd name="connsiteX178" fmla="*/ 562166 w 6095524"/>
                  <a:gd name="connsiteY178" fmla="*/ 1015746 h 1424940"/>
                  <a:gd name="connsiteX179" fmla="*/ 579596 w 6095524"/>
                  <a:gd name="connsiteY179" fmla="*/ 1016699 h 1424940"/>
                  <a:gd name="connsiteX180" fmla="*/ 612362 w 6095524"/>
                  <a:gd name="connsiteY180" fmla="*/ 1023557 h 1424940"/>
                  <a:gd name="connsiteX181" fmla="*/ 716090 w 6095524"/>
                  <a:gd name="connsiteY181" fmla="*/ 1031653 h 1424940"/>
                  <a:gd name="connsiteX182" fmla="*/ 758381 w 6095524"/>
                  <a:gd name="connsiteY182" fmla="*/ 1018985 h 1424940"/>
                  <a:gd name="connsiteX183" fmla="*/ 771049 w 6095524"/>
                  <a:gd name="connsiteY183" fmla="*/ 1018699 h 1424940"/>
                  <a:gd name="connsiteX184" fmla="*/ 799433 w 6095524"/>
                  <a:gd name="connsiteY184" fmla="*/ 1023652 h 1424940"/>
                  <a:gd name="connsiteX185" fmla="*/ 858012 w 6095524"/>
                  <a:gd name="connsiteY185" fmla="*/ 1020318 h 1424940"/>
                  <a:gd name="connsiteX186" fmla="*/ 879634 w 6095524"/>
                  <a:gd name="connsiteY186" fmla="*/ 1015270 h 1424940"/>
                  <a:gd name="connsiteX187" fmla="*/ 891635 w 6095524"/>
                  <a:gd name="connsiteY187" fmla="*/ 1012031 h 1424940"/>
                  <a:gd name="connsiteX188" fmla="*/ 953262 w 6095524"/>
                  <a:gd name="connsiteY188" fmla="*/ 1003078 h 1424940"/>
                  <a:gd name="connsiteX189" fmla="*/ 980694 w 6095524"/>
                  <a:gd name="connsiteY189" fmla="*/ 993458 h 1424940"/>
                  <a:gd name="connsiteX190" fmla="*/ 988124 w 6095524"/>
                  <a:gd name="connsiteY190" fmla="*/ 992029 h 1424940"/>
                  <a:gd name="connsiteX191" fmla="*/ 1028795 w 6095524"/>
                  <a:gd name="connsiteY191" fmla="*/ 996029 h 1424940"/>
                  <a:gd name="connsiteX192" fmla="*/ 1059275 w 6095524"/>
                  <a:gd name="connsiteY192" fmla="*/ 1011555 h 1424940"/>
                  <a:gd name="connsiteX193" fmla="*/ 1065181 w 6095524"/>
                  <a:gd name="connsiteY193" fmla="*/ 1016794 h 1424940"/>
                  <a:gd name="connsiteX194" fmla="*/ 1150144 w 6095524"/>
                  <a:gd name="connsiteY194" fmla="*/ 1014984 h 1424940"/>
                  <a:gd name="connsiteX195" fmla="*/ 1163193 w 6095524"/>
                  <a:gd name="connsiteY195" fmla="*/ 1012793 h 1424940"/>
                  <a:gd name="connsiteX196" fmla="*/ 1226249 w 6095524"/>
                  <a:gd name="connsiteY196" fmla="*/ 1021937 h 1424940"/>
                  <a:gd name="connsiteX197" fmla="*/ 1244632 w 6095524"/>
                  <a:gd name="connsiteY197" fmla="*/ 1023747 h 1424940"/>
                  <a:gd name="connsiteX198" fmla="*/ 1310545 w 6095524"/>
                  <a:gd name="connsiteY198" fmla="*/ 1031939 h 1424940"/>
                  <a:gd name="connsiteX199" fmla="*/ 1319879 w 6095524"/>
                  <a:gd name="connsiteY199" fmla="*/ 1024319 h 1424940"/>
                  <a:gd name="connsiteX200" fmla="*/ 1346740 w 6095524"/>
                  <a:gd name="connsiteY200" fmla="*/ 1005173 h 1424940"/>
                  <a:gd name="connsiteX201" fmla="*/ 1399699 w 6095524"/>
                  <a:gd name="connsiteY201" fmla="*/ 988219 h 1424940"/>
                  <a:gd name="connsiteX202" fmla="*/ 1414082 w 6095524"/>
                  <a:gd name="connsiteY202" fmla="*/ 989171 h 1424940"/>
                  <a:gd name="connsiteX203" fmla="*/ 1450467 w 6095524"/>
                  <a:gd name="connsiteY203" fmla="*/ 1017461 h 1424940"/>
                  <a:gd name="connsiteX204" fmla="*/ 1468184 w 6095524"/>
                  <a:gd name="connsiteY204" fmla="*/ 1028795 h 1424940"/>
                  <a:gd name="connsiteX205" fmla="*/ 1518476 w 6095524"/>
                  <a:gd name="connsiteY205" fmla="*/ 1049655 h 1424940"/>
                  <a:gd name="connsiteX206" fmla="*/ 1522667 w 6095524"/>
                  <a:gd name="connsiteY206" fmla="*/ 1053465 h 1424940"/>
                  <a:gd name="connsiteX207" fmla="*/ 1559814 w 6095524"/>
                  <a:gd name="connsiteY207" fmla="*/ 1098709 h 1424940"/>
                  <a:gd name="connsiteX208" fmla="*/ 1568196 w 6095524"/>
                  <a:gd name="connsiteY208" fmla="*/ 1106424 h 1424940"/>
                  <a:gd name="connsiteX209" fmla="*/ 1578293 w 6095524"/>
                  <a:gd name="connsiteY209" fmla="*/ 1118426 h 1424940"/>
                  <a:gd name="connsiteX210" fmla="*/ 1609820 w 6095524"/>
                  <a:gd name="connsiteY210" fmla="*/ 1141667 h 1424940"/>
                  <a:gd name="connsiteX211" fmla="*/ 1648873 w 6095524"/>
                  <a:gd name="connsiteY211" fmla="*/ 1149096 h 1424940"/>
                  <a:gd name="connsiteX212" fmla="*/ 1696022 w 6095524"/>
                  <a:gd name="connsiteY212" fmla="*/ 1160431 h 1424940"/>
                  <a:gd name="connsiteX213" fmla="*/ 1715739 w 6095524"/>
                  <a:gd name="connsiteY213" fmla="*/ 1168051 h 1424940"/>
                  <a:gd name="connsiteX214" fmla="*/ 1768602 w 6095524"/>
                  <a:gd name="connsiteY214" fmla="*/ 1182529 h 1424940"/>
                  <a:gd name="connsiteX215" fmla="*/ 1806321 w 6095524"/>
                  <a:gd name="connsiteY215" fmla="*/ 1194721 h 1424940"/>
                  <a:gd name="connsiteX216" fmla="*/ 1860709 w 6095524"/>
                  <a:gd name="connsiteY216" fmla="*/ 1201865 h 1424940"/>
                  <a:gd name="connsiteX217" fmla="*/ 1887093 w 6095524"/>
                  <a:gd name="connsiteY217" fmla="*/ 1202150 h 1424940"/>
                  <a:gd name="connsiteX218" fmla="*/ 1935575 w 6095524"/>
                  <a:gd name="connsiteY218" fmla="*/ 1238726 h 1424940"/>
                  <a:gd name="connsiteX219" fmla="*/ 1974247 w 6095524"/>
                  <a:gd name="connsiteY219" fmla="*/ 1262920 h 1424940"/>
                  <a:gd name="connsiteX220" fmla="*/ 2014919 w 6095524"/>
                  <a:gd name="connsiteY220" fmla="*/ 1251204 h 1424940"/>
                  <a:gd name="connsiteX221" fmla="*/ 2025968 w 6095524"/>
                  <a:gd name="connsiteY221" fmla="*/ 1240155 h 1424940"/>
                  <a:gd name="connsiteX222" fmla="*/ 2092643 w 6095524"/>
                  <a:gd name="connsiteY222" fmla="*/ 1229678 h 1424940"/>
                  <a:gd name="connsiteX223" fmla="*/ 2187893 w 6095524"/>
                  <a:gd name="connsiteY223" fmla="*/ 1229297 h 1424940"/>
                  <a:gd name="connsiteX224" fmla="*/ 2346294 w 6095524"/>
                  <a:gd name="connsiteY224" fmla="*/ 1205484 h 1424940"/>
                  <a:gd name="connsiteX225" fmla="*/ 2373916 w 6095524"/>
                  <a:gd name="connsiteY225" fmla="*/ 1194435 h 1424940"/>
                  <a:gd name="connsiteX226" fmla="*/ 2404967 w 6095524"/>
                  <a:gd name="connsiteY226" fmla="*/ 1191673 h 1424940"/>
                  <a:gd name="connsiteX227" fmla="*/ 2416874 w 6095524"/>
                  <a:gd name="connsiteY227" fmla="*/ 1198436 h 1424940"/>
                  <a:gd name="connsiteX228" fmla="*/ 2468975 w 6095524"/>
                  <a:gd name="connsiteY228" fmla="*/ 1208532 h 1424940"/>
                  <a:gd name="connsiteX229" fmla="*/ 2478882 w 6095524"/>
                  <a:gd name="connsiteY229" fmla="*/ 1208723 h 1424940"/>
                  <a:gd name="connsiteX230" fmla="*/ 2512791 w 6095524"/>
                  <a:gd name="connsiteY230" fmla="*/ 1204436 h 1424940"/>
                  <a:gd name="connsiteX231" fmla="*/ 2544223 w 6095524"/>
                  <a:gd name="connsiteY231" fmla="*/ 1201960 h 1424940"/>
                  <a:gd name="connsiteX232" fmla="*/ 2623471 w 6095524"/>
                  <a:gd name="connsiteY232" fmla="*/ 1210056 h 1424940"/>
                  <a:gd name="connsiteX233" fmla="*/ 2684241 w 6095524"/>
                  <a:gd name="connsiteY233" fmla="*/ 1208151 h 1424940"/>
                  <a:gd name="connsiteX234" fmla="*/ 2712244 w 6095524"/>
                  <a:gd name="connsiteY234" fmla="*/ 1210056 h 1424940"/>
                  <a:gd name="connsiteX235" fmla="*/ 2728055 w 6095524"/>
                  <a:gd name="connsiteY235" fmla="*/ 1212914 h 1424940"/>
                  <a:gd name="connsiteX236" fmla="*/ 2763869 w 6095524"/>
                  <a:gd name="connsiteY236" fmla="*/ 1232821 h 1424940"/>
                  <a:gd name="connsiteX237" fmla="*/ 2783491 w 6095524"/>
                  <a:gd name="connsiteY237" fmla="*/ 1237298 h 1424940"/>
                  <a:gd name="connsiteX238" fmla="*/ 2842546 w 6095524"/>
                  <a:gd name="connsiteY238" fmla="*/ 1236917 h 1424940"/>
                  <a:gd name="connsiteX239" fmla="*/ 2931128 w 6095524"/>
                  <a:gd name="connsiteY239" fmla="*/ 1206913 h 1424940"/>
                  <a:gd name="connsiteX240" fmla="*/ 2940368 w 6095524"/>
                  <a:gd name="connsiteY240" fmla="*/ 1202912 h 1424940"/>
                  <a:gd name="connsiteX241" fmla="*/ 2985421 w 6095524"/>
                  <a:gd name="connsiteY241" fmla="*/ 1197959 h 1424940"/>
                  <a:gd name="connsiteX242" fmla="*/ 3015996 w 6095524"/>
                  <a:gd name="connsiteY242" fmla="*/ 1204722 h 1424940"/>
                  <a:gd name="connsiteX243" fmla="*/ 3057621 w 6095524"/>
                  <a:gd name="connsiteY243" fmla="*/ 1218724 h 1424940"/>
                  <a:gd name="connsiteX244" fmla="*/ 3095054 w 6095524"/>
                  <a:gd name="connsiteY244" fmla="*/ 1230440 h 1424940"/>
                  <a:gd name="connsiteX245" fmla="*/ 3122295 w 6095524"/>
                  <a:gd name="connsiteY245" fmla="*/ 1243679 h 1424940"/>
                  <a:gd name="connsiteX246" fmla="*/ 3184589 w 6095524"/>
                  <a:gd name="connsiteY246" fmla="*/ 1253395 h 1424940"/>
                  <a:gd name="connsiteX247" fmla="*/ 3191066 w 6095524"/>
                  <a:gd name="connsiteY247" fmla="*/ 1255014 h 1424940"/>
                  <a:gd name="connsiteX248" fmla="*/ 3237929 w 6095524"/>
                  <a:gd name="connsiteY248" fmla="*/ 1243203 h 1424940"/>
                  <a:gd name="connsiteX249" fmla="*/ 3294221 w 6095524"/>
                  <a:gd name="connsiteY249" fmla="*/ 1231202 h 1424940"/>
                  <a:gd name="connsiteX250" fmla="*/ 3314319 w 6095524"/>
                  <a:gd name="connsiteY250" fmla="*/ 1235297 h 1424940"/>
                  <a:gd name="connsiteX251" fmla="*/ 3341846 w 6095524"/>
                  <a:gd name="connsiteY251" fmla="*/ 1241108 h 1424940"/>
                  <a:gd name="connsiteX252" fmla="*/ 3367373 w 6095524"/>
                  <a:gd name="connsiteY252" fmla="*/ 1238060 h 1424940"/>
                  <a:gd name="connsiteX253" fmla="*/ 3382899 w 6095524"/>
                  <a:gd name="connsiteY253" fmla="*/ 1237774 h 1424940"/>
                  <a:gd name="connsiteX254" fmla="*/ 3453765 w 6095524"/>
                  <a:gd name="connsiteY254" fmla="*/ 1273397 h 1424940"/>
                  <a:gd name="connsiteX255" fmla="*/ 3471767 w 6095524"/>
                  <a:gd name="connsiteY255" fmla="*/ 1276350 h 1424940"/>
                  <a:gd name="connsiteX256" fmla="*/ 3481959 w 6095524"/>
                  <a:gd name="connsiteY256" fmla="*/ 1280732 h 1424940"/>
                  <a:gd name="connsiteX257" fmla="*/ 3543396 w 6095524"/>
                  <a:gd name="connsiteY257" fmla="*/ 1324928 h 1424940"/>
                  <a:gd name="connsiteX258" fmla="*/ 3569494 w 6095524"/>
                  <a:gd name="connsiteY258" fmla="*/ 1333881 h 1424940"/>
                  <a:gd name="connsiteX259" fmla="*/ 3598164 w 6095524"/>
                  <a:gd name="connsiteY259" fmla="*/ 1332071 h 1424940"/>
                  <a:gd name="connsiteX260" fmla="*/ 3614738 w 6095524"/>
                  <a:gd name="connsiteY260" fmla="*/ 1328833 h 1424940"/>
                  <a:gd name="connsiteX261" fmla="*/ 3655886 w 6095524"/>
                  <a:gd name="connsiteY261" fmla="*/ 1300734 h 1424940"/>
                  <a:gd name="connsiteX262" fmla="*/ 3679317 w 6095524"/>
                  <a:gd name="connsiteY262" fmla="*/ 1301687 h 1424940"/>
                  <a:gd name="connsiteX263" fmla="*/ 3715893 w 6095524"/>
                  <a:gd name="connsiteY263" fmla="*/ 1321022 h 1424940"/>
                  <a:gd name="connsiteX264" fmla="*/ 3782282 w 6095524"/>
                  <a:gd name="connsiteY264" fmla="*/ 1329690 h 1424940"/>
                  <a:gd name="connsiteX265" fmla="*/ 3816001 w 6095524"/>
                  <a:gd name="connsiteY265" fmla="*/ 1302639 h 1424940"/>
                  <a:gd name="connsiteX266" fmla="*/ 3833431 w 6095524"/>
                  <a:gd name="connsiteY266" fmla="*/ 1276636 h 1424940"/>
                  <a:gd name="connsiteX267" fmla="*/ 3883819 w 6095524"/>
                  <a:gd name="connsiteY267" fmla="*/ 1246442 h 1424940"/>
                  <a:gd name="connsiteX268" fmla="*/ 3895821 w 6095524"/>
                  <a:gd name="connsiteY268" fmla="*/ 1257681 h 1424940"/>
                  <a:gd name="connsiteX269" fmla="*/ 3932778 w 6095524"/>
                  <a:gd name="connsiteY269" fmla="*/ 1262444 h 1424940"/>
                  <a:gd name="connsiteX270" fmla="*/ 3972782 w 6095524"/>
                  <a:gd name="connsiteY270" fmla="*/ 1262063 h 1424940"/>
                  <a:gd name="connsiteX271" fmla="*/ 4042505 w 6095524"/>
                  <a:gd name="connsiteY271" fmla="*/ 1267111 h 1424940"/>
                  <a:gd name="connsiteX272" fmla="*/ 4088892 w 6095524"/>
                  <a:gd name="connsiteY272" fmla="*/ 1238250 h 1424940"/>
                  <a:gd name="connsiteX273" fmla="*/ 4106609 w 6095524"/>
                  <a:gd name="connsiteY273" fmla="*/ 1226344 h 1424940"/>
                  <a:gd name="connsiteX274" fmla="*/ 4123182 w 6095524"/>
                  <a:gd name="connsiteY274" fmla="*/ 1218724 h 1424940"/>
                  <a:gd name="connsiteX275" fmla="*/ 4142328 w 6095524"/>
                  <a:gd name="connsiteY275" fmla="*/ 1214438 h 1424940"/>
                  <a:gd name="connsiteX276" fmla="*/ 4188524 w 6095524"/>
                  <a:gd name="connsiteY276" fmla="*/ 1198245 h 1424940"/>
                  <a:gd name="connsiteX277" fmla="*/ 4213860 w 6095524"/>
                  <a:gd name="connsiteY277" fmla="*/ 1182338 h 1424940"/>
                  <a:gd name="connsiteX278" fmla="*/ 4270820 w 6095524"/>
                  <a:gd name="connsiteY278" fmla="*/ 1167003 h 1424940"/>
                  <a:gd name="connsiteX279" fmla="*/ 4309587 w 6095524"/>
                  <a:gd name="connsiteY279" fmla="*/ 1153287 h 1424940"/>
                  <a:gd name="connsiteX280" fmla="*/ 4350449 w 6095524"/>
                  <a:gd name="connsiteY280" fmla="*/ 1129665 h 1424940"/>
                  <a:gd name="connsiteX281" fmla="*/ 4356164 w 6095524"/>
                  <a:gd name="connsiteY281" fmla="*/ 1126046 h 1424940"/>
                  <a:gd name="connsiteX282" fmla="*/ 4369880 w 6095524"/>
                  <a:gd name="connsiteY282" fmla="*/ 1110520 h 1424940"/>
                  <a:gd name="connsiteX283" fmla="*/ 4389787 w 6095524"/>
                  <a:gd name="connsiteY283" fmla="*/ 1057085 h 1424940"/>
                  <a:gd name="connsiteX284" fmla="*/ 4395502 w 6095524"/>
                  <a:gd name="connsiteY284" fmla="*/ 1046226 h 1424940"/>
                  <a:gd name="connsiteX285" fmla="*/ 4447413 w 6095524"/>
                  <a:gd name="connsiteY285" fmla="*/ 1009650 h 1424940"/>
                  <a:gd name="connsiteX286" fmla="*/ 4466654 w 6095524"/>
                  <a:gd name="connsiteY286" fmla="*/ 1013079 h 1424940"/>
                  <a:gd name="connsiteX287" fmla="*/ 4487894 w 6095524"/>
                  <a:gd name="connsiteY287" fmla="*/ 1025081 h 1424940"/>
                  <a:gd name="connsiteX288" fmla="*/ 4534472 w 6095524"/>
                  <a:gd name="connsiteY288" fmla="*/ 1028224 h 1424940"/>
                  <a:gd name="connsiteX289" fmla="*/ 4551903 w 6095524"/>
                  <a:gd name="connsiteY289" fmla="*/ 1022033 h 1424940"/>
                  <a:gd name="connsiteX290" fmla="*/ 4582382 w 6095524"/>
                  <a:gd name="connsiteY290" fmla="*/ 1005364 h 1424940"/>
                  <a:gd name="connsiteX291" fmla="*/ 4605909 w 6095524"/>
                  <a:gd name="connsiteY291" fmla="*/ 979551 h 1424940"/>
                  <a:gd name="connsiteX292" fmla="*/ 4640104 w 6095524"/>
                  <a:gd name="connsiteY292" fmla="*/ 936879 h 1424940"/>
                  <a:gd name="connsiteX293" fmla="*/ 4705731 w 6095524"/>
                  <a:gd name="connsiteY293" fmla="*/ 920591 h 1424940"/>
                  <a:gd name="connsiteX294" fmla="*/ 4730973 w 6095524"/>
                  <a:gd name="connsiteY294" fmla="*/ 915162 h 1424940"/>
                  <a:gd name="connsiteX295" fmla="*/ 4822794 w 6095524"/>
                  <a:gd name="connsiteY295" fmla="*/ 892397 h 1424940"/>
                  <a:gd name="connsiteX296" fmla="*/ 4830794 w 6095524"/>
                  <a:gd name="connsiteY296" fmla="*/ 891635 h 1424940"/>
                  <a:gd name="connsiteX297" fmla="*/ 4894421 w 6095524"/>
                  <a:gd name="connsiteY297" fmla="*/ 865442 h 1424940"/>
                  <a:gd name="connsiteX298" fmla="*/ 4909756 w 6095524"/>
                  <a:gd name="connsiteY298" fmla="*/ 858964 h 1424940"/>
                  <a:gd name="connsiteX299" fmla="*/ 4928521 w 6095524"/>
                  <a:gd name="connsiteY299" fmla="*/ 842391 h 1424940"/>
                  <a:gd name="connsiteX300" fmla="*/ 4945857 w 6095524"/>
                  <a:gd name="connsiteY300" fmla="*/ 795623 h 1424940"/>
                  <a:gd name="connsiteX301" fmla="*/ 4966145 w 6095524"/>
                  <a:gd name="connsiteY301" fmla="*/ 774287 h 1424940"/>
                  <a:gd name="connsiteX302" fmla="*/ 4980909 w 6095524"/>
                  <a:gd name="connsiteY302" fmla="*/ 761333 h 1424940"/>
                  <a:gd name="connsiteX303" fmla="*/ 4993862 w 6095524"/>
                  <a:gd name="connsiteY303" fmla="*/ 741712 h 1424940"/>
                  <a:gd name="connsiteX304" fmla="*/ 5006816 w 6095524"/>
                  <a:gd name="connsiteY304" fmla="*/ 694754 h 1424940"/>
                  <a:gd name="connsiteX305" fmla="*/ 5026724 w 6095524"/>
                  <a:gd name="connsiteY305" fmla="*/ 653129 h 1424940"/>
                  <a:gd name="connsiteX306" fmla="*/ 5062538 w 6095524"/>
                  <a:gd name="connsiteY306" fmla="*/ 630079 h 1424940"/>
                  <a:gd name="connsiteX307" fmla="*/ 5084731 w 6095524"/>
                  <a:gd name="connsiteY307" fmla="*/ 617982 h 1424940"/>
                  <a:gd name="connsiteX308" fmla="*/ 5172647 w 6095524"/>
                  <a:gd name="connsiteY308" fmla="*/ 630174 h 1424940"/>
                  <a:gd name="connsiteX309" fmla="*/ 5232654 w 6095524"/>
                  <a:gd name="connsiteY309" fmla="*/ 642080 h 1424940"/>
                  <a:gd name="connsiteX310" fmla="*/ 5252371 w 6095524"/>
                  <a:gd name="connsiteY310" fmla="*/ 637508 h 1424940"/>
                  <a:gd name="connsiteX311" fmla="*/ 5308092 w 6095524"/>
                  <a:gd name="connsiteY311" fmla="*/ 598646 h 1424940"/>
                  <a:gd name="connsiteX312" fmla="*/ 5363147 w 6095524"/>
                  <a:gd name="connsiteY312" fmla="*/ 581311 h 1424940"/>
                  <a:gd name="connsiteX313" fmla="*/ 5404580 w 6095524"/>
                  <a:gd name="connsiteY313" fmla="*/ 576358 h 1424940"/>
                  <a:gd name="connsiteX314" fmla="*/ 5440203 w 6095524"/>
                  <a:gd name="connsiteY314" fmla="*/ 572548 h 1424940"/>
                  <a:gd name="connsiteX315" fmla="*/ 5482971 w 6095524"/>
                  <a:gd name="connsiteY315" fmla="*/ 561880 h 1424940"/>
                  <a:gd name="connsiteX316" fmla="*/ 5507165 w 6095524"/>
                  <a:gd name="connsiteY316" fmla="*/ 550259 h 1424940"/>
                  <a:gd name="connsiteX317" fmla="*/ 5545645 w 6095524"/>
                  <a:gd name="connsiteY317" fmla="*/ 533591 h 1424940"/>
                  <a:gd name="connsiteX318" fmla="*/ 5585079 w 6095524"/>
                  <a:gd name="connsiteY318" fmla="*/ 511969 h 1424940"/>
                  <a:gd name="connsiteX319" fmla="*/ 5615368 w 6095524"/>
                  <a:gd name="connsiteY319" fmla="*/ 481679 h 1424940"/>
                  <a:gd name="connsiteX320" fmla="*/ 5631656 w 6095524"/>
                  <a:gd name="connsiteY320" fmla="*/ 456152 h 1424940"/>
                  <a:gd name="connsiteX321" fmla="*/ 5679377 w 6095524"/>
                  <a:gd name="connsiteY321" fmla="*/ 419576 h 1424940"/>
                  <a:gd name="connsiteX322" fmla="*/ 5722525 w 6095524"/>
                  <a:gd name="connsiteY322" fmla="*/ 350615 h 1424940"/>
                  <a:gd name="connsiteX323" fmla="*/ 5749576 w 6095524"/>
                  <a:gd name="connsiteY323" fmla="*/ 321945 h 1424940"/>
                  <a:gd name="connsiteX324" fmla="*/ 5764911 w 6095524"/>
                  <a:gd name="connsiteY324" fmla="*/ 313849 h 1424940"/>
                  <a:gd name="connsiteX325" fmla="*/ 5791009 w 6095524"/>
                  <a:gd name="connsiteY325" fmla="*/ 293942 h 1424940"/>
                  <a:gd name="connsiteX326" fmla="*/ 5806440 w 6095524"/>
                  <a:gd name="connsiteY326" fmla="*/ 279178 h 1424940"/>
                  <a:gd name="connsiteX327" fmla="*/ 5848636 w 6095524"/>
                  <a:gd name="connsiteY327" fmla="*/ 224885 h 1424940"/>
                  <a:gd name="connsiteX328" fmla="*/ 5861590 w 6095524"/>
                  <a:gd name="connsiteY328" fmla="*/ 208788 h 1424940"/>
                  <a:gd name="connsiteX329" fmla="*/ 5888355 w 6095524"/>
                  <a:gd name="connsiteY329" fmla="*/ 181166 h 1424940"/>
                  <a:gd name="connsiteX330" fmla="*/ 5900071 w 6095524"/>
                  <a:gd name="connsiteY330" fmla="*/ 172784 h 1424940"/>
                  <a:gd name="connsiteX331" fmla="*/ 5920740 w 6095524"/>
                  <a:gd name="connsiteY331" fmla="*/ 150305 h 1424940"/>
                  <a:gd name="connsiteX332" fmla="*/ 5969985 w 6095524"/>
                  <a:gd name="connsiteY332" fmla="*/ 91345 h 1424940"/>
                  <a:gd name="connsiteX333" fmla="*/ 5991130 w 6095524"/>
                  <a:gd name="connsiteY333" fmla="*/ 58293 h 1424940"/>
                  <a:gd name="connsiteX334" fmla="*/ 6033325 w 6095524"/>
                  <a:gd name="connsiteY334" fmla="*/ 33909 h 1424940"/>
                  <a:gd name="connsiteX335" fmla="*/ 6054376 w 6095524"/>
                  <a:gd name="connsiteY335" fmla="*/ 20955 h 1424940"/>
                  <a:gd name="connsiteX336" fmla="*/ 6095524 w 6095524"/>
                  <a:gd name="connsiteY336" fmla="*/ 0 h 14249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</a:cxnLst>
                <a:rect l="l" t="t" r="r" b="b"/>
                <a:pathLst>
                  <a:path w="6095524" h="1424940">
                    <a:moveTo>
                      <a:pt x="6095524" y="0"/>
                    </a:moveTo>
                    <a:cubicBezTo>
                      <a:pt x="6095524" y="7811"/>
                      <a:pt x="6095524" y="12573"/>
                      <a:pt x="6095524" y="17431"/>
                    </a:cubicBezTo>
                    <a:lnTo>
                      <a:pt x="6095524" y="216290"/>
                    </a:lnTo>
                    <a:lnTo>
                      <a:pt x="6079998" y="230600"/>
                    </a:lnTo>
                    <a:cubicBezTo>
                      <a:pt x="6058567" y="241363"/>
                      <a:pt x="6035706" y="251079"/>
                      <a:pt x="6012751" y="260699"/>
                    </a:cubicBezTo>
                    <a:cubicBezTo>
                      <a:pt x="6006084" y="263462"/>
                      <a:pt x="5998749" y="264986"/>
                      <a:pt x="5992749" y="268700"/>
                    </a:cubicBezTo>
                    <a:cubicBezTo>
                      <a:pt x="5965126" y="285655"/>
                      <a:pt x="5938361" y="303943"/>
                      <a:pt x="5910358" y="320231"/>
                    </a:cubicBezTo>
                    <a:cubicBezTo>
                      <a:pt x="5881497" y="337090"/>
                      <a:pt x="5855684" y="356997"/>
                      <a:pt x="5835777" y="383953"/>
                    </a:cubicBezTo>
                    <a:cubicBezTo>
                      <a:pt x="5817298" y="409004"/>
                      <a:pt x="5799391" y="434435"/>
                      <a:pt x="5781008" y="459581"/>
                    </a:cubicBezTo>
                    <a:cubicBezTo>
                      <a:pt x="5776341" y="465963"/>
                      <a:pt x="5772054" y="473488"/>
                      <a:pt x="5765673" y="477584"/>
                    </a:cubicBezTo>
                    <a:cubicBezTo>
                      <a:pt x="5752433" y="486156"/>
                      <a:pt x="5737955" y="493109"/>
                      <a:pt x="5723763" y="500158"/>
                    </a:cubicBezTo>
                    <a:cubicBezTo>
                      <a:pt x="5711571" y="506159"/>
                      <a:pt x="5698617" y="510635"/>
                      <a:pt x="5686711" y="517112"/>
                    </a:cubicBezTo>
                    <a:cubicBezTo>
                      <a:pt x="5677186" y="522256"/>
                      <a:pt x="5668708" y="529400"/>
                      <a:pt x="5659850" y="535877"/>
                    </a:cubicBezTo>
                    <a:cubicBezTo>
                      <a:pt x="5652135" y="541496"/>
                      <a:pt x="5643658" y="546354"/>
                      <a:pt x="5637181" y="553117"/>
                    </a:cubicBezTo>
                    <a:cubicBezTo>
                      <a:pt x="5621369" y="569500"/>
                      <a:pt x="5605462" y="585597"/>
                      <a:pt x="5585841" y="597694"/>
                    </a:cubicBezTo>
                    <a:cubicBezTo>
                      <a:pt x="5566505" y="609695"/>
                      <a:pt x="5548217" y="623126"/>
                      <a:pt x="5528977" y="635318"/>
                    </a:cubicBezTo>
                    <a:cubicBezTo>
                      <a:pt x="5510117" y="647224"/>
                      <a:pt x="5493067" y="660273"/>
                      <a:pt x="5483256" y="681419"/>
                    </a:cubicBezTo>
                    <a:cubicBezTo>
                      <a:pt x="5478875" y="690753"/>
                      <a:pt x="5472684" y="700945"/>
                      <a:pt x="5464397" y="706374"/>
                    </a:cubicBezTo>
                    <a:cubicBezTo>
                      <a:pt x="5452586" y="714089"/>
                      <a:pt x="5437632" y="716852"/>
                      <a:pt x="5424773" y="723424"/>
                    </a:cubicBezTo>
                    <a:cubicBezTo>
                      <a:pt x="5409628" y="731139"/>
                      <a:pt x="5392103" y="737807"/>
                      <a:pt x="5381815" y="750094"/>
                    </a:cubicBezTo>
                    <a:cubicBezTo>
                      <a:pt x="5372671" y="761048"/>
                      <a:pt x="5363432" y="769620"/>
                      <a:pt x="5351335" y="776573"/>
                    </a:cubicBezTo>
                    <a:cubicBezTo>
                      <a:pt x="5342858" y="781431"/>
                      <a:pt x="5336572" y="790289"/>
                      <a:pt x="5327809" y="794290"/>
                    </a:cubicBezTo>
                    <a:cubicBezTo>
                      <a:pt x="5316284" y="799624"/>
                      <a:pt x="5304663" y="803815"/>
                      <a:pt x="5294566" y="812102"/>
                    </a:cubicBezTo>
                    <a:cubicBezTo>
                      <a:pt x="5284089" y="820674"/>
                      <a:pt x="5272183" y="827437"/>
                      <a:pt x="5261229" y="835438"/>
                    </a:cubicBezTo>
                    <a:cubicBezTo>
                      <a:pt x="5255419" y="839724"/>
                      <a:pt x="5250656" y="845344"/>
                      <a:pt x="5245037" y="849821"/>
                    </a:cubicBezTo>
                    <a:cubicBezTo>
                      <a:pt x="5234750" y="858012"/>
                      <a:pt x="5224272" y="866013"/>
                      <a:pt x="5213699" y="873728"/>
                    </a:cubicBezTo>
                    <a:cubicBezTo>
                      <a:pt x="5203127" y="881444"/>
                      <a:pt x="5193030" y="890397"/>
                      <a:pt x="5181409" y="896017"/>
                    </a:cubicBezTo>
                    <a:cubicBezTo>
                      <a:pt x="5161598" y="905542"/>
                      <a:pt x="5139976" y="911257"/>
                      <a:pt x="5120735" y="921544"/>
                    </a:cubicBezTo>
                    <a:cubicBezTo>
                      <a:pt x="5101209" y="932021"/>
                      <a:pt x="5082826" y="945166"/>
                      <a:pt x="5065490" y="959072"/>
                    </a:cubicBezTo>
                    <a:cubicBezTo>
                      <a:pt x="5051774" y="970026"/>
                      <a:pt x="5038916" y="980885"/>
                      <a:pt x="5021675" y="986504"/>
                    </a:cubicBezTo>
                    <a:cubicBezTo>
                      <a:pt x="5012055" y="989648"/>
                      <a:pt x="5001959" y="996506"/>
                      <a:pt x="4996148" y="1004507"/>
                    </a:cubicBezTo>
                    <a:cubicBezTo>
                      <a:pt x="4983575" y="1021937"/>
                      <a:pt x="4967478" y="1034225"/>
                      <a:pt x="4949285" y="1044702"/>
                    </a:cubicBezTo>
                    <a:cubicBezTo>
                      <a:pt x="4924996" y="1058799"/>
                      <a:pt x="4900993" y="1073182"/>
                      <a:pt x="4876609" y="1086993"/>
                    </a:cubicBezTo>
                    <a:cubicBezTo>
                      <a:pt x="4862227" y="1095185"/>
                      <a:pt x="4847940" y="1103852"/>
                      <a:pt x="4832699" y="1109853"/>
                    </a:cubicBezTo>
                    <a:cubicBezTo>
                      <a:pt x="4801553" y="1122236"/>
                      <a:pt x="4769644" y="1132808"/>
                      <a:pt x="4738211" y="1144334"/>
                    </a:cubicBezTo>
                    <a:cubicBezTo>
                      <a:pt x="4727924" y="1148048"/>
                      <a:pt x="4718209" y="1153382"/>
                      <a:pt x="4707731" y="1156621"/>
                    </a:cubicBezTo>
                    <a:cubicBezTo>
                      <a:pt x="4696396" y="1160145"/>
                      <a:pt x="4684205" y="1161193"/>
                      <a:pt x="4672870" y="1164717"/>
                    </a:cubicBezTo>
                    <a:cubicBezTo>
                      <a:pt x="4654010" y="1170527"/>
                      <a:pt x="4635722" y="1177957"/>
                      <a:pt x="4616863" y="1183862"/>
                    </a:cubicBezTo>
                    <a:cubicBezTo>
                      <a:pt x="4580477" y="1195197"/>
                      <a:pt x="4543996" y="1206056"/>
                      <a:pt x="4507516" y="1216819"/>
                    </a:cubicBezTo>
                    <a:cubicBezTo>
                      <a:pt x="4499706" y="1219105"/>
                      <a:pt x="4491228" y="1219391"/>
                      <a:pt x="4483513" y="1221867"/>
                    </a:cubicBezTo>
                    <a:cubicBezTo>
                      <a:pt x="4463034" y="1228535"/>
                      <a:pt x="4442650" y="1235773"/>
                      <a:pt x="4422362" y="1243108"/>
                    </a:cubicBezTo>
                    <a:cubicBezTo>
                      <a:pt x="4410075" y="1247585"/>
                      <a:pt x="4398073" y="1253109"/>
                      <a:pt x="4385691" y="1257395"/>
                    </a:cubicBezTo>
                    <a:cubicBezTo>
                      <a:pt x="4375785" y="1260824"/>
                      <a:pt x="4365593" y="1263491"/>
                      <a:pt x="4355306" y="1265587"/>
                    </a:cubicBezTo>
                    <a:cubicBezTo>
                      <a:pt x="4346448" y="1267397"/>
                      <a:pt x="4337209" y="1267206"/>
                      <a:pt x="4328446" y="1269397"/>
                    </a:cubicBezTo>
                    <a:cubicBezTo>
                      <a:pt x="4304728" y="1275302"/>
                      <a:pt x="4281297" y="1281970"/>
                      <a:pt x="4257770" y="1288256"/>
                    </a:cubicBezTo>
                    <a:cubicBezTo>
                      <a:pt x="4248341" y="1290733"/>
                      <a:pt x="4238720" y="1292543"/>
                      <a:pt x="4229576" y="1295686"/>
                    </a:cubicBezTo>
                    <a:cubicBezTo>
                      <a:pt x="4205097" y="1303973"/>
                      <a:pt x="4180999" y="1313402"/>
                      <a:pt x="4156424" y="1321213"/>
                    </a:cubicBezTo>
                    <a:cubicBezTo>
                      <a:pt x="4136041" y="1327690"/>
                      <a:pt x="4115086" y="1332357"/>
                      <a:pt x="4094416" y="1338072"/>
                    </a:cubicBezTo>
                    <a:cubicBezTo>
                      <a:pt x="4085653" y="1340549"/>
                      <a:pt x="4077271" y="1344073"/>
                      <a:pt x="4068509" y="1346168"/>
                    </a:cubicBezTo>
                    <a:cubicBezTo>
                      <a:pt x="4048887" y="1350931"/>
                      <a:pt x="4028980" y="1354931"/>
                      <a:pt x="4009263" y="1359694"/>
                    </a:cubicBezTo>
                    <a:cubicBezTo>
                      <a:pt x="3998023" y="1362456"/>
                      <a:pt x="3987165" y="1367409"/>
                      <a:pt x="3975735" y="1369219"/>
                    </a:cubicBezTo>
                    <a:cubicBezTo>
                      <a:pt x="3948589" y="1373505"/>
                      <a:pt x="3921252" y="1376553"/>
                      <a:pt x="3893915" y="1379982"/>
                    </a:cubicBezTo>
                    <a:cubicBezTo>
                      <a:pt x="3865722" y="1383506"/>
                      <a:pt x="3837623" y="1387221"/>
                      <a:pt x="3809428" y="1390364"/>
                    </a:cubicBezTo>
                    <a:cubicBezTo>
                      <a:pt x="3793998" y="1391984"/>
                      <a:pt x="3778472" y="1392269"/>
                      <a:pt x="3763042" y="1393793"/>
                    </a:cubicBezTo>
                    <a:cubicBezTo>
                      <a:pt x="3749516" y="1395127"/>
                      <a:pt x="3736086" y="1397603"/>
                      <a:pt x="3722561" y="1399223"/>
                    </a:cubicBezTo>
                    <a:cubicBezTo>
                      <a:pt x="3710845" y="1400556"/>
                      <a:pt x="3699034" y="1401318"/>
                      <a:pt x="3687318" y="1402652"/>
                    </a:cubicBezTo>
                    <a:cubicBezTo>
                      <a:pt x="3668554" y="1404842"/>
                      <a:pt x="3649885" y="1407319"/>
                      <a:pt x="3631216" y="1409605"/>
                    </a:cubicBezTo>
                    <a:cubicBezTo>
                      <a:pt x="3623406" y="1410462"/>
                      <a:pt x="3615214" y="1412843"/>
                      <a:pt x="3607880" y="1411415"/>
                    </a:cubicBezTo>
                    <a:cubicBezTo>
                      <a:pt x="3589401" y="1407795"/>
                      <a:pt x="3571208" y="1408843"/>
                      <a:pt x="3552825" y="1411319"/>
                    </a:cubicBezTo>
                    <a:cubicBezTo>
                      <a:pt x="3546539" y="1412177"/>
                      <a:pt x="3539776" y="1411986"/>
                      <a:pt x="3533680" y="1410367"/>
                    </a:cubicBezTo>
                    <a:cubicBezTo>
                      <a:pt x="3521202" y="1407128"/>
                      <a:pt x="3509106" y="1402556"/>
                      <a:pt x="3496818" y="1398556"/>
                    </a:cubicBezTo>
                    <a:cubicBezTo>
                      <a:pt x="3495484" y="1398080"/>
                      <a:pt x="3493865" y="1397984"/>
                      <a:pt x="3492437" y="1397699"/>
                    </a:cubicBezTo>
                    <a:cubicBezTo>
                      <a:pt x="3484340" y="1396079"/>
                      <a:pt x="3476340" y="1394460"/>
                      <a:pt x="3468243" y="1393031"/>
                    </a:cubicBezTo>
                    <a:cubicBezTo>
                      <a:pt x="3463862" y="1392269"/>
                      <a:pt x="3459385" y="1392174"/>
                      <a:pt x="3455003" y="1391507"/>
                    </a:cubicBezTo>
                    <a:cubicBezTo>
                      <a:pt x="3438049" y="1388840"/>
                      <a:pt x="3419380" y="1393317"/>
                      <a:pt x="3404711" y="1381792"/>
                    </a:cubicBezTo>
                    <a:cubicBezTo>
                      <a:pt x="3395186" y="1374362"/>
                      <a:pt x="3385947" y="1376077"/>
                      <a:pt x="3375756" y="1377220"/>
                    </a:cubicBezTo>
                    <a:cubicBezTo>
                      <a:pt x="3368040" y="1378077"/>
                      <a:pt x="3360134" y="1377791"/>
                      <a:pt x="3352324" y="1377887"/>
                    </a:cubicBezTo>
                    <a:cubicBezTo>
                      <a:pt x="3338608" y="1378172"/>
                      <a:pt x="3324892" y="1378268"/>
                      <a:pt x="3311176" y="1378744"/>
                    </a:cubicBezTo>
                    <a:cubicBezTo>
                      <a:pt x="3306794" y="1378934"/>
                      <a:pt x="3302318" y="1381316"/>
                      <a:pt x="3298031" y="1380935"/>
                    </a:cubicBezTo>
                    <a:cubicBezTo>
                      <a:pt x="3278219" y="1379125"/>
                      <a:pt x="3258407" y="1376267"/>
                      <a:pt x="3238595" y="1374648"/>
                    </a:cubicBezTo>
                    <a:cubicBezTo>
                      <a:pt x="3227356" y="1373696"/>
                      <a:pt x="3215830" y="1375505"/>
                      <a:pt x="3204686" y="1374172"/>
                    </a:cubicBezTo>
                    <a:cubicBezTo>
                      <a:pt x="3191828" y="1372648"/>
                      <a:pt x="3179255" y="1368743"/>
                      <a:pt x="3166491" y="1366361"/>
                    </a:cubicBezTo>
                    <a:cubicBezTo>
                      <a:pt x="3162967" y="1365695"/>
                      <a:pt x="3159062" y="1366552"/>
                      <a:pt x="3155347" y="1366742"/>
                    </a:cubicBezTo>
                    <a:cubicBezTo>
                      <a:pt x="3151156" y="1366933"/>
                      <a:pt x="3147060" y="1367314"/>
                      <a:pt x="3142869" y="1367409"/>
                    </a:cubicBezTo>
                    <a:cubicBezTo>
                      <a:pt x="3130105" y="1367600"/>
                      <a:pt x="3117342" y="1367314"/>
                      <a:pt x="3104578" y="1367981"/>
                    </a:cubicBezTo>
                    <a:cubicBezTo>
                      <a:pt x="3096768" y="1368362"/>
                      <a:pt x="3088577" y="1372267"/>
                      <a:pt x="3081337" y="1370838"/>
                    </a:cubicBezTo>
                    <a:cubicBezTo>
                      <a:pt x="3066574" y="1368076"/>
                      <a:pt x="3051810" y="1374267"/>
                      <a:pt x="3037047" y="1369124"/>
                    </a:cubicBezTo>
                    <a:cubicBezTo>
                      <a:pt x="3032474" y="1367600"/>
                      <a:pt x="3026188" y="1371410"/>
                      <a:pt x="3020663" y="1371600"/>
                    </a:cubicBezTo>
                    <a:cubicBezTo>
                      <a:pt x="3006852" y="1372076"/>
                      <a:pt x="2993041" y="1371981"/>
                      <a:pt x="2979230" y="1371886"/>
                    </a:cubicBezTo>
                    <a:cubicBezTo>
                      <a:pt x="2966847" y="1371791"/>
                      <a:pt x="2953988" y="1373124"/>
                      <a:pt x="2942082" y="1370457"/>
                    </a:cubicBezTo>
                    <a:cubicBezTo>
                      <a:pt x="2929604" y="1367600"/>
                      <a:pt x="2918365" y="1367981"/>
                      <a:pt x="2906268" y="1371219"/>
                    </a:cubicBezTo>
                    <a:cubicBezTo>
                      <a:pt x="2897981" y="1373410"/>
                      <a:pt x="2889218" y="1373696"/>
                      <a:pt x="2880646" y="1374362"/>
                    </a:cubicBezTo>
                    <a:cubicBezTo>
                      <a:pt x="2871407" y="1375124"/>
                      <a:pt x="2861215" y="1373124"/>
                      <a:pt x="2852833" y="1376267"/>
                    </a:cubicBezTo>
                    <a:cubicBezTo>
                      <a:pt x="2827877" y="1385602"/>
                      <a:pt x="2802255" y="1387602"/>
                      <a:pt x="2776157" y="1387602"/>
                    </a:cubicBezTo>
                    <a:cubicBezTo>
                      <a:pt x="2771394" y="1387602"/>
                      <a:pt x="2766536" y="1386269"/>
                      <a:pt x="2761965" y="1384840"/>
                    </a:cubicBezTo>
                    <a:cubicBezTo>
                      <a:pt x="2735294" y="1376267"/>
                      <a:pt x="2708529" y="1377029"/>
                      <a:pt x="2681383" y="1382268"/>
                    </a:cubicBezTo>
                    <a:cubicBezTo>
                      <a:pt x="2675763" y="1383411"/>
                      <a:pt x="2669477" y="1383602"/>
                      <a:pt x="2663857" y="1382459"/>
                    </a:cubicBezTo>
                    <a:cubicBezTo>
                      <a:pt x="2648045" y="1379125"/>
                      <a:pt x="2632710" y="1373600"/>
                      <a:pt x="2616803" y="1371219"/>
                    </a:cubicBezTo>
                    <a:cubicBezTo>
                      <a:pt x="2590515" y="1367314"/>
                      <a:pt x="2567750" y="1380458"/>
                      <a:pt x="2544223" y="1389031"/>
                    </a:cubicBezTo>
                    <a:cubicBezTo>
                      <a:pt x="2521839" y="1397127"/>
                      <a:pt x="2502789" y="1415415"/>
                      <a:pt x="2476309" y="1411319"/>
                    </a:cubicBezTo>
                    <a:cubicBezTo>
                      <a:pt x="2473643" y="1410938"/>
                      <a:pt x="2470690" y="1413510"/>
                      <a:pt x="2467737" y="1414177"/>
                    </a:cubicBezTo>
                    <a:cubicBezTo>
                      <a:pt x="2459641" y="1415987"/>
                      <a:pt x="2451545" y="1418177"/>
                      <a:pt x="2443353" y="1419035"/>
                    </a:cubicBezTo>
                    <a:cubicBezTo>
                      <a:pt x="2433352" y="1420178"/>
                      <a:pt x="2423160" y="1419797"/>
                      <a:pt x="2413159" y="1420749"/>
                    </a:cubicBezTo>
                    <a:cubicBezTo>
                      <a:pt x="2400300" y="1421892"/>
                      <a:pt x="2387632" y="1424940"/>
                      <a:pt x="2374868" y="1424940"/>
                    </a:cubicBezTo>
                    <a:cubicBezTo>
                      <a:pt x="2364581" y="1424940"/>
                      <a:pt x="2354389" y="1421416"/>
                      <a:pt x="2344198" y="1419701"/>
                    </a:cubicBezTo>
                    <a:cubicBezTo>
                      <a:pt x="2329815" y="1417320"/>
                      <a:pt x="2314003" y="1417987"/>
                      <a:pt x="2301335" y="1411891"/>
                    </a:cubicBezTo>
                    <a:cubicBezTo>
                      <a:pt x="2287810" y="1405414"/>
                      <a:pt x="2274951" y="1402461"/>
                      <a:pt x="2260949" y="1404461"/>
                    </a:cubicBezTo>
                    <a:cubicBezTo>
                      <a:pt x="2256282" y="1405128"/>
                      <a:pt x="2250281" y="1409129"/>
                      <a:pt x="2248186" y="1413224"/>
                    </a:cubicBezTo>
                    <a:cubicBezTo>
                      <a:pt x="2243518" y="1422368"/>
                      <a:pt x="2237137" y="1423988"/>
                      <a:pt x="2228469" y="1420844"/>
                    </a:cubicBezTo>
                    <a:cubicBezTo>
                      <a:pt x="2220944" y="1418177"/>
                      <a:pt x="2211705" y="1416844"/>
                      <a:pt x="2206562" y="1411700"/>
                    </a:cubicBezTo>
                    <a:cubicBezTo>
                      <a:pt x="2191988" y="1397127"/>
                      <a:pt x="2173414" y="1396651"/>
                      <a:pt x="2155317" y="1392746"/>
                    </a:cubicBezTo>
                    <a:cubicBezTo>
                      <a:pt x="2144269" y="1390364"/>
                      <a:pt x="2133981" y="1390269"/>
                      <a:pt x="2122932" y="1391888"/>
                    </a:cubicBezTo>
                    <a:cubicBezTo>
                      <a:pt x="2098930" y="1395508"/>
                      <a:pt x="2075593" y="1390364"/>
                      <a:pt x="2052542" y="1383792"/>
                    </a:cubicBezTo>
                    <a:cubicBezTo>
                      <a:pt x="2037302" y="1379411"/>
                      <a:pt x="2021681" y="1376744"/>
                      <a:pt x="2006537" y="1372267"/>
                    </a:cubicBezTo>
                    <a:cubicBezTo>
                      <a:pt x="1995202" y="1368838"/>
                      <a:pt x="1983868" y="1364742"/>
                      <a:pt x="1973486" y="1359218"/>
                    </a:cubicBezTo>
                    <a:cubicBezTo>
                      <a:pt x="1958435" y="1351121"/>
                      <a:pt x="1945292" y="1338929"/>
                      <a:pt x="1926146" y="1342168"/>
                    </a:cubicBezTo>
                    <a:cubicBezTo>
                      <a:pt x="1909286" y="1345025"/>
                      <a:pt x="1894047" y="1339025"/>
                      <a:pt x="1878616" y="1333310"/>
                    </a:cubicBezTo>
                    <a:cubicBezTo>
                      <a:pt x="1867281" y="1329119"/>
                      <a:pt x="1855948" y="1324832"/>
                      <a:pt x="1844231" y="1322165"/>
                    </a:cubicBezTo>
                    <a:cubicBezTo>
                      <a:pt x="1830324" y="1319022"/>
                      <a:pt x="1814608" y="1320356"/>
                      <a:pt x="1802225" y="1314545"/>
                    </a:cubicBezTo>
                    <a:cubicBezTo>
                      <a:pt x="1789271" y="1308449"/>
                      <a:pt x="1778509" y="1312545"/>
                      <a:pt x="1766983" y="1314260"/>
                    </a:cubicBezTo>
                    <a:cubicBezTo>
                      <a:pt x="1748600" y="1316927"/>
                      <a:pt x="1730311" y="1321880"/>
                      <a:pt x="1711738" y="1315593"/>
                    </a:cubicBezTo>
                    <a:cubicBezTo>
                      <a:pt x="1689164" y="1307973"/>
                      <a:pt x="1666780" y="1299782"/>
                      <a:pt x="1644111" y="1292543"/>
                    </a:cubicBezTo>
                    <a:cubicBezTo>
                      <a:pt x="1635347" y="1289780"/>
                      <a:pt x="1625919" y="1288637"/>
                      <a:pt x="1616774" y="1287399"/>
                    </a:cubicBezTo>
                    <a:cubicBezTo>
                      <a:pt x="1608107" y="1286351"/>
                      <a:pt x="1597725" y="1289018"/>
                      <a:pt x="1591056" y="1285018"/>
                    </a:cubicBezTo>
                    <a:cubicBezTo>
                      <a:pt x="1573911" y="1274731"/>
                      <a:pt x="1556291" y="1269683"/>
                      <a:pt x="1536478" y="1269683"/>
                    </a:cubicBezTo>
                    <a:cubicBezTo>
                      <a:pt x="1529048" y="1269683"/>
                      <a:pt x="1521809" y="1265396"/>
                      <a:pt x="1514285" y="1264634"/>
                    </a:cubicBezTo>
                    <a:cubicBezTo>
                      <a:pt x="1503997" y="1263682"/>
                      <a:pt x="1492186" y="1261110"/>
                      <a:pt x="1483233" y="1264730"/>
                    </a:cubicBezTo>
                    <a:cubicBezTo>
                      <a:pt x="1462183" y="1273302"/>
                      <a:pt x="1445134" y="1266158"/>
                      <a:pt x="1426750" y="1257681"/>
                    </a:cubicBezTo>
                    <a:cubicBezTo>
                      <a:pt x="1408652" y="1249299"/>
                      <a:pt x="1389602" y="1242632"/>
                      <a:pt x="1370362" y="1237107"/>
                    </a:cubicBezTo>
                    <a:cubicBezTo>
                      <a:pt x="1363123" y="1235107"/>
                      <a:pt x="1354456" y="1238441"/>
                      <a:pt x="1346454" y="1239107"/>
                    </a:cubicBezTo>
                    <a:cubicBezTo>
                      <a:pt x="1343596" y="1239298"/>
                      <a:pt x="1340453" y="1239584"/>
                      <a:pt x="1337882" y="1238631"/>
                    </a:cubicBezTo>
                    <a:cubicBezTo>
                      <a:pt x="1313022" y="1229487"/>
                      <a:pt x="1287780" y="1222534"/>
                      <a:pt x="1260825" y="1227296"/>
                    </a:cubicBezTo>
                    <a:cubicBezTo>
                      <a:pt x="1258349" y="1227773"/>
                      <a:pt x="1255586" y="1226725"/>
                      <a:pt x="1253109" y="1226058"/>
                    </a:cubicBezTo>
                    <a:cubicBezTo>
                      <a:pt x="1241012" y="1222629"/>
                      <a:pt x="1229201" y="1217200"/>
                      <a:pt x="1216915" y="1215962"/>
                    </a:cubicBezTo>
                    <a:cubicBezTo>
                      <a:pt x="1186625" y="1212914"/>
                      <a:pt x="1156146" y="1211675"/>
                      <a:pt x="1125664" y="1209675"/>
                    </a:cubicBezTo>
                    <a:cubicBezTo>
                      <a:pt x="1123759" y="1209580"/>
                      <a:pt x="1121759" y="1209580"/>
                      <a:pt x="1120045" y="1208913"/>
                    </a:cubicBezTo>
                    <a:cubicBezTo>
                      <a:pt x="1108805" y="1204817"/>
                      <a:pt x="1098995" y="1206151"/>
                      <a:pt x="1089469" y="1213961"/>
                    </a:cubicBezTo>
                    <a:cubicBezTo>
                      <a:pt x="1085278" y="1217390"/>
                      <a:pt x="1079563" y="1219200"/>
                      <a:pt x="1074325" y="1221105"/>
                    </a:cubicBezTo>
                    <a:cubicBezTo>
                      <a:pt x="1066609" y="1223963"/>
                      <a:pt x="1058704" y="1226725"/>
                      <a:pt x="1050703" y="1228535"/>
                    </a:cubicBezTo>
                    <a:cubicBezTo>
                      <a:pt x="1042797" y="1230249"/>
                      <a:pt x="1034320" y="1232630"/>
                      <a:pt x="1026700" y="1231297"/>
                    </a:cubicBezTo>
                    <a:cubicBezTo>
                      <a:pt x="1012984" y="1228916"/>
                      <a:pt x="999934" y="1223582"/>
                      <a:pt x="986409" y="1220057"/>
                    </a:cubicBezTo>
                    <a:cubicBezTo>
                      <a:pt x="981742" y="1218819"/>
                      <a:pt x="976598" y="1219010"/>
                      <a:pt x="971741" y="1218914"/>
                    </a:cubicBezTo>
                    <a:cubicBezTo>
                      <a:pt x="960596" y="1218629"/>
                      <a:pt x="949166" y="1221391"/>
                      <a:pt x="939070" y="1213485"/>
                    </a:cubicBezTo>
                    <a:cubicBezTo>
                      <a:pt x="929736" y="1206056"/>
                      <a:pt x="920305" y="1208246"/>
                      <a:pt x="910495" y="1213866"/>
                    </a:cubicBezTo>
                    <a:cubicBezTo>
                      <a:pt x="903446" y="1217867"/>
                      <a:pt x="895446" y="1221010"/>
                      <a:pt x="887540" y="1222534"/>
                    </a:cubicBezTo>
                    <a:cubicBezTo>
                      <a:pt x="876681" y="1224629"/>
                      <a:pt x="865918" y="1225487"/>
                      <a:pt x="854202" y="1224248"/>
                    </a:cubicBezTo>
                    <a:cubicBezTo>
                      <a:pt x="845915" y="1223391"/>
                      <a:pt x="839152" y="1223010"/>
                      <a:pt x="832675" y="1217962"/>
                    </a:cubicBezTo>
                    <a:cubicBezTo>
                      <a:pt x="831628" y="1217200"/>
                      <a:pt x="829723" y="1217009"/>
                      <a:pt x="828294" y="1217105"/>
                    </a:cubicBezTo>
                    <a:cubicBezTo>
                      <a:pt x="809530" y="1218724"/>
                      <a:pt x="790956" y="1217867"/>
                      <a:pt x="772001" y="1216723"/>
                    </a:cubicBezTo>
                    <a:cubicBezTo>
                      <a:pt x="747904" y="1215200"/>
                      <a:pt x="722566" y="1219676"/>
                      <a:pt x="701707" y="1235678"/>
                    </a:cubicBezTo>
                    <a:cubicBezTo>
                      <a:pt x="698659" y="1238060"/>
                      <a:pt x="694087" y="1239107"/>
                      <a:pt x="690086" y="1239679"/>
                    </a:cubicBezTo>
                    <a:cubicBezTo>
                      <a:pt x="671227" y="1242155"/>
                      <a:pt x="652272" y="1243870"/>
                      <a:pt x="633412" y="1246632"/>
                    </a:cubicBezTo>
                    <a:cubicBezTo>
                      <a:pt x="623125" y="1248156"/>
                      <a:pt x="612362" y="1249490"/>
                      <a:pt x="603028" y="1253681"/>
                    </a:cubicBezTo>
                    <a:cubicBezTo>
                      <a:pt x="593885" y="1257776"/>
                      <a:pt x="586549" y="1262634"/>
                      <a:pt x="581120" y="1254062"/>
                    </a:cubicBezTo>
                    <a:cubicBezTo>
                      <a:pt x="571406" y="1258634"/>
                      <a:pt x="562927" y="1262444"/>
                      <a:pt x="554642" y="1266539"/>
                    </a:cubicBezTo>
                    <a:cubicBezTo>
                      <a:pt x="551593" y="1268063"/>
                      <a:pt x="549021" y="1270540"/>
                      <a:pt x="545973" y="1271969"/>
                    </a:cubicBezTo>
                    <a:cubicBezTo>
                      <a:pt x="542734" y="1273493"/>
                      <a:pt x="539115" y="1274445"/>
                      <a:pt x="535591" y="1275207"/>
                    </a:cubicBezTo>
                    <a:cubicBezTo>
                      <a:pt x="519874" y="1278636"/>
                      <a:pt x="504158" y="1281779"/>
                      <a:pt x="488538" y="1285494"/>
                    </a:cubicBezTo>
                    <a:cubicBezTo>
                      <a:pt x="485489" y="1286256"/>
                      <a:pt x="482917" y="1289304"/>
                      <a:pt x="480155" y="1291304"/>
                    </a:cubicBezTo>
                    <a:cubicBezTo>
                      <a:pt x="478345" y="1292638"/>
                      <a:pt x="476536" y="1294638"/>
                      <a:pt x="474535" y="1294924"/>
                    </a:cubicBezTo>
                    <a:cubicBezTo>
                      <a:pt x="459295" y="1297210"/>
                      <a:pt x="444151" y="1299877"/>
                      <a:pt x="428816" y="1301020"/>
                    </a:cubicBezTo>
                    <a:cubicBezTo>
                      <a:pt x="415957" y="1301972"/>
                      <a:pt x="403574" y="1301687"/>
                      <a:pt x="400241" y="1318260"/>
                    </a:cubicBezTo>
                    <a:cubicBezTo>
                      <a:pt x="399669" y="1321118"/>
                      <a:pt x="395573" y="1324166"/>
                      <a:pt x="392431" y="1325594"/>
                    </a:cubicBezTo>
                    <a:cubicBezTo>
                      <a:pt x="383477" y="1329690"/>
                      <a:pt x="373951" y="1332452"/>
                      <a:pt x="365093" y="1336643"/>
                    </a:cubicBezTo>
                    <a:cubicBezTo>
                      <a:pt x="336042" y="1350645"/>
                      <a:pt x="305658" y="1359503"/>
                      <a:pt x="273177" y="1357884"/>
                    </a:cubicBezTo>
                    <a:cubicBezTo>
                      <a:pt x="263081" y="1357408"/>
                      <a:pt x="253270" y="1352264"/>
                      <a:pt x="246888" y="1350359"/>
                    </a:cubicBezTo>
                    <a:cubicBezTo>
                      <a:pt x="228506" y="1357884"/>
                      <a:pt x="213075" y="1365123"/>
                      <a:pt x="196977" y="1370552"/>
                    </a:cubicBezTo>
                    <a:cubicBezTo>
                      <a:pt x="182785" y="1375410"/>
                      <a:pt x="167926" y="1378458"/>
                      <a:pt x="153352" y="1381982"/>
                    </a:cubicBezTo>
                    <a:cubicBezTo>
                      <a:pt x="148018" y="1383316"/>
                      <a:pt x="142589" y="1384078"/>
                      <a:pt x="137160" y="1384745"/>
                    </a:cubicBezTo>
                    <a:cubicBezTo>
                      <a:pt x="120206" y="1386840"/>
                      <a:pt x="102489" y="1381792"/>
                      <a:pt x="85917" y="1389793"/>
                    </a:cubicBezTo>
                    <a:cubicBezTo>
                      <a:pt x="77248" y="1393984"/>
                      <a:pt x="68675" y="1399032"/>
                      <a:pt x="59532" y="1401223"/>
                    </a:cubicBezTo>
                    <a:cubicBezTo>
                      <a:pt x="49721" y="1403604"/>
                      <a:pt x="40124" y="1407319"/>
                      <a:pt x="30325" y="1409974"/>
                    </a:cubicBezTo>
                    <a:lnTo>
                      <a:pt x="0" y="1412360"/>
                    </a:lnTo>
                    <a:lnTo>
                      <a:pt x="0" y="1058622"/>
                    </a:lnTo>
                    <a:lnTo>
                      <a:pt x="17145" y="1060228"/>
                    </a:lnTo>
                    <a:cubicBezTo>
                      <a:pt x="26480" y="1061561"/>
                      <a:pt x="35528" y="1066133"/>
                      <a:pt x="44672" y="1066324"/>
                    </a:cubicBezTo>
                    <a:cubicBezTo>
                      <a:pt x="59055" y="1066610"/>
                      <a:pt x="71819" y="1068419"/>
                      <a:pt x="84677" y="1076230"/>
                    </a:cubicBezTo>
                    <a:cubicBezTo>
                      <a:pt x="104108" y="1087946"/>
                      <a:pt x="120110" y="1082993"/>
                      <a:pt x="132017" y="1064990"/>
                    </a:cubicBezTo>
                    <a:cubicBezTo>
                      <a:pt x="133255" y="1063181"/>
                      <a:pt x="134874" y="1060799"/>
                      <a:pt x="136779" y="1060323"/>
                    </a:cubicBezTo>
                    <a:cubicBezTo>
                      <a:pt x="153639" y="1056132"/>
                      <a:pt x="170974" y="1048131"/>
                      <a:pt x="187547" y="1049179"/>
                    </a:cubicBezTo>
                    <a:cubicBezTo>
                      <a:pt x="216789" y="1051084"/>
                      <a:pt x="244316" y="1048798"/>
                      <a:pt x="270891" y="1036415"/>
                    </a:cubicBezTo>
                    <a:cubicBezTo>
                      <a:pt x="272510" y="1035653"/>
                      <a:pt x="274987" y="1034891"/>
                      <a:pt x="276320" y="1035558"/>
                    </a:cubicBezTo>
                    <a:cubicBezTo>
                      <a:pt x="292322" y="1043845"/>
                      <a:pt x="309848" y="1050417"/>
                      <a:pt x="323755" y="1061561"/>
                    </a:cubicBezTo>
                    <a:cubicBezTo>
                      <a:pt x="336995" y="1072134"/>
                      <a:pt x="352997" y="1072229"/>
                      <a:pt x="361855" y="1057942"/>
                    </a:cubicBezTo>
                    <a:cubicBezTo>
                      <a:pt x="366236" y="1050893"/>
                      <a:pt x="372332" y="1042702"/>
                      <a:pt x="379571" y="1039939"/>
                    </a:cubicBezTo>
                    <a:cubicBezTo>
                      <a:pt x="395954" y="1033653"/>
                      <a:pt x="413481" y="1030414"/>
                      <a:pt x="430530" y="1025747"/>
                    </a:cubicBezTo>
                    <a:cubicBezTo>
                      <a:pt x="451581" y="1020032"/>
                      <a:pt x="472345" y="1020032"/>
                      <a:pt x="493300" y="1027176"/>
                    </a:cubicBezTo>
                    <a:cubicBezTo>
                      <a:pt x="508064" y="1032224"/>
                      <a:pt x="523113" y="1032224"/>
                      <a:pt x="537782" y="1025366"/>
                    </a:cubicBezTo>
                    <a:cubicBezTo>
                      <a:pt x="545687" y="1021652"/>
                      <a:pt x="553784" y="1017842"/>
                      <a:pt x="562166" y="1015746"/>
                    </a:cubicBezTo>
                    <a:cubicBezTo>
                      <a:pt x="567595" y="1014412"/>
                      <a:pt x="573881" y="1015651"/>
                      <a:pt x="579596" y="1016699"/>
                    </a:cubicBezTo>
                    <a:cubicBezTo>
                      <a:pt x="590645" y="1018794"/>
                      <a:pt x="602075" y="1025176"/>
                      <a:pt x="612362" y="1023557"/>
                    </a:cubicBezTo>
                    <a:cubicBezTo>
                      <a:pt x="647891" y="1017842"/>
                      <a:pt x="681419" y="1031272"/>
                      <a:pt x="716090" y="1031653"/>
                    </a:cubicBezTo>
                    <a:cubicBezTo>
                      <a:pt x="731806" y="1031843"/>
                      <a:pt x="747332" y="1034891"/>
                      <a:pt x="758381" y="1018985"/>
                    </a:cubicBezTo>
                    <a:cubicBezTo>
                      <a:pt x="759809" y="1016889"/>
                      <a:pt x="766763" y="1018032"/>
                      <a:pt x="771049" y="1018699"/>
                    </a:cubicBezTo>
                    <a:cubicBezTo>
                      <a:pt x="780574" y="1020128"/>
                      <a:pt x="790004" y="1023747"/>
                      <a:pt x="799433" y="1023652"/>
                    </a:cubicBezTo>
                    <a:cubicBezTo>
                      <a:pt x="818960" y="1023557"/>
                      <a:pt x="838581" y="1022033"/>
                      <a:pt x="858012" y="1020318"/>
                    </a:cubicBezTo>
                    <a:cubicBezTo>
                      <a:pt x="865346" y="1019651"/>
                      <a:pt x="872395" y="1017080"/>
                      <a:pt x="879634" y="1015270"/>
                    </a:cubicBezTo>
                    <a:cubicBezTo>
                      <a:pt x="883634" y="1014222"/>
                      <a:pt x="887921" y="1011460"/>
                      <a:pt x="891635" y="1012031"/>
                    </a:cubicBezTo>
                    <a:cubicBezTo>
                      <a:pt x="913162" y="1015365"/>
                      <a:pt x="932879" y="1007174"/>
                      <a:pt x="953262" y="1003078"/>
                    </a:cubicBezTo>
                    <a:cubicBezTo>
                      <a:pt x="962692" y="1001173"/>
                      <a:pt x="971550" y="996601"/>
                      <a:pt x="980694" y="993458"/>
                    </a:cubicBezTo>
                    <a:cubicBezTo>
                      <a:pt x="983075" y="992600"/>
                      <a:pt x="985742" y="991838"/>
                      <a:pt x="988124" y="992029"/>
                    </a:cubicBezTo>
                    <a:cubicBezTo>
                      <a:pt x="1001744" y="993172"/>
                      <a:pt x="1015270" y="994791"/>
                      <a:pt x="1028795" y="996029"/>
                    </a:cubicBezTo>
                    <a:cubicBezTo>
                      <a:pt x="1041083" y="997172"/>
                      <a:pt x="1053465" y="997553"/>
                      <a:pt x="1059275" y="1011555"/>
                    </a:cubicBezTo>
                    <a:cubicBezTo>
                      <a:pt x="1060133" y="1013746"/>
                      <a:pt x="1062990" y="1015365"/>
                      <a:pt x="1065181" y="1016794"/>
                    </a:cubicBezTo>
                    <a:cubicBezTo>
                      <a:pt x="1098995" y="1038797"/>
                      <a:pt x="1117092" y="1038225"/>
                      <a:pt x="1150144" y="1014984"/>
                    </a:cubicBezTo>
                    <a:cubicBezTo>
                      <a:pt x="1153573" y="1012603"/>
                      <a:pt x="1160907" y="1010888"/>
                      <a:pt x="1163193" y="1012793"/>
                    </a:cubicBezTo>
                    <a:cubicBezTo>
                      <a:pt x="1182624" y="1028605"/>
                      <a:pt x="1203865" y="1026890"/>
                      <a:pt x="1226249" y="1021937"/>
                    </a:cubicBezTo>
                    <a:cubicBezTo>
                      <a:pt x="1232059" y="1020604"/>
                      <a:pt x="1240251" y="1020604"/>
                      <a:pt x="1244632" y="1023747"/>
                    </a:cubicBezTo>
                    <a:cubicBezTo>
                      <a:pt x="1265492" y="1038320"/>
                      <a:pt x="1287876" y="1036225"/>
                      <a:pt x="1310545" y="1031939"/>
                    </a:cubicBezTo>
                    <a:cubicBezTo>
                      <a:pt x="1314069" y="1031272"/>
                      <a:pt x="1318356" y="1027652"/>
                      <a:pt x="1319879" y="1024319"/>
                    </a:cubicBezTo>
                    <a:cubicBezTo>
                      <a:pt x="1325309" y="1012508"/>
                      <a:pt x="1335501" y="1008507"/>
                      <a:pt x="1346740" y="1005173"/>
                    </a:cubicBezTo>
                    <a:cubicBezTo>
                      <a:pt x="1364457" y="999744"/>
                      <a:pt x="1381887" y="993362"/>
                      <a:pt x="1399699" y="988219"/>
                    </a:cubicBezTo>
                    <a:cubicBezTo>
                      <a:pt x="1404081" y="986981"/>
                      <a:pt x="1409510" y="987743"/>
                      <a:pt x="1414082" y="989171"/>
                    </a:cubicBezTo>
                    <a:cubicBezTo>
                      <a:pt x="1429703" y="994029"/>
                      <a:pt x="1439609" y="1006221"/>
                      <a:pt x="1450467" y="1017461"/>
                    </a:cubicBezTo>
                    <a:cubicBezTo>
                      <a:pt x="1455230" y="1022414"/>
                      <a:pt x="1461802" y="1025938"/>
                      <a:pt x="1468184" y="1028795"/>
                    </a:cubicBezTo>
                    <a:cubicBezTo>
                      <a:pt x="1484757" y="1036130"/>
                      <a:pt x="1501712" y="1042702"/>
                      <a:pt x="1518476" y="1049655"/>
                    </a:cubicBezTo>
                    <a:cubicBezTo>
                      <a:pt x="1520095" y="1050322"/>
                      <a:pt x="1521428" y="1052036"/>
                      <a:pt x="1522667" y="1053465"/>
                    </a:cubicBezTo>
                    <a:cubicBezTo>
                      <a:pt x="1535049" y="1068515"/>
                      <a:pt x="1547336" y="1083659"/>
                      <a:pt x="1559814" y="1098709"/>
                    </a:cubicBezTo>
                    <a:cubicBezTo>
                      <a:pt x="1562195" y="1101566"/>
                      <a:pt x="1565625" y="1103662"/>
                      <a:pt x="1568196" y="1106424"/>
                    </a:cubicBezTo>
                    <a:cubicBezTo>
                      <a:pt x="1571816" y="1110234"/>
                      <a:pt x="1576388" y="1113854"/>
                      <a:pt x="1578293" y="1118426"/>
                    </a:cubicBezTo>
                    <a:cubicBezTo>
                      <a:pt x="1584198" y="1132808"/>
                      <a:pt x="1595533" y="1139000"/>
                      <a:pt x="1609820" y="1141667"/>
                    </a:cubicBezTo>
                    <a:cubicBezTo>
                      <a:pt x="1622870" y="1144143"/>
                      <a:pt x="1635919" y="1146239"/>
                      <a:pt x="1648873" y="1149096"/>
                    </a:cubicBezTo>
                    <a:cubicBezTo>
                      <a:pt x="1664684" y="1152525"/>
                      <a:pt x="1680401" y="1156240"/>
                      <a:pt x="1696022" y="1160431"/>
                    </a:cubicBezTo>
                    <a:cubicBezTo>
                      <a:pt x="1702784" y="1162241"/>
                      <a:pt x="1709928" y="1164336"/>
                      <a:pt x="1715739" y="1168051"/>
                    </a:cubicBezTo>
                    <a:cubicBezTo>
                      <a:pt x="1732026" y="1178338"/>
                      <a:pt x="1749457" y="1185291"/>
                      <a:pt x="1768602" y="1182529"/>
                    </a:cubicBezTo>
                    <a:cubicBezTo>
                      <a:pt x="1783937" y="1180338"/>
                      <a:pt x="1796796" y="1185958"/>
                      <a:pt x="1806321" y="1194721"/>
                    </a:cubicBezTo>
                    <a:cubicBezTo>
                      <a:pt x="1823657" y="1210628"/>
                      <a:pt x="1842230" y="1207008"/>
                      <a:pt x="1860709" y="1201865"/>
                    </a:cubicBezTo>
                    <a:cubicBezTo>
                      <a:pt x="1870234" y="1199198"/>
                      <a:pt x="1878044" y="1199579"/>
                      <a:pt x="1887093" y="1202150"/>
                    </a:cubicBezTo>
                    <a:cubicBezTo>
                      <a:pt x="1908048" y="1208151"/>
                      <a:pt x="1922050" y="1224439"/>
                      <a:pt x="1935575" y="1238726"/>
                    </a:cubicBezTo>
                    <a:cubicBezTo>
                      <a:pt x="1947101" y="1250918"/>
                      <a:pt x="1960055" y="1257776"/>
                      <a:pt x="1974247" y="1262920"/>
                    </a:cubicBezTo>
                    <a:cubicBezTo>
                      <a:pt x="1992154" y="1269492"/>
                      <a:pt x="2006346" y="1267016"/>
                      <a:pt x="2014919" y="1251204"/>
                    </a:cubicBezTo>
                    <a:cubicBezTo>
                      <a:pt x="2017300" y="1246727"/>
                      <a:pt x="2021491" y="1241488"/>
                      <a:pt x="2025968" y="1240155"/>
                    </a:cubicBezTo>
                    <a:cubicBezTo>
                      <a:pt x="2047589" y="1233488"/>
                      <a:pt x="2069497" y="1223772"/>
                      <a:pt x="2092643" y="1229678"/>
                    </a:cubicBezTo>
                    <a:cubicBezTo>
                      <a:pt x="2124647" y="1237774"/>
                      <a:pt x="2155889" y="1237298"/>
                      <a:pt x="2187893" y="1229297"/>
                    </a:cubicBezTo>
                    <a:cubicBezTo>
                      <a:pt x="2239804" y="1216343"/>
                      <a:pt x="2291715" y="1202627"/>
                      <a:pt x="2346294" y="1205484"/>
                    </a:cubicBezTo>
                    <a:cubicBezTo>
                      <a:pt x="2355342" y="1205960"/>
                      <a:pt x="2366105" y="1200150"/>
                      <a:pt x="2373916" y="1194435"/>
                    </a:cubicBezTo>
                    <a:cubicBezTo>
                      <a:pt x="2388870" y="1183577"/>
                      <a:pt x="2388203" y="1182719"/>
                      <a:pt x="2404967" y="1191673"/>
                    </a:cubicBezTo>
                    <a:cubicBezTo>
                      <a:pt x="2408968" y="1193864"/>
                      <a:pt x="2413921" y="1195197"/>
                      <a:pt x="2416874" y="1198436"/>
                    </a:cubicBezTo>
                    <a:cubicBezTo>
                      <a:pt x="2431923" y="1214914"/>
                      <a:pt x="2450497" y="1210913"/>
                      <a:pt x="2468975" y="1208532"/>
                    </a:cubicBezTo>
                    <a:cubicBezTo>
                      <a:pt x="2472214" y="1208056"/>
                      <a:pt x="2476119" y="1207389"/>
                      <a:pt x="2478882" y="1208723"/>
                    </a:cubicBezTo>
                    <a:cubicBezTo>
                      <a:pt x="2491359" y="1214723"/>
                      <a:pt x="2501932" y="1212628"/>
                      <a:pt x="2512791" y="1204436"/>
                    </a:cubicBezTo>
                    <a:cubicBezTo>
                      <a:pt x="2522220" y="1197388"/>
                      <a:pt x="2533079" y="1193197"/>
                      <a:pt x="2544223" y="1201960"/>
                    </a:cubicBezTo>
                    <a:cubicBezTo>
                      <a:pt x="2568988" y="1221391"/>
                      <a:pt x="2595467" y="1222343"/>
                      <a:pt x="2623471" y="1210056"/>
                    </a:cubicBezTo>
                    <a:cubicBezTo>
                      <a:pt x="2643473" y="1201293"/>
                      <a:pt x="2663190" y="1199293"/>
                      <a:pt x="2684241" y="1208151"/>
                    </a:cubicBezTo>
                    <a:cubicBezTo>
                      <a:pt x="2692337" y="1211580"/>
                      <a:pt x="2702814" y="1209294"/>
                      <a:pt x="2712244" y="1210056"/>
                    </a:cubicBezTo>
                    <a:cubicBezTo>
                      <a:pt x="2717578" y="1210437"/>
                      <a:pt x="2723484" y="1210532"/>
                      <a:pt x="2728055" y="1212914"/>
                    </a:cubicBezTo>
                    <a:cubicBezTo>
                      <a:pt x="2740248" y="1219010"/>
                      <a:pt x="2751582" y="1226820"/>
                      <a:pt x="2763869" y="1232821"/>
                    </a:cubicBezTo>
                    <a:cubicBezTo>
                      <a:pt x="2769775" y="1235678"/>
                      <a:pt x="2776823" y="1237202"/>
                      <a:pt x="2783491" y="1237298"/>
                    </a:cubicBezTo>
                    <a:cubicBezTo>
                      <a:pt x="2803208" y="1237774"/>
                      <a:pt x="2822925" y="1237774"/>
                      <a:pt x="2842546" y="1236917"/>
                    </a:cubicBezTo>
                    <a:cubicBezTo>
                      <a:pt x="2874931" y="1235583"/>
                      <a:pt x="2907792" y="1235297"/>
                      <a:pt x="2931128" y="1206913"/>
                    </a:cubicBezTo>
                    <a:cubicBezTo>
                      <a:pt x="2933034" y="1204627"/>
                      <a:pt x="2937129" y="1203293"/>
                      <a:pt x="2940368" y="1202912"/>
                    </a:cubicBezTo>
                    <a:cubicBezTo>
                      <a:pt x="2955322" y="1201103"/>
                      <a:pt x="2970657" y="1200912"/>
                      <a:pt x="2985421" y="1197959"/>
                    </a:cubicBezTo>
                    <a:cubicBezTo>
                      <a:pt x="2997232" y="1195578"/>
                      <a:pt x="3007043" y="1196340"/>
                      <a:pt x="3015996" y="1204722"/>
                    </a:cubicBezTo>
                    <a:cubicBezTo>
                      <a:pt x="3027712" y="1215771"/>
                      <a:pt x="3042000" y="1222248"/>
                      <a:pt x="3057621" y="1218724"/>
                    </a:cubicBezTo>
                    <a:cubicBezTo>
                      <a:pt x="3073241" y="1215295"/>
                      <a:pt x="3083528" y="1222724"/>
                      <a:pt x="3095054" y="1230440"/>
                    </a:cubicBezTo>
                    <a:cubicBezTo>
                      <a:pt x="3103436" y="1236059"/>
                      <a:pt x="3112961" y="1243108"/>
                      <a:pt x="3122295" y="1243679"/>
                    </a:cubicBezTo>
                    <a:cubicBezTo>
                      <a:pt x="3143441" y="1244917"/>
                      <a:pt x="3161634" y="1264539"/>
                      <a:pt x="3184589" y="1253395"/>
                    </a:cubicBezTo>
                    <a:cubicBezTo>
                      <a:pt x="3186113" y="1252633"/>
                      <a:pt x="3188875" y="1254538"/>
                      <a:pt x="3191066" y="1255014"/>
                    </a:cubicBezTo>
                    <a:cubicBezTo>
                      <a:pt x="3208592" y="1258634"/>
                      <a:pt x="3225070" y="1255109"/>
                      <a:pt x="3237929" y="1243203"/>
                    </a:cubicBezTo>
                    <a:cubicBezTo>
                      <a:pt x="3254788" y="1227677"/>
                      <a:pt x="3273457" y="1226153"/>
                      <a:pt x="3294221" y="1231202"/>
                    </a:cubicBezTo>
                    <a:cubicBezTo>
                      <a:pt x="3300889" y="1232821"/>
                      <a:pt x="3307557" y="1233964"/>
                      <a:pt x="3314319" y="1235297"/>
                    </a:cubicBezTo>
                    <a:cubicBezTo>
                      <a:pt x="3323463" y="1237202"/>
                      <a:pt x="3332703" y="1239203"/>
                      <a:pt x="3341846" y="1241108"/>
                    </a:cubicBezTo>
                    <a:cubicBezTo>
                      <a:pt x="3350705" y="1243013"/>
                      <a:pt x="3360516" y="1246251"/>
                      <a:pt x="3367373" y="1238060"/>
                    </a:cubicBezTo>
                    <a:cubicBezTo>
                      <a:pt x="3373279" y="1231011"/>
                      <a:pt x="3377470" y="1231678"/>
                      <a:pt x="3382899" y="1237774"/>
                    </a:cubicBezTo>
                    <a:cubicBezTo>
                      <a:pt x="3401759" y="1259110"/>
                      <a:pt x="3424619" y="1272445"/>
                      <a:pt x="3453765" y="1273397"/>
                    </a:cubicBezTo>
                    <a:cubicBezTo>
                      <a:pt x="3459766" y="1273588"/>
                      <a:pt x="3465862" y="1274921"/>
                      <a:pt x="3471767" y="1276350"/>
                    </a:cubicBezTo>
                    <a:cubicBezTo>
                      <a:pt x="3475387" y="1277207"/>
                      <a:pt x="3479769" y="1278160"/>
                      <a:pt x="3481959" y="1280732"/>
                    </a:cubicBezTo>
                    <a:cubicBezTo>
                      <a:pt x="3499009" y="1300353"/>
                      <a:pt x="3520250" y="1313974"/>
                      <a:pt x="3543396" y="1324928"/>
                    </a:cubicBezTo>
                    <a:cubicBezTo>
                      <a:pt x="3551682" y="1328833"/>
                      <a:pt x="3560541" y="1332738"/>
                      <a:pt x="3569494" y="1333881"/>
                    </a:cubicBezTo>
                    <a:cubicBezTo>
                      <a:pt x="3578828" y="1335024"/>
                      <a:pt x="3588639" y="1333119"/>
                      <a:pt x="3598164" y="1332071"/>
                    </a:cubicBezTo>
                    <a:cubicBezTo>
                      <a:pt x="3603784" y="1331500"/>
                      <a:pt x="3610261" y="1331595"/>
                      <a:pt x="3614738" y="1328833"/>
                    </a:cubicBezTo>
                    <a:cubicBezTo>
                      <a:pt x="3628930" y="1320165"/>
                      <a:pt x="3642646" y="1310831"/>
                      <a:pt x="3655886" y="1300734"/>
                    </a:cubicBezTo>
                    <a:cubicBezTo>
                      <a:pt x="3667221" y="1292066"/>
                      <a:pt x="3669507" y="1290828"/>
                      <a:pt x="3679317" y="1301687"/>
                    </a:cubicBezTo>
                    <a:cubicBezTo>
                      <a:pt x="3689414" y="1312831"/>
                      <a:pt x="3701987" y="1318641"/>
                      <a:pt x="3715893" y="1321022"/>
                    </a:cubicBezTo>
                    <a:cubicBezTo>
                      <a:pt x="3737896" y="1324737"/>
                      <a:pt x="3760089" y="1327880"/>
                      <a:pt x="3782282" y="1329690"/>
                    </a:cubicBezTo>
                    <a:cubicBezTo>
                      <a:pt x="3802380" y="1331309"/>
                      <a:pt x="3812000" y="1322546"/>
                      <a:pt x="3816001" y="1302639"/>
                    </a:cubicBezTo>
                    <a:cubicBezTo>
                      <a:pt x="3818287" y="1291590"/>
                      <a:pt x="3821240" y="1279588"/>
                      <a:pt x="3833431" y="1276636"/>
                    </a:cubicBezTo>
                    <a:cubicBezTo>
                      <a:pt x="3853339" y="1271873"/>
                      <a:pt x="3874008" y="1269778"/>
                      <a:pt x="3883819" y="1246442"/>
                    </a:cubicBezTo>
                    <a:cubicBezTo>
                      <a:pt x="3889248" y="1251585"/>
                      <a:pt x="3892582" y="1254633"/>
                      <a:pt x="3895821" y="1257681"/>
                    </a:cubicBezTo>
                    <a:cubicBezTo>
                      <a:pt x="3904774" y="1266158"/>
                      <a:pt x="3923347" y="1269778"/>
                      <a:pt x="3932778" y="1262444"/>
                    </a:cubicBezTo>
                    <a:cubicBezTo>
                      <a:pt x="3946684" y="1251776"/>
                      <a:pt x="3959448" y="1253776"/>
                      <a:pt x="3972782" y="1262063"/>
                    </a:cubicBezTo>
                    <a:cubicBezTo>
                      <a:pt x="3995071" y="1275779"/>
                      <a:pt x="4019931" y="1272635"/>
                      <a:pt x="4042505" y="1267111"/>
                    </a:cubicBezTo>
                    <a:cubicBezTo>
                      <a:pt x="4059555" y="1263015"/>
                      <a:pt x="4077748" y="1255490"/>
                      <a:pt x="4088892" y="1238250"/>
                    </a:cubicBezTo>
                    <a:cubicBezTo>
                      <a:pt x="4092416" y="1232726"/>
                      <a:pt x="4100322" y="1229963"/>
                      <a:pt x="4106609" y="1226344"/>
                    </a:cubicBezTo>
                    <a:cubicBezTo>
                      <a:pt x="4111848" y="1223391"/>
                      <a:pt x="4117372" y="1220629"/>
                      <a:pt x="4123182" y="1218724"/>
                    </a:cubicBezTo>
                    <a:cubicBezTo>
                      <a:pt x="4129373" y="1216628"/>
                      <a:pt x="4136232" y="1213580"/>
                      <a:pt x="4142328" y="1214438"/>
                    </a:cubicBezTo>
                    <a:cubicBezTo>
                      <a:pt x="4160806" y="1216914"/>
                      <a:pt x="4175475" y="1212056"/>
                      <a:pt x="4188524" y="1198245"/>
                    </a:cubicBezTo>
                    <a:cubicBezTo>
                      <a:pt x="4195287" y="1191101"/>
                      <a:pt x="4205288" y="1182434"/>
                      <a:pt x="4213860" y="1182338"/>
                    </a:cubicBezTo>
                    <a:cubicBezTo>
                      <a:pt x="4234720" y="1182053"/>
                      <a:pt x="4252055" y="1175195"/>
                      <a:pt x="4270820" y="1167003"/>
                    </a:cubicBezTo>
                    <a:cubicBezTo>
                      <a:pt x="4282916" y="1161764"/>
                      <a:pt x="4296632" y="1158145"/>
                      <a:pt x="4309587" y="1153287"/>
                    </a:cubicBezTo>
                    <a:cubicBezTo>
                      <a:pt x="4324731" y="1147572"/>
                      <a:pt x="4341210" y="1145477"/>
                      <a:pt x="4350449" y="1129665"/>
                    </a:cubicBezTo>
                    <a:cubicBezTo>
                      <a:pt x="4351496" y="1127951"/>
                      <a:pt x="4354640" y="1127665"/>
                      <a:pt x="4356164" y="1126046"/>
                    </a:cubicBezTo>
                    <a:cubicBezTo>
                      <a:pt x="4361021" y="1121093"/>
                      <a:pt x="4367308" y="1116521"/>
                      <a:pt x="4369880" y="1110520"/>
                    </a:cubicBezTo>
                    <a:cubicBezTo>
                      <a:pt x="4377309" y="1092994"/>
                      <a:pt x="4383119" y="1074896"/>
                      <a:pt x="4389787" y="1057085"/>
                    </a:cubicBezTo>
                    <a:cubicBezTo>
                      <a:pt x="4391216" y="1053275"/>
                      <a:pt x="4392549" y="1048417"/>
                      <a:pt x="4395502" y="1046226"/>
                    </a:cubicBezTo>
                    <a:cubicBezTo>
                      <a:pt x="4412552" y="1033653"/>
                      <a:pt x="4429888" y="1021556"/>
                      <a:pt x="4447413" y="1009650"/>
                    </a:cubicBezTo>
                    <a:cubicBezTo>
                      <a:pt x="4454462" y="1004887"/>
                      <a:pt x="4460367" y="1007555"/>
                      <a:pt x="4466654" y="1013079"/>
                    </a:cubicBezTo>
                    <a:cubicBezTo>
                      <a:pt x="4472750" y="1018318"/>
                      <a:pt x="4480275" y="1023747"/>
                      <a:pt x="4487894" y="1025081"/>
                    </a:cubicBezTo>
                    <a:cubicBezTo>
                      <a:pt x="4503135" y="1027652"/>
                      <a:pt x="4518946" y="1028224"/>
                      <a:pt x="4534472" y="1028224"/>
                    </a:cubicBezTo>
                    <a:cubicBezTo>
                      <a:pt x="4540282" y="1028224"/>
                      <a:pt x="4546473" y="1024795"/>
                      <a:pt x="4551903" y="1022033"/>
                    </a:cubicBezTo>
                    <a:cubicBezTo>
                      <a:pt x="4562189" y="1016794"/>
                      <a:pt x="4571714" y="1009745"/>
                      <a:pt x="4582382" y="1005364"/>
                    </a:cubicBezTo>
                    <a:cubicBezTo>
                      <a:pt x="4594765" y="1000316"/>
                      <a:pt x="4602194" y="992219"/>
                      <a:pt x="4605909" y="979551"/>
                    </a:cubicBezTo>
                    <a:cubicBezTo>
                      <a:pt x="4611434" y="960692"/>
                      <a:pt x="4624579" y="947547"/>
                      <a:pt x="4640104" y="936879"/>
                    </a:cubicBezTo>
                    <a:cubicBezTo>
                      <a:pt x="4659821" y="923258"/>
                      <a:pt x="4683348" y="923925"/>
                      <a:pt x="4705731" y="920591"/>
                    </a:cubicBezTo>
                    <a:cubicBezTo>
                      <a:pt x="4714304" y="919353"/>
                      <a:pt x="4723162" y="918305"/>
                      <a:pt x="4730973" y="915162"/>
                    </a:cubicBezTo>
                    <a:cubicBezTo>
                      <a:pt x="4760595" y="903351"/>
                      <a:pt x="4790218" y="892112"/>
                      <a:pt x="4822794" y="892397"/>
                    </a:cubicBezTo>
                    <a:cubicBezTo>
                      <a:pt x="4825460" y="892397"/>
                      <a:pt x="4828128" y="892112"/>
                      <a:pt x="4830794" y="891635"/>
                    </a:cubicBezTo>
                    <a:cubicBezTo>
                      <a:pt x="4853940" y="887730"/>
                      <a:pt x="4877848" y="886206"/>
                      <a:pt x="4894421" y="865442"/>
                    </a:cubicBezTo>
                    <a:cubicBezTo>
                      <a:pt x="4897469" y="861632"/>
                      <a:pt x="4904422" y="860489"/>
                      <a:pt x="4909756" y="858964"/>
                    </a:cubicBezTo>
                    <a:cubicBezTo>
                      <a:pt x="4918996" y="856488"/>
                      <a:pt x="4925188" y="851440"/>
                      <a:pt x="4928521" y="842391"/>
                    </a:cubicBezTo>
                    <a:cubicBezTo>
                      <a:pt x="4934141" y="826770"/>
                      <a:pt x="4940808" y="811435"/>
                      <a:pt x="4945857" y="795623"/>
                    </a:cubicBezTo>
                    <a:cubicBezTo>
                      <a:pt x="4949381" y="784765"/>
                      <a:pt x="4955953" y="778764"/>
                      <a:pt x="4966145" y="774287"/>
                    </a:cubicBezTo>
                    <a:cubicBezTo>
                      <a:pt x="4971860" y="771811"/>
                      <a:pt x="4976813" y="766382"/>
                      <a:pt x="4980909" y="761333"/>
                    </a:cubicBezTo>
                    <a:cubicBezTo>
                      <a:pt x="4985862" y="755237"/>
                      <a:pt x="4988433" y="747141"/>
                      <a:pt x="4993862" y="741712"/>
                    </a:cubicBezTo>
                    <a:cubicBezTo>
                      <a:pt x="5007102" y="728186"/>
                      <a:pt x="5011198" y="713232"/>
                      <a:pt x="5006816" y="694754"/>
                    </a:cubicBezTo>
                    <a:cubicBezTo>
                      <a:pt x="5002911" y="678371"/>
                      <a:pt x="5013198" y="656463"/>
                      <a:pt x="5026724" y="653129"/>
                    </a:cubicBezTo>
                    <a:cubicBezTo>
                      <a:pt x="5041678" y="649414"/>
                      <a:pt x="5051965" y="640271"/>
                      <a:pt x="5062538" y="630079"/>
                    </a:cubicBezTo>
                    <a:cubicBezTo>
                      <a:pt x="5068443" y="624364"/>
                      <a:pt x="5076730" y="619411"/>
                      <a:pt x="5084731" y="617982"/>
                    </a:cubicBezTo>
                    <a:cubicBezTo>
                      <a:pt x="5115116" y="612458"/>
                      <a:pt x="5143786" y="619220"/>
                      <a:pt x="5172647" y="630174"/>
                    </a:cubicBezTo>
                    <a:cubicBezTo>
                      <a:pt x="5191506" y="637318"/>
                      <a:pt x="5212461" y="639223"/>
                      <a:pt x="5232654" y="642080"/>
                    </a:cubicBezTo>
                    <a:cubicBezTo>
                      <a:pt x="5238941" y="642937"/>
                      <a:pt x="5246942" y="641033"/>
                      <a:pt x="5252371" y="637508"/>
                    </a:cubicBezTo>
                    <a:cubicBezTo>
                      <a:pt x="5271421" y="625316"/>
                      <a:pt x="5290376" y="612743"/>
                      <a:pt x="5308092" y="598646"/>
                    </a:cubicBezTo>
                    <a:cubicBezTo>
                      <a:pt x="5324571" y="585407"/>
                      <a:pt x="5343144" y="579882"/>
                      <a:pt x="5363147" y="581311"/>
                    </a:cubicBezTo>
                    <a:cubicBezTo>
                      <a:pt x="5377720" y="582359"/>
                      <a:pt x="5390864" y="579977"/>
                      <a:pt x="5404580" y="576358"/>
                    </a:cubicBezTo>
                    <a:cubicBezTo>
                      <a:pt x="5416010" y="573310"/>
                      <a:pt x="5428583" y="571214"/>
                      <a:pt x="5440203" y="572548"/>
                    </a:cubicBezTo>
                    <a:cubicBezTo>
                      <a:pt x="5456491" y="574453"/>
                      <a:pt x="5469922" y="571691"/>
                      <a:pt x="5482971" y="561880"/>
                    </a:cubicBezTo>
                    <a:cubicBezTo>
                      <a:pt x="5489924" y="556641"/>
                      <a:pt x="5498878" y="553879"/>
                      <a:pt x="5507165" y="550259"/>
                    </a:cubicBezTo>
                    <a:cubicBezTo>
                      <a:pt x="5519928" y="544640"/>
                      <a:pt x="5533168" y="539877"/>
                      <a:pt x="5545645" y="533591"/>
                    </a:cubicBezTo>
                    <a:cubicBezTo>
                      <a:pt x="5559076" y="526923"/>
                      <a:pt x="5571363" y="517684"/>
                      <a:pt x="5585079" y="511969"/>
                    </a:cubicBezTo>
                    <a:cubicBezTo>
                      <a:pt x="5599843" y="505778"/>
                      <a:pt x="5609368" y="496348"/>
                      <a:pt x="5615368" y="481679"/>
                    </a:cubicBezTo>
                    <a:cubicBezTo>
                      <a:pt x="5619179" y="472440"/>
                      <a:pt x="5624417" y="462629"/>
                      <a:pt x="5631656" y="456152"/>
                    </a:cubicBezTo>
                    <a:cubicBezTo>
                      <a:pt x="5646611" y="442913"/>
                      <a:pt x="5664136" y="432625"/>
                      <a:pt x="5679377" y="419576"/>
                    </a:cubicBezTo>
                    <a:cubicBezTo>
                      <a:pt x="5700808" y="401288"/>
                      <a:pt x="5720620" y="381857"/>
                      <a:pt x="5722525" y="350615"/>
                    </a:cubicBezTo>
                    <a:cubicBezTo>
                      <a:pt x="5723572" y="333375"/>
                      <a:pt x="5732716" y="326041"/>
                      <a:pt x="5749576" y="321945"/>
                    </a:cubicBezTo>
                    <a:cubicBezTo>
                      <a:pt x="5755195" y="320612"/>
                      <a:pt x="5763197" y="318040"/>
                      <a:pt x="5764911" y="313849"/>
                    </a:cubicBezTo>
                    <a:cubicBezTo>
                      <a:pt x="5770054" y="301371"/>
                      <a:pt x="5780722" y="298895"/>
                      <a:pt x="5791009" y="293942"/>
                    </a:cubicBezTo>
                    <a:cubicBezTo>
                      <a:pt x="5797201" y="290989"/>
                      <a:pt x="5804821" y="285179"/>
                      <a:pt x="5806440" y="279178"/>
                    </a:cubicBezTo>
                    <a:cubicBezTo>
                      <a:pt x="5813107" y="254889"/>
                      <a:pt x="5831395" y="240602"/>
                      <a:pt x="5848636" y="224885"/>
                    </a:cubicBezTo>
                    <a:cubicBezTo>
                      <a:pt x="5853684" y="220218"/>
                      <a:pt x="5859113" y="214884"/>
                      <a:pt x="5861590" y="208788"/>
                    </a:cubicBezTo>
                    <a:cubicBezTo>
                      <a:pt x="5866829" y="195643"/>
                      <a:pt x="5874639" y="186118"/>
                      <a:pt x="5888355" y="181166"/>
                    </a:cubicBezTo>
                    <a:cubicBezTo>
                      <a:pt x="5892736" y="179642"/>
                      <a:pt x="5896737" y="176117"/>
                      <a:pt x="5900071" y="172784"/>
                    </a:cubicBezTo>
                    <a:cubicBezTo>
                      <a:pt x="5907215" y="165545"/>
                      <a:pt x="5913215" y="157067"/>
                      <a:pt x="5920740" y="150305"/>
                    </a:cubicBezTo>
                    <a:cubicBezTo>
                      <a:pt x="5939885" y="132874"/>
                      <a:pt x="5958840" y="115729"/>
                      <a:pt x="5969985" y="91345"/>
                    </a:cubicBezTo>
                    <a:cubicBezTo>
                      <a:pt x="5975413" y="79439"/>
                      <a:pt x="5981605" y="66485"/>
                      <a:pt x="5991130" y="58293"/>
                    </a:cubicBezTo>
                    <a:cubicBezTo>
                      <a:pt x="6003227" y="47911"/>
                      <a:pt x="6019133" y="42005"/>
                      <a:pt x="6033325" y="33909"/>
                    </a:cubicBezTo>
                    <a:cubicBezTo>
                      <a:pt x="6040469" y="29813"/>
                      <a:pt x="6047137" y="24860"/>
                      <a:pt x="6054376" y="20955"/>
                    </a:cubicBezTo>
                    <a:cubicBezTo>
                      <a:pt x="6067234" y="14097"/>
                      <a:pt x="6080379" y="7715"/>
                      <a:pt x="609552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B911230A-EF3B-4760-9087-E4FBE05BDC5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44" y="3296011"/>
                <a:ext cx="12191456" cy="2849975"/>
              </a:xfrm>
              <a:custGeom>
                <a:avLst/>
                <a:gdLst>
                  <a:gd name="connsiteX0" fmla="*/ 6095524 w 6095524"/>
                  <a:gd name="connsiteY0" fmla="*/ 0 h 1424940"/>
                  <a:gd name="connsiteX1" fmla="*/ 6095524 w 6095524"/>
                  <a:gd name="connsiteY1" fmla="*/ 17431 h 1424940"/>
                  <a:gd name="connsiteX2" fmla="*/ 6095524 w 6095524"/>
                  <a:gd name="connsiteY2" fmla="*/ 216290 h 1424940"/>
                  <a:gd name="connsiteX3" fmla="*/ 6079998 w 6095524"/>
                  <a:gd name="connsiteY3" fmla="*/ 230600 h 1424940"/>
                  <a:gd name="connsiteX4" fmla="*/ 6012751 w 6095524"/>
                  <a:gd name="connsiteY4" fmla="*/ 260699 h 1424940"/>
                  <a:gd name="connsiteX5" fmla="*/ 5992749 w 6095524"/>
                  <a:gd name="connsiteY5" fmla="*/ 268700 h 1424940"/>
                  <a:gd name="connsiteX6" fmla="*/ 5910358 w 6095524"/>
                  <a:gd name="connsiteY6" fmla="*/ 320231 h 1424940"/>
                  <a:gd name="connsiteX7" fmla="*/ 5835777 w 6095524"/>
                  <a:gd name="connsiteY7" fmla="*/ 383953 h 1424940"/>
                  <a:gd name="connsiteX8" fmla="*/ 5781008 w 6095524"/>
                  <a:gd name="connsiteY8" fmla="*/ 459581 h 1424940"/>
                  <a:gd name="connsiteX9" fmla="*/ 5765673 w 6095524"/>
                  <a:gd name="connsiteY9" fmla="*/ 477584 h 1424940"/>
                  <a:gd name="connsiteX10" fmla="*/ 5723763 w 6095524"/>
                  <a:gd name="connsiteY10" fmla="*/ 500158 h 1424940"/>
                  <a:gd name="connsiteX11" fmla="*/ 5686711 w 6095524"/>
                  <a:gd name="connsiteY11" fmla="*/ 517112 h 1424940"/>
                  <a:gd name="connsiteX12" fmla="*/ 5659850 w 6095524"/>
                  <a:gd name="connsiteY12" fmla="*/ 535877 h 1424940"/>
                  <a:gd name="connsiteX13" fmla="*/ 5637181 w 6095524"/>
                  <a:gd name="connsiteY13" fmla="*/ 553117 h 1424940"/>
                  <a:gd name="connsiteX14" fmla="*/ 5585841 w 6095524"/>
                  <a:gd name="connsiteY14" fmla="*/ 597694 h 1424940"/>
                  <a:gd name="connsiteX15" fmla="*/ 5528977 w 6095524"/>
                  <a:gd name="connsiteY15" fmla="*/ 635318 h 1424940"/>
                  <a:gd name="connsiteX16" fmla="*/ 5483256 w 6095524"/>
                  <a:gd name="connsiteY16" fmla="*/ 681419 h 1424940"/>
                  <a:gd name="connsiteX17" fmla="*/ 5464397 w 6095524"/>
                  <a:gd name="connsiteY17" fmla="*/ 706374 h 1424940"/>
                  <a:gd name="connsiteX18" fmla="*/ 5424773 w 6095524"/>
                  <a:gd name="connsiteY18" fmla="*/ 723424 h 1424940"/>
                  <a:gd name="connsiteX19" fmla="*/ 5381815 w 6095524"/>
                  <a:gd name="connsiteY19" fmla="*/ 750094 h 1424940"/>
                  <a:gd name="connsiteX20" fmla="*/ 5351335 w 6095524"/>
                  <a:gd name="connsiteY20" fmla="*/ 776573 h 1424940"/>
                  <a:gd name="connsiteX21" fmla="*/ 5327809 w 6095524"/>
                  <a:gd name="connsiteY21" fmla="*/ 794290 h 1424940"/>
                  <a:gd name="connsiteX22" fmla="*/ 5294566 w 6095524"/>
                  <a:gd name="connsiteY22" fmla="*/ 812102 h 1424940"/>
                  <a:gd name="connsiteX23" fmla="*/ 5261229 w 6095524"/>
                  <a:gd name="connsiteY23" fmla="*/ 835438 h 1424940"/>
                  <a:gd name="connsiteX24" fmla="*/ 5245037 w 6095524"/>
                  <a:gd name="connsiteY24" fmla="*/ 849821 h 1424940"/>
                  <a:gd name="connsiteX25" fmla="*/ 5213699 w 6095524"/>
                  <a:gd name="connsiteY25" fmla="*/ 873728 h 1424940"/>
                  <a:gd name="connsiteX26" fmla="*/ 5181409 w 6095524"/>
                  <a:gd name="connsiteY26" fmla="*/ 896017 h 1424940"/>
                  <a:gd name="connsiteX27" fmla="*/ 5120735 w 6095524"/>
                  <a:gd name="connsiteY27" fmla="*/ 921544 h 1424940"/>
                  <a:gd name="connsiteX28" fmla="*/ 5065490 w 6095524"/>
                  <a:gd name="connsiteY28" fmla="*/ 959072 h 1424940"/>
                  <a:gd name="connsiteX29" fmla="*/ 5021675 w 6095524"/>
                  <a:gd name="connsiteY29" fmla="*/ 986504 h 1424940"/>
                  <a:gd name="connsiteX30" fmla="*/ 4996148 w 6095524"/>
                  <a:gd name="connsiteY30" fmla="*/ 1004507 h 1424940"/>
                  <a:gd name="connsiteX31" fmla="*/ 4949285 w 6095524"/>
                  <a:gd name="connsiteY31" fmla="*/ 1044702 h 1424940"/>
                  <a:gd name="connsiteX32" fmla="*/ 4876609 w 6095524"/>
                  <a:gd name="connsiteY32" fmla="*/ 1086993 h 1424940"/>
                  <a:gd name="connsiteX33" fmla="*/ 4832699 w 6095524"/>
                  <a:gd name="connsiteY33" fmla="*/ 1109853 h 1424940"/>
                  <a:gd name="connsiteX34" fmla="*/ 4738211 w 6095524"/>
                  <a:gd name="connsiteY34" fmla="*/ 1144334 h 1424940"/>
                  <a:gd name="connsiteX35" fmla="*/ 4707731 w 6095524"/>
                  <a:gd name="connsiteY35" fmla="*/ 1156621 h 1424940"/>
                  <a:gd name="connsiteX36" fmla="*/ 4672870 w 6095524"/>
                  <a:gd name="connsiteY36" fmla="*/ 1164717 h 1424940"/>
                  <a:gd name="connsiteX37" fmla="*/ 4616863 w 6095524"/>
                  <a:gd name="connsiteY37" fmla="*/ 1183862 h 1424940"/>
                  <a:gd name="connsiteX38" fmla="*/ 4507516 w 6095524"/>
                  <a:gd name="connsiteY38" fmla="*/ 1216819 h 1424940"/>
                  <a:gd name="connsiteX39" fmla="*/ 4483513 w 6095524"/>
                  <a:gd name="connsiteY39" fmla="*/ 1221867 h 1424940"/>
                  <a:gd name="connsiteX40" fmla="*/ 4422362 w 6095524"/>
                  <a:gd name="connsiteY40" fmla="*/ 1243108 h 1424940"/>
                  <a:gd name="connsiteX41" fmla="*/ 4385691 w 6095524"/>
                  <a:gd name="connsiteY41" fmla="*/ 1257395 h 1424940"/>
                  <a:gd name="connsiteX42" fmla="*/ 4355306 w 6095524"/>
                  <a:gd name="connsiteY42" fmla="*/ 1265587 h 1424940"/>
                  <a:gd name="connsiteX43" fmla="*/ 4328446 w 6095524"/>
                  <a:gd name="connsiteY43" fmla="*/ 1269397 h 1424940"/>
                  <a:gd name="connsiteX44" fmla="*/ 4257770 w 6095524"/>
                  <a:gd name="connsiteY44" fmla="*/ 1288256 h 1424940"/>
                  <a:gd name="connsiteX45" fmla="*/ 4229576 w 6095524"/>
                  <a:gd name="connsiteY45" fmla="*/ 1295686 h 1424940"/>
                  <a:gd name="connsiteX46" fmla="*/ 4156424 w 6095524"/>
                  <a:gd name="connsiteY46" fmla="*/ 1321213 h 1424940"/>
                  <a:gd name="connsiteX47" fmla="*/ 4094416 w 6095524"/>
                  <a:gd name="connsiteY47" fmla="*/ 1338072 h 1424940"/>
                  <a:gd name="connsiteX48" fmla="*/ 4068509 w 6095524"/>
                  <a:gd name="connsiteY48" fmla="*/ 1346168 h 1424940"/>
                  <a:gd name="connsiteX49" fmla="*/ 4009263 w 6095524"/>
                  <a:gd name="connsiteY49" fmla="*/ 1359694 h 1424940"/>
                  <a:gd name="connsiteX50" fmla="*/ 3975735 w 6095524"/>
                  <a:gd name="connsiteY50" fmla="*/ 1369219 h 1424940"/>
                  <a:gd name="connsiteX51" fmla="*/ 3893915 w 6095524"/>
                  <a:gd name="connsiteY51" fmla="*/ 1379982 h 1424940"/>
                  <a:gd name="connsiteX52" fmla="*/ 3809428 w 6095524"/>
                  <a:gd name="connsiteY52" fmla="*/ 1390364 h 1424940"/>
                  <a:gd name="connsiteX53" fmla="*/ 3763042 w 6095524"/>
                  <a:gd name="connsiteY53" fmla="*/ 1393793 h 1424940"/>
                  <a:gd name="connsiteX54" fmla="*/ 3722561 w 6095524"/>
                  <a:gd name="connsiteY54" fmla="*/ 1399223 h 1424940"/>
                  <a:gd name="connsiteX55" fmla="*/ 3687318 w 6095524"/>
                  <a:gd name="connsiteY55" fmla="*/ 1402652 h 1424940"/>
                  <a:gd name="connsiteX56" fmla="*/ 3631216 w 6095524"/>
                  <a:gd name="connsiteY56" fmla="*/ 1409605 h 1424940"/>
                  <a:gd name="connsiteX57" fmla="*/ 3607880 w 6095524"/>
                  <a:gd name="connsiteY57" fmla="*/ 1411415 h 1424940"/>
                  <a:gd name="connsiteX58" fmla="*/ 3552825 w 6095524"/>
                  <a:gd name="connsiteY58" fmla="*/ 1411319 h 1424940"/>
                  <a:gd name="connsiteX59" fmla="*/ 3533680 w 6095524"/>
                  <a:gd name="connsiteY59" fmla="*/ 1410367 h 1424940"/>
                  <a:gd name="connsiteX60" fmla="*/ 3496818 w 6095524"/>
                  <a:gd name="connsiteY60" fmla="*/ 1398556 h 1424940"/>
                  <a:gd name="connsiteX61" fmla="*/ 3492437 w 6095524"/>
                  <a:gd name="connsiteY61" fmla="*/ 1397699 h 1424940"/>
                  <a:gd name="connsiteX62" fmla="*/ 3468243 w 6095524"/>
                  <a:gd name="connsiteY62" fmla="*/ 1393031 h 1424940"/>
                  <a:gd name="connsiteX63" fmla="*/ 3455003 w 6095524"/>
                  <a:gd name="connsiteY63" fmla="*/ 1391507 h 1424940"/>
                  <a:gd name="connsiteX64" fmla="*/ 3404711 w 6095524"/>
                  <a:gd name="connsiteY64" fmla="*/ 1381792 h 1424940"/>
                  <a:gd name="connsiteX65" fmla="*/ 3375756 w 6095524"/>
                  <a:gd name="connsiteY65" fmla="*/ 1377220 h 1424940"/>
                  <a:gd name="connsiteX66" fmla="*/ 3352324 w 6095524"/>
                  <a:gd name="connsiteY66" fmla="*/ 1377887 h 1424940"/>
                  <a:gd name="connsiteX67" fmla="*/ 3311176 w 6095524"/>
                  <a:gd name="connsiteY67" fmla="*/ 1378744 h 1424940"/>
                  <a:gd name="connsiteX68" fmla="*/ 3298031 w 6095524"/>
                  <a:gd name="connsiteY68" fmla="*/ 1380935 h 1424940"/>
                  <a:gd name="connsiteX69" fmla="*/ 3238595 w 6095524"/>
                  <a:gd name="connsiteY69" fmla="*/ 1374648 h 1424940"/>
                  <a:gd name="connsiteX70" fmla="*/ 3204686 w 6095524"/>
                  <a:gd name="connsiteY70" fmla="*/ 1374172 h 1424940"/>
                  <a:gd name="connsiteX71" fmla="*/ 3166491 w 6095524"/>
                  <a:gd name="connsiteY71" fmla="*/ 1366361 h 1424940"/>
                  <a:gd name="connsiteX72" fmla="*/ 3155347 w 6095524"/>
                  <a:gd name="connsiteY72" fmla="*/ 1366742 h 1424940"/>
                  <a:gd name="connsiteX73" fmla="*/ 3142869 w 6095524"/>
                  <a:gd name="connsiteY73" fmla="*/ 1367409 h 1424940"/>
                  <a:gd name="connsiteX74" fmla="*/ 3104578 w 6095524"/>
                  <a:gd name="connsiteY74" fmla="*/ 1367981 h 1424940"/>
                  <a:gd name="connsiteX75" fmla="*/ 3081337 w 6095524"/>
                  <a:gd name="connsiteY75" fmla="*/ 1370838 h 1424940"/>
                  <a:gd name="connsiteX76" fmla="*/ 3037047 w 6095524"/>
                  <a:gd name="connsiteY76" fmla="*/ 1369124 h 1424940"/>
                  <a:gd name="connsiteX77" fmla="*/ 3020663 w 6095524"/>
                  <a:gd name="connsiteY77" fmla="*/ 1371600 h 1424940"/>
                  <a:gd name="connsiteX78" fmla="*/ 2979230 w 6095524"/>
                  <a:gd name="connsiteY78" fmla="*/ 1371886 h 1424940"/>
                  <a:gd name="connsiteX79" fmla="*/ 2942082 w 6095524"/>
                  <a:gd name="connsiteY79" fmla="*/ 1370457 h 1424940"/>
                  <a:gd name="connsiteX80" fmla="*/ 2906268 w 6095524"/>
                  <a:gd name="connsiteY80" fmla="*/ 1371219 h 1424940"/>
                  <a:gd name="connsiteX81" fmla="*/ 2880646 w 6095524"/>
                  <a:gd name="connsiteY81" fmla="*/ 1374362 h 1424940"/>
                  <a:gd name="connsiteX82" fmla="*/ 2852833 w 6095524"/>
                  <a:gd name="connsiteY82" fmla="*/ 1376267 h 1424940"/>
                  <a:gd name="connsiteX83" fmla="*/ 2776157 w 6095524"/>
                  <a:gd name="connsiteY83" fmla="*/ 1387602 h 1424940"/>
                  <a:gd name="connsiteX84" fmla="*/ 2761965 w 6095524"/>
                  <a:gd name="connsiteY84" fmla="*/ 1384840 h 1424940"/>
                  <a:gd name="connsiteX85" fmla="*/ 2681383 w 6095524"/>
                  <a:gd name="connsiteY85" fmla="*/ 1382268 h 1424940"/>
                  <a:gd name="connsiteX86" fmla="*/ 2663857 w 6095524"/>
                  <a:gd name="connsiteY86" fmla="*/ 1382459 h 1424940"/>
                  <a:gd name="connsiteX87" fmla="*/ 2616803 w 6095524"/>
                  <a:gd name="connsiteY87" fmla="*/ 1371219 h 1424940"/>
                  <a:gd name="connsiteX88" fmla="*/ 2544223 w 6095524"/>
                  <a:gd name="connsiteY88" fmla="*/ 1389031 h 1424940"/>
                  <a:gd name="connsiteX89" fmla="*/ 2476309 w 6095524"/>
                  <a:gd name="connsiteY89" fmla="*/ 1411319 h 1424940"/>
                  <a:gd name="connsiteX90" fmla="*/ 2467737 w 6095524"/>
                  <a:gd name="connsiteY90" fmla="*/ 1414177 h 1424940"/>
                  <a:gd name="connsiteX91" fmla="*/ 2443353 w 6095524"/>
                  <a:gd name="connsiteY91" fmla="*/ 1419035 h 1424940"/>
                  <a:gd name="connsiteX92" fmla="*/ 2413159 w 6095524"/>
                  <a:gd name="connsiteY92" fmla="*/ 1420749 h 1424940"/>
                  <a:gd name="connsiteX93" fmla="*/ 2374868 w 6095524"/>
                  <a:gd name="connsiteY93" fmla="*/ 1424940 h 1424940"/>
                  <a:gd name="connsiteX94" fmla="*/ 2344198 w 6095524"/>
                  <a:gd name="connsiteY94" fmla="*/ 1419701 h 1424940"/>
                  <a:gd name="connsiteX95" fmla="*/ 2301335 w 6095524"/>
                  <a:gd name="connsiteY95" fmla="*/ 1411891 h 1424940"/>
                  <a:gd name="connsiteX96" fmla="*/ 2260949 w 6095524"/>
                  <a:gd name="connsiteY96" fmla="*/ 1404461 h 1424940"/>
                  <a:gd name="connsiteX97" fmla="*/ 2248186 w 6095524"/>
                  <a:gd name="connsiteY97" fmla="*/ 1413224 h 1424940"/>
                  <a:gd name="connsiteX98" fmla="*/ 2228469 w 6095524"/>
                  <a:gd name="connsiteY98" fmla="*/ 1420844 h 1424940"/>
                  <a:gd name="connsiteX99" fmla="*/ 2206562 w 6095524"/>
                  <a:gd name="connsiteY99" fmla="*/ 1411700 h 1424940"/>
                  <a:gd name="connsiteX100" fmla="*/ 2155317 w 6095524"/>
                  <a:gd name="connsiteY100" fmla="*/ 1392746 h 1424940"/>
                  <a:gd name="connsiteX101" fmla="*/ 2122932 w 6095524"/>
                  <a:gd name="connsiteY101" fmla="*/ 1391888 h 1424940"/>
                  <a:gd name="connsiteX102" fmla="*/ 2052542 w 6095524"/>
                  <a:gd name="connsiteY102" fmla="*/ 1383792 h 1424940"/>
                  <a:gd name="connsiteX103" fmla="*/ 2006537 w 6095524"/>
                  <a:gd name="connsiteY103" fmla="*/ 1372267 h 1424940"/>
                  <a:gd name="connsiteX104" fmla="*/ 1973486 w 6095524"/>
                  <a:gd name="connsiteY104" fmla="*/ 1359218 h 1424940"/>
                  <a:gd name="connsiteX105" fmla="*/ 1926146 w 6095524"/>
                  <a:gd name="connsiteY105" fmla="*/ 1342168 h 1424940"/>
                  <a:gd name="connsiteX106" fmla="*/ 1878616 w 6095524"/>
                  <a:gd name="connsiteY106" fmla="*/ 1333310 h 1424940"/>
                  <a:gd name="connsiteX107" fmla="*/ 1844231 w 6095524"/>
                  <a:gd name="connsiteY107" fmla="*/ 1322165 h 1424940"/>
                  <a:gd name="connsiteX108" fmla="*/ 1802225 w 6095524"/>
                  <a:gd name="connsiteY108" fmla="*/ 1314545 h 1424940"/>
                  <a:gd name="connsiteX109" fmla="*/ 1766983 w 6095524"/>
                  <a:gd name="connsiteY109" fmla="*/ 1314260 h 1424940"/>
                  <a:gd name="connsiteX110" fmla="*/ 1711738 w 6095524"/>
                  <a:gd name="connsiteY110" fmla="*/ 1315593 h 1424940"/>
                  <a:gd name="connsiteX111" fmla="*/ 1644111 w 6095524"/>
                  <a:gd name="connsiteY111" fmla="*/ 1292543 h 1424940"/>
                  <a:gd name="connsiteX112" fmla="*/ 1616774 w 6095524"/>
                  <a:gd name="connsiteY112" fmla="*/ 1287399 h 1424940"/>
                  <a:gd name="connsiteX113" fmla="*/ 1591056 w 6095524"/>
                  <a:gd name="connsiteY113" fmla="*/ 1285018 h 1424940"/>
                  <a:gd name="connsiteX114" fmla="*/ 1536478 w 6095524"/>
                  <a:gd name="connsiteY114" fmla="*/ 1269683 h 1424940"/>
                  <a:gd name="connsiteX115" fmla="*/ 1514285 w 6095524"/>
                  <a:gd name="connsiteY115" fmla="*/ 1264634 h 1424940"/>
                  <a:gd name="connsiteX116" fmla="*/ 1483233 w 6095524"/>
                  <a:gd name="connsiteY116" fmla="*/ 1264730 h 1424940"/>
                  <a:gd name="connsiteX117" fmla="*/ 1426750 w 6095524"/>
                  <a:gd name="connsiteY117" fmla="*/ 1257681 h 1424940"/>
                  <a:gd name="connsiteX118" fmla="*/ 1370362 w 6095524"/>
                  <a:gd name="connsiteY118" fmla="*/ 1237107 h 1424940"/>
                  <a:gd name="connsiteX119" fmla="*/ 1346454 w 6095524"/>
                  <a:gd name="connsiteY119" fmla="*/ 1239107 h 1424940"/>
                  <a:gd name="connsiteX120" fmla="*/ 1337882 w 6095524"/>
                  <a:gd name="connsiteY120" fmla="*/ 1238631 h 1424940"/>
                  <a:gd name="connsiteX121" fmla="*/ 1260825 w 6095524"/>
                  <a:gd name="connsiteY121" fmla="*/ 1227296 h 1424940"/>
                  <a:gd name="connsiteX122" fmla="*/ 1253109 w 6095524"/>
                  <a:gd name="connsiteY122" fmla="*/ 1226058 h 1424940"/>
                  <a:gd name="connsiteX123" fmla="*/ 1216915 w 6095524"/>
                  <a:gd name="connsiteY123" fmla="*/ 1215962 h 1424940"/>
                  <a:gd name="connsiteX124" fmla="*/ 1125664 w 6095524"/>
                  <a:gd name="connsiteY124" fmla="*/ 1209675 h 1424940"/>
                  <a:gd name="connsiteX125" fmla="*/ 1120045 w 6095524"/>
                  <a:gd name="connsiteY125" fmla="*/ 1208913 h 1424940"/>
                  <a:gd name="connsiteX126" fmla="*/ 1089469 w 6095524"/>
                  <a:gd name="connsiteY126" fmla="*/ 1213961 h 1424940"/>
                  <a:gd name="connsiteX127" fmla="*/ 1074325 w 6095524"/>
                  <a:gd name="connsiteY127" fmla="*/ 1221105 h 1424940"/>
                  <a:gd name="connsiteX128" fmla="*/ 1050703 w 6095524"/>
                  <a:gd name="connsiteY128" fmla="*/ 1228535 h 1424940"/>
                  <a:gd name="connsiteX129" fmla="*/ 1026700 w 6095524"/>
                  <a:gd name="connsiteY129" fmla="*/ 1231297 h 1424940"/>
                  <a:gd name="connsiteX130" fmla="*/ 986409 w 6095524"/>
                  <a:gd name="connsiteY130" fmla="*/ 1220057 h 1424940"/>
                  <a:gd name="connsiteX131" fmla="*/ 971741 w 6095524"/>
                  <a:gd name="connsiteY131" fmla="*/ 1218914 h 1424940"/>
                  <a:gd name="connsiteX132" fmla="*/ 939070 w 6095524"/>
                  <a:gd name="connsiteY132" fmla="*/ 1213485 h 1424940"/>
                  <a:gd name="connsiteX133" fmla="*/ 910495 w 6095524"/>
                  <a:gd name="connsiteY133" fmla="*/ 1213866 h 1424940"/>
                  <a:gd name="connsiteX134" fmla="*/ 887540 w 6095524"/>
                  <a:gd name="connsiteY134" fmla="*/ 1222534 h 1424940"/>
                  <a:gd name="connsiteX135" fmla="*/ 854202 w 6095524"/>
                  <a:gd name="connsiteY135" fmla="*/ 1224248 h 1424940"/>
                  <a:gd name="connsiteX136" fmla="*/ 832675 w 6095524"/>
                  <a:gd name="connsiteY136" fmla="*/ 1217962 h 1424940"/>
                  <a:gd name="connsiteX137" fmla="*/ 828294 w 6095524"/>
                  <a:gd name="connsiteY137" fmla="*/ 1217105 h 1424940"/>
                  <a:gd name="connsiteX138" fmla="*/ 772001 w 6095524"/>
                  <a:gd name="connsiteY138" fmla="*/ 1216723 h 1424940"/>
                  <a:gd name="connsiteX139" fmla="*/ 701707 w 6095524"/>
                  <a:gd name="connsiteY139" fmla="*/ 1235678 h 1424940"/>
                  <a:gd name="connsiteX140" fmla="*/ 690086 w 6095524"/>
                  <a:gd name="connsiteY140" fmla="*/ 1239679 h 1424940"/>
                  <a:gd name="connsiteX141" fmla="*/ 633412 w 6095524"/>
                  <a:gd name="connsiteY141" fmla="*/ 1246632 h 1424940"/>
                  <a:gd name="connsiteX142" fmla="*/ 603028 w 6095524"/>
                  <a:gd name="connsiteY142" fmla="*/ 1253681 h 1424940"/>
                  <a:gd name="connsiteX143" fmla="*/ 581120 w 6095524"/>
                  <a:gd name="connsiteY143" fmla="*/ 1254062 h 1424940"/>
                  <a:gd name="connsiteX144" fmla="*/ 554642 w 6095524"/>
                  <a:gd name="connsiteY144" fmla="*/ 1266539 h 1424940"/>
                  <a:gd name="connsiteX145" fmla="*/ 545973 w 6095524"/>
                  <a:gd name="connsiteY145" fmla="*/ 1271969 h 1424940"/>
                  <a:gd name="connsiteX146" fmla="*/ 535591 w 6095524"/>
                  <a:gd name="connsiteY146" fmla="*/ 1275207 h 1424940"/>
                  <a:gd name="connsiteX147" fmla="*/ 488538 w 6095524"/>
                  <a:gd name="connsiteY147" fmla="*/ 1285494 h 1424940"/>
                  <a:gd name="connsiteX148" fmla="*/ 480155 w 6095524"/>
                  <a:gd name="connsiteY148" fmla="*/ 1291304 h 1424940"/>
                  <a:gd name="connsiteX149" fmla="*/ 474535 w 6095524"/>
                  <a:gd name="connsiteY149" fmla="*/ 1294924 h 1424940"/>
                  <a:gd name="connsiteX150" fmla="*/ 428816 w 6095524"/>
                  <a:gd name="connsiteY150" fmla="*/ 1301020 h 1424940"/>
                  <a:gd name="connsiteX151" fmla="*/ 400241 w 6095524"/>
                  <a:gd name="connsiteY151" fmla="*/ 1318260 h 1424940"/>
                  <a:gd name="connsiteX152" fmla="*/ 392431 w 6095524"/>
                  <a:gd name="connsiteY152" fmla="*/ 1325594 h 1424940"/>
                  <a:gd name="connsiteX153" fmla="*/ 365093 w 6095524"/>
                  <a:gd name="connsiteY153" fmla="*/ 1336643 h 1424940"/>
                  <a:gd name="connsiteX154" fmla="*/ 273177 w 6095524"/>
                  <a:gd name="connsiteY154" fmla="*/ 1357884 h 1424940"/>
                  <a:gd name="connsiteX155" fmla="*/ 246888 w 6095524"/>
                  <a:gd name="connsiteY155" fmla="*/ 1350359 h 1424940"/>
                  <a:gd name="connsiteX156" fmla="*/ 196977 w 6095524"/>
                  <a:gd name="connsiteY156" fmla="*/ 1370552 h 1424940"/>
                  <a:gd name="connsiteX157" fmla="*/ 153352 w 6095524"/>
                  <a:gd name="connsiteY157" fmla="*/ 1381982 h 1424940"/>
                  <a:gd name="connsiteX158" fmla="*/ 137160 w 6095524"/>
                  <a:gd name="connsiteY158" fmla="*/ 1384745 h 1424940"/>
                  <a:gd name="connsiteX159" fmla="*/ 85917 w 6095524"/>
                  <a:gd name="connsiteY159" fmla="*/ 1389793 h 1424940"/>
                  <a:gd name="connsiteX160" fmla="*/ 59532 w 6095524"/>
                  <a:gd name="connsiteY160" fmla="*/ 1401223 h 1424940"/>
                  <a:gd name="connsiteX161" fmla="*/ 30325 w 6095524"/>
                  <a:gd name="connsiteY161" fmla="*/ 1409974 h 1424940"/>
                  <a:gd name="connsiteX162" fmla="*/ 0 w 6095524"/>
                  <a:gd name="connsiteY162" fmla="*/ 1412360 h 1424940"/>
                  <a:gd name="connsiteX163" fmla="*/ 0 w 6095524"/>
                  <a:gd name="connsiteY163" fmla="*/ 1058622 h 1424940"/>
                  <a:gd name="connsiteX164" fmla="*/ 17145 w 6095524"/>
                  <a:gd name="connsiteY164" fmla="*/ 1060228 h 1424940"/>
                  <a:gd name="connsiteX165" fmla="*/ 44672 w 6095524"/>
                  <a:gd name="connsiteY165" fmla="*/ 1066324 h 1424940"/>
                  <a:gd name="connsiteX166" fmla="*/ 84677 w 6095524"/>
                  <a:gd name="connsiteY166" fmla="*/ 1076230 h 1424940"/>
                  <a:gd name="connsiteX167" fmla="*/ 132017 w 6095524"/>
                  <a:gd name="connsiteY167" fmla="*/ 1064990 h 1424940"/>
                  <a:gd name="connsiteX168" fmla="*/ 136779 w 6095524"/>
                  <a:gd name="connsiteY168" fmla="*/ 1060323 h 1424940"/>
                  <a:gd name="connsiteX169" fmla="*/ 187547 w 6095524"/>
                  <a:gd name="connsiteY169" fmla="*/ 1049179 h 1424940"/>
                  <a:gd name="connsiteX170" fmla="*/ 270891 w 6095524"/>
                  <a:gd name="connsiteY170" fmla="*/ 1036415 h 1424940"/>
                  <a:gd name="connsiteX171" fmla="*/ 276320 w 6095524"/>
                  <a:gd name="connsiteY171" fmla="*/ 1035558 h 1424940"/>
                  <a:gd name="connsiteX172" fmla="*/ 323755 w 6095524"/>
                  <a:gd name="connsiteY172" fmla="*/ 1061561 h 1424940"/>
                  <a:gd name="connsiteX173" fmla="*/ 361855 w 6095524"/>
                  <a:gd name="connsiteY173" fmla="*/ 1057942 h 1424940"/>
                  <a:gd name="connsiteX174" fmla="*/ 379571 w 6095524"/>
                  <a:gd name="connsiteY174" fmla="*/ 1039939 h 1424940"/>
                  <a:gd name="connsiteX175" fmla="*/ 430530 w 6095524"/>
                  <a:gd name="connsiteY175" fmla="*/ 1025747 h 1424940"/>
                  <a:gd name="connsiteX176" fmla="*/ 493300 w 6095524"/>
                  <a:gd name="connsiteY176" fmla="*/ 1027176 h 1424940"/>
                  <a:gd name="connsiteX177" fmla="*/ 537782 w 6095524"/>
                  <a:gd name="connsiteY177" fmla="*/ 1025366 h 1424940"/>
                  <a:gd name="connsiteX178" fmla="*/ 562166 w 6095524"/>
                  <a:gd name="connsiteY178" fmla="*/ 1015746 h 1424940"/>
                  <a:gd name="connsiteX179" fmla="*/ 579596 w 6095524"/>
                  <a:gd name="connsiteY179" fmla="*/ 1016699 h 1424940"/>
                  <a:gd name="connsiteX180" fmla="*/ 612362 w 6095524"/>
                  <a:gd name="connsiteY180" fmla="*/ 1023557 h 1424940"/>
                  <a:gd name="connsiteX181" fmla="*/ 716090 w 6095524"/>
                  <a:gd name="connsiteY181" fmla="*/ 1031653 h 1424940"/>
                  <a:gd name="connsiteX182" fmla="*/ 758381 w 6095524"/>
                  <a:gd name="connsiteY182" fmla="*/ 1018985 h 1424940"/>
                  <a:gd name="connsiteX183" fmla="*/ 771049 w 6095524"/>
                  <a:gd name="connsiteY183" fmla="*/ 1018699 h 1424940"/>
                  <a:gd name="connsiteX184" fmla="*/ 799433 w 6095524"/>
                  <a:gd name="connsiteY184" fmla="*/ 1023652 h 1424940"/>
                  <a:gd name="connsiteX185" fmla="*/ 858012 w 6095524"/>
                  <a:gd name="connsiteY185" fmla="*/ 1020318 h 1424940"/>
                  <a:gd name="connsiteX186" fmla="*/ 879634 w 6095524"/>
                  <a:gd name="connsiteY186" fmla="*/ 1015270 h 1424940"/>
                  <a:gd name="connsiteX187" fmla="*/ 891635 w 6095524"/>
                  <a:gd name="connsiteY187" fmla="*/ 1012031 h 1424940"/>
                  <a:gd name="connsiteX188" fmla="*/ 953262 w 6095524"/>
                  <a:gd name="connsiteY188" fmla="*/ 1003078 h 1424940"/>
                  <a:gd name="connsiteX189" fmla="*/ 980694 w 6095524"/>
                  <a:gd name="connsiteY189" fmla="*/ 993458 h 1424940"/>
                  <a:gd name="connsiteX190" fmla="*/ 988124 w 6095524"/>
                  <a:gd name="connsiteY190" fmla="*/ 992029 h 1424940"/>
                  <a:gd name="connsiteX191" fmla="*/ 1028795 w 6095524"/>
                  <a:gd name="connsiteY191" fmla="*/ 996029 h 1424940"/>
                  <a:gd name="connsiteX192" fmla="*/ 1059275 w 6095524"/>
                  <a:gd name="connsiteY192" fmla="*/ 1011555 h 1424940"/>
                  <a:gd name="connsiteX193" fmla="*/ 1065181 w 6095524"/>
                  <a:gd name="connsiteY193" fmla="*/ 1016794 h 1424940"/>
                  <a:gd name="connsiteX194" fmla="*/ 1150144 w 6095524"/>
                  <a:gd name="connsiteY194" fmla="*/ 1014984 h 1424940"/>
                  <a:gd name="connsiteX195" fmla="*/ 1163193 w 6095524"/>
                  <a:gd name="connsiteY195" fmla="*/ 1012793 h 1424940"/>
                  <a:gd name="connsiteX196" fmla="*/ 1226249 w 6095524"/>
                  <a:gd name="connsiteY196" fmla="*/ 1021937 h 1424940"/>
                  <a:gd name="connsiteX197" fmla="*/ 1244632 w 6095524"/>
                  <a:gd name="connsiteY197" fmla="*/ 1023747 h 1424940"/>
                  <a:gd name="connsiteX198" fmla="*/ 1310545 w 6095524"/>
                  <a:gd name="connsiteY198" fmla="*/ 1031939 h 1424940"/>
                  <a:gd name="connsiteX199" fmla="*/ 1319879 w 6095524"/>
                  <a:gd name="connsiteY199" fmla="*/ 1024319 h 1424940"/>
                  <a:gd name="connsiteX200" fmla="*/ 1346740 w 6095524"/>
                  <a:gd name="connsiteY200" fmla="*/ 1005173 h 1424940"/>
                  <a:gd name="connsiteX201" fmla="*/ 1399699 w 6095524"/>
                  <a:gd name="connsiteY201" fmla="*/ 988219 h 1424940"/>
                  <a:gd name="connsiteX202" fmla="*/ 1414082 w 6095524"/>
                  <a:gd name="connsiteY202" fmla="*/ 989171 h 1424940"/>
                  <a:gd name="connsiteX203" fmla="*/ 1450467 w 6095524"/>
                  <a:gd name="connsiteY203" fmla="*/ 1017461 h 1424940"/>
                  <a:gd name="connsiteX204" fmla="*/ 1468184 w 6095524"/>
                  <a:gd name="connsiteY204" fmla="*/ 1028795 h 1424940"/>
                  <a:gd name="connsiteX205" fmla="*/ 1518476 w 6095524"/>
                  <a:gd name="connsiteY205" fmla="*/ 1049655 h 1424940"/>
                  <a:gd name="connsiteX206" fmla="*/ 1522667 w 6095524"/>
                  <a:gd name="connsiteY206" fmla="*/ 1053465 h 1424940"/>
                  <a:gd name="connsiteX207" fmla="*/ 1559814 w 6095524"/>
                  <a:gd name="connsiteY207" fmla="*/ 1098709 h 1424940"/>
                  <a:gd name="connsiteX208" fmla="*/ 1568196 w 6095524"/>
                  <a:gd name="connsiteY208" fmla="*/ 1106424 h 1424940"/>
                  <a:gd name="connsiteX209" fmla="*/ 1578293 w 6095524"/>
                  <a:gd name="connsiteY209" fmla="*/ 1118426 h 1424940"/>
                  <a:gd name="connsiteX210" fmla="*/ 1609820 w 6095524"/>
                  <a:gd name="connsiteY210" fmla="*/ 1141667 h 1424940"/>
                  <a:gd name="connsiteX211" fmla="*/ 1648873 w 6095524"/>
                  <a:gd name="connsiteY211" fmla="*/ 1149096 h 1424940"/>
                  <a:gd name="connsiteX212" fmla="*/ 1696022 w 6095524"/>
                  <a:gd name="connsiteY212" fmla="*/ 1160431 h 1424940"/>
                  <a:gd name="connsiteX213" fmla="*/ 1715739 w 6095524"/>
                  <a:gd name="connsiteY213" fmla="*/ 1168051 h 1424940"/>
                  <a:gd name="connsiteX214" fmla="*/ 1768602 w 6095524"/>
                  <a:gd name="connsiteY214" fmla="*/ 1182529 h 1424940"/>
                  <a:gd name="connsiteX215" fmla="*/ 1806321 w 6095524"/>
                  <a:gd name="connsiteY215" fmla="*/ 1194721 h 1424940"/>
                  <a:gd name="connsiteX216" fmla="*/ 1860709 w 6095524"/>
                  <a:gd name="connsiteY216" fmla="*/ 1201865 h 1424940"/>
                  <a:gd name="connsiteX217" fmla="*/ 1887093 w 6095524"/>
                  <a:gd name="connsiteY217" fmla="*/ 1202150 h 1424940"/>
                  <a:gd name="connsiteX218" fmla="*/ 1935575 w 6095524"/>
                  <a:gd name="connsiteY218" fmla="*/ 1238726 h 1424940"/>
                  <a:gd name="connsiteX219" fmla="*/ 1974247 w 6095524"/>
                  <a:gd name="connsiteY219" fmla="*/ 1262920 h 1424940"/>
                  <a:gd name="connsiteX220" fmla="*/ 2014919 w 6095524"/>
                  <a:gd name="connsiteY220" fmla="*/ 1251204 h 1424940"/>
                  <a:gd name="connsiteX221" fmla="*/ 2025968 w 6095524"/>
                  <a:gd name="connsiteY221" fmla="*/ 1240155 h 1424940"/>
                  <a:gd name="connsiteX222" fmla="*/ 2092643 w 6095524"/>
                  <a:gd name="connsiteY222" fmla="*/ 1229678 h 1424940"/>
                  <a:gd name="connsiteX223" fmla="*/ 2187893 w 6095524"/>
                  <a:gd name="connsiteY223" fmla="*/ 1229297 h 1424940"/>
                  <a:gd name="connsiteX224" fmla="*/ 2346294 w 6095524"/>
                  <a:gd name="connsiteY224" fmla="*/ 1205484 h 1424940"/>
                  <a:gd name="connsiteX225" fmla="*/ 2373916 w 6095524"/>
                  <a:gd name="connsiteY225" fmla="*/ 1194435 h 1424940"/>
                  <a:gd name="connsiteX226" fmla="*/ 2404967 w 6095524"/>
                  <a:gd name="connsiteY226" fmla="*/ 1191673 h 1424940"/>
                  <a:gd name="connsiteX227" fmla="*/ 2416874 w 6095524"/>
                  <a:gd name="connsiteY227" fmla="*/ 1198436 h 1424940"/>
                  <a:gd name="connsiteX228" fmla="*/ 2468975 w 6095524"/>
                  <a:gd name="connsiteY228" fmla="*/ 1208532 h 1424940"/>
                  <a:gd name="connsiteX229" fmla="*/ 2478882 w 6095524"/>
                  <a:gd name="connsiteY229" fmla="*/ 1208723 h 1424940"/>
                  <a:gd name="connsiteX230" fmla="*/ 2512791 w 6095524"/>
                  <a:gd name="connsiteY230" fmla="*/ 1204436 h 1424940"/>
                  <a:gd name="connsiteX231" fmla="*/ 2544223 w 6095524"/>
                  <a:gd name="connsiteY231" fmla="*/ 1201960 h 1424940"/>
                  <a:gd name="connsiteX232" fmla="*/ 2623471 w 6095524"/>
                  <a:gd name="connsiteY232" fmla="*/ 1210056 h 1424940"/>
                  <a:gd name="connsiteX233" fmla="*/ 2684241 w 6095524"/>
                  <a:gd name="connsiteY233" fmla="*/ 1208151 h 1424940"/>
                  <a:gd name="connsiteX234" fmla="*/ 2712244 w 6095524"/>
                  <a:gd name="connsiteY234" fmla="*/ 1210056 h 1424940"/>
                  <a:gd name="connsiteX235" fmla="*/ 2728055 w 6095524"/>
                  <a:gd name="connsiteY235" fmla="*/ 1212914 h 1424940"/>
                  <a:gd name="connsiteX236" fmla="*/ 2763869 w 6095524"/>
                  <a:gd name="connsiteY236" fmla="*/ 1232821 h 1424940"/>
                  <a:gd name="connsiteX237" fmla="*/ 2783491 w 6095524"/>
                  <a:gd name="connsiteY237" fmla="*/ 1237298 h 1424940"/>
                  <a:gd name="connsiteX238" fmla="*/ 2842546 w 6095524"/>
                  <a:gd name="connsiteY238" fmla="*/ 1236917 h 1424940"/>
                  <a:gd name="connsiteX239" fmla="*/ 2931128 w 6095524"/>
                  <a:gd name="connsiteY239" fmla="*/ 1206913 h 1424940"/>
                  <a:gd name="connsiteX240" fmla="*/ 2940368 w 6095524"/>
                  <a:gd name="connsiteY240" fmla="*/ 1202912 h 1424940"/>
                  <a:gd name="connsiteX241" fmla="*/ 2985421 w 6095524"/>
                  <a:gd name="connsiteY241" fmla="*/ 1197959 h 1424940"/>
                  <a:gd name="connsiteX242" fmla="*/ 3015996 w 6095524"/>
                  <a:gd name="connsiteY242" fmla="*/ 1204722 h 1424940"/>
                  <a:gd name="connsiteX243" fmla="*/ 3057621 w 6095524"/>
                  <a:gd name="connsiteY243" fmla="*/ 1218724 h 1424940"/>
                  <a:gd name="connsiteX244" fmla="*/ 3095054 w 6095524"/>
                  <a:gd name="connsiteY244" fmla="*/ 1230440 h 1424940"/>
                  <a:gd name="connsiteX245" fmla="*/ 3122295 w 6095524"/>
                  <a:gd name="connsiteY245" fmla="*/ 1243679 h 1424940"/>
                  <a:gd name="connsiteX246" fmla="*/ 3184589 w 6095524"/>
                  <a:gd name="connsiteY246" fmla="*/ 1253395 h 1424940"/>
                  <a:gd name="connsiteX247" fmla="*/ 3191066 w 6095524"/>
                  <a:gd name="connsiteY247" fmla="*/ 1255014 h 1424940"/>
                  <a:gd name="connsiteX248" fmla="*/ 3237929 w 6095524"/>
                  <a:gd name="connsiteY248" fmla="*/ 1243203 h 1424940"/>
                  <a:gd name="connsiteX249" fmla="*/ 3294221 w 6095524"/>
                  <a:gd name="connsiteY249" fmla="*/ 1231202 h 1424940"/>
                  <a:gd name="connsiteX250" fmla="*/ 3314319 w 6095524"/>
                  <a:gd name="connsiteY250" fmla="*/ 1235297 h 1424940"/>
                  <a:gd name="connsiteX251" fmla="*/ 3341846 w 6095524"/>
                  <a:gd name="connsiteY251" fmla="*/ 1241108 h 1424940"/>
                  <a:gd name="connsiteX252" fmla="*/ 3367373 w 6095524"/>
                  <a:gd name="connsiteY252" fmla="*/ 1238060 h 1424940"/>
                  <a:gd name="connsiteX253" fmla="*/ 3382899 w 6095524"/>
                  <a:gd name="connsiteY253" fmla="*/ 1237774 h 1424940"/>
                  <a:gd name="connsiteX254" fmla="*/ 3453765 w 6095524"/>
                  <a:gd name="connsiteY254" fmla="*/ 1273397 h 1424940"/>
                  <a:gd name="connsiteX255" fmla="*/ 3471767 w 6095524"/>
                  <a:gd name="connsiteY255" fmla="*/ 1276350 h 1424940"/>
                  <a:gd name="connsiteX256" fmla="*/ 3481959 w 6095524"/>
                  <a:gd name="connsiteY256" fmla="*/ 1280732 h 1424940"/>
                  <a:gd name="connsiteX257" fmla="*/ 3543396 w 6095524"/>
                  <a:gd name="connsiteY257" fmla="*/ 1324928 h 1424940"/>
                  <a:gd name="connsiteX258" fmla="*/ 3569494 w 6095524"/>
                  <a:gd name="connsiteY258" fmla="*/ 1333881 h 1424940"/>
                  <a:gd name="connsiteX259" fmla="*/ 3598164 w 6095524"/>
                  <a:gd name="connsiteY259" fmla="*/ 1332071 h 1424940"/>
                  <a:gd name="connsiteX260" fmla="*/ 3614738 w 6095524"/>
                  <a:gd name="connsiteY260" fmla="*/ 1328833 h 1424940"/>
                  <a:gd name="connsiteX261" fmla="*/ 3655886 w 6095524"/>
                  <a:gd name="connsiteY261" fmla="*/ 1300734 h 1424940"/>
                  <a:gd name="connsiteX262" fmla="*/ 3679317 w 6095524"/>
                  <a:gd name="connsiteY262" fmla="*/ 1301687 h 1424940"/>
                  <a:gd name="connsiteX263" fmla="*/ 3715893 w 6095524"/>
                  <a:gd name="connsiteY263" fmla="*/ 1321022 h 1424940"/>
                  <a:gd name="connsiteX264" fmla="*/ 3782282 w 6095524"/>
                  <a:gd name="connsiteY264" fmla="*/ 1329690 h 1424940"/>
                  <a:gd name="connsiteX265" fmla="*/ 3816001 w 6095524"/>
                  <a:gd name="connsiteY265" fmla="*/ 1302639 h 1424940"/>
                  <a:gd name="connsiteX266" fmla="*/ 3833431 w 6095524"/>
                  <a:gd name="connsiteY266" fmla="*/ 1276636 h 1424940"/>
                  <a:gd name="connsiteX267" fmla="*/ 3883819 w 6095524"/>
                  <a:gd name="connsiteY267" fmla="*/ 1246442 h 1424940"/>
                  <a:gd name="connsiteX268" fmla="*/ 3895821 w 6095524"/>
                  <a:gd name="connsiteY268" fmla="*/ 1257681 h 1424940"/>
                  <a:gd name="connsiteX269" fmla="*/ 3932778 w 6095524"/>
                  <a:gd name="connsiteY269" fmla="*/ 1262444 h 1424940"/>
                  <a:gd name="connsiteX270" fmla="*/ 3972782 w 6095524"/>
                  <a:gd name="connsiteY270" fmla="*/ 1262063 h 1424940"/>
                  <a:gd name="connsiteX271" fmla="*/ 4042505 w 6095524"/>
                  <a:gd name="connsiteY271" fmla="*/ 1267111 h 1424940"/>
                  <a:gd name="connsiteX272" fmla="*/ 4088892 w 6095524"/>
                  <a:gd name="connsiteY272" fmla="*/ 1238250 h 1424940"/>
                  <a:gd name="connsiteX273" fmla="*/ 4106609 w 6095524"/>
                  <a:gd name="connsiteY273" fmla="*/ 1226344 h 1424940"/>
                  <a:gd name="connsiteX274" fmla="*/ 4123182 w 6095524"/>
                  <a:gd name="connsiteY274" fmla="*/ 1218724 h 1424940"/>
                  <a:gd name="connsiteX275" fmla="*/ 4142328 w 6095524"/>
                  <a:gd name="connsiteY275" fmla="*/ 1214438 h 1424940"/>
                  <a:gd name="connsiteX276" fmla="*/ 4188524 w 6095524"/>
                  <a:gd name="connsiteY276" fmla="*/ 1198245 h 1424940"/>
                  <a:gd name="connsiteX277" fmla="*/ 4213860 w 6095524"/>
                  <a:gd name="connsiteY277" fmla="*/ 1182338 h 1424940"/>
                  <a:gd name="connsiteX278" fmla="*/ 4270820 w 6095524"/>
                  <a:gd name="connsiteY278" fmla="*/ 1167003 h 1424940"/>
                  <a:gd name="connsiteX279" fmla="*/ 4309587 w 6095524"/>
                  <a:gd name="connsiteY279" fmla="*/ 1153287 h 1424940"/>
                  <a:gd name="connsiteX280" fmla="*/ 4350449 w 6095524"/>
                  <a:gd name="connsiteY280" fmla="*/ 1129665 h 1424940"/>
                  <a:gd name="connsiteX281" fmla="*/ 4356164 w 6095524"/>
                  <a:gd name="connsiteY281" fmla="*/ 1126046 h 1424940"/>
                  <a:gd name="connsiteX282" fmla="*/ 4369880 w 6095524"/>
                  <a:gd name="connsiteY282" fmla="*/ 1110520 h 1424940"/>
                  <a:gd name="connsiteX283" fmla="*/ 4389787 w 6095524"/>
                  <a:gd name="connsiteY283" fmla="*/ 1057085 h 1424940"/>
                  <a:gd name="connsiteX284" fmla="*/ 4395502 w 6095524"/>
                  <a:gd name="connsiteY284" fmla="*/ 1046226 h 1424940"/>
                  <a:gd name="connsiteX285" fmla="*/ 4447413 w 6095524"/>
                  <a:gd name="connsiteY285" fmla="*/ 1009650 h 1424940"/>
                  <a:gd name="connsiteX286" fmla="*/ 4466654 w 6095524"/>
                  <a:gd name="connsiteY286" fmla="*/ 1013079 h 1424940"/>
                  <a:gd name="connsiteX287" fmla="*/ 4487894 w 6095524"/>
                  <a:gd name="connsiteY287" fmla="*/ 1025081 h 1424940"/>
                  <a:gd name="connsiteX288" fmla="*/ 4534472 w 6095524"/>
                  <a:gd name="connsiteY288" fmla="*/ 1028224 h 1424940"/>
                  <a:gd name="connsiteX289" fmla="*/ 4551903 w 6095524"/>
                  <a:gd name="connsiteY289" fmla="*/ 1022033 h 1424940"/>
                  <a:gd name="connsiteX290" fmla="*/ 4582382 w 6095524"/>
                  <a:gd name="connsiteY290" fmla="*/ 1005364 h 1424940"/>
                  <a:gd name="connsiteX291" fmla="*/ 4605909 w 6095524"/>
                  <a:gd name="connsiteY291" fmla="*/ 979551 h 1424940"/>
                  <a:gd name="connsiteX292" fmla="*/ 4640104 w 6095524"/>
                  <a:gd name="connsiteY292" fmla="*/ 936879 h 1424940"/>
                  <a:gd name="connsiteX293" fmla="*/ 4705731 w 6095524"/>
                  <a:gd name="connsiteY293" fmla="*/ 920591 h 1424940"/>
                  <a:gd name="connsiteX294" fmla="*/ 4730973 w 6095524"/>
                  <a:gd name="connsiteY294" fmla="*/ 915162 h 1424940"/>
                  <a:gd name="connsiteX295" fmla="*/ 4822794 w 6095524"/>
                  <a:gd name="connsiteY295" fmla="*/ 892397 h 1424940"/>
                  <a:gd name="connsiteX296" fmla="*/ 4830794 w 6095524"/>
                  <a:gd name="connsiteY296" fmla="*/ 891635 h 1424940"/>
                  <a:gd name="connsiteX297" fmla="*/ 4894421 w 6095524"/>
                  <a:gd name="connsiteY297" fmla="*/ 865442 h 1424940"/>
                  <a:gd name="connsiteX298" fmla="*/ 4909756 w 6095524"/>
                  <a:gd name="connsiteY298" fmla="*/ 858964 h 1424940"/>
                  <a:gd name="connsiteX299" fmla="*/ 4928521 w 6095524"/>
                  <a:gd name="connsiteY299" fmla="*/ 842391 h 1424940"/>
                  <a:gd name="connsiteX300" fmla="*/ 4945857 w 6095524"/>
                  <a:gd name="connsiteY300" fmla="*/ 795623 h 1424940"/>
                  <a:gd name="connsiteX301" fmla="*/ 4966145 w 6095524"/>
                  <a:gd name="connsiteY301" fmla="*/ 774287 h 1424940"/>
                  <a:gd name="connsiteX302" fmla="*/ 4980909 w 6095524"/>
                  <a:gd name="connsiteY302" fmla="*/ 761333 h 1424940"/>
                  <a:gd name="connsiteX303" fmla="*/ 4993862 w 6095524"/>
                  <a:gd name="connsiteY303" fmla="*/ 741712 h 1424940"/>
                  <a:gd name="connsiteX304" fmla="*/ 5006816 w 6095524"/>
                  <a:gd name="connsiteY304" fmla="*/ 694754 h 1424940"/>
                  <a:gd name="connsiteX305" fmla="*/ 5026724 w 6095524"/>
                  <a:gd name="connsiteY305" fmla="*/ 653129 h 1424940"/>
                  <a:gd name="connsiteX306" fmla="*/ 5062538 w 6095524"/>
                  <a:gd name="connsiteY306" fmla="*/ 630079 h 1424940"/>
                  <a:gd name="connsiteX307" fmla="*/ 5084731 w 6095524"/>
                  <a:gd name="connsiteY307" fmla="*/ 617982 h 1424940"/>
                  <a:gd name="connsiteX308" fmla="*/ 5172647 w 6095524"/>
                  <a:gd name="connsiteY308" fmla="*/ 630174 h 1424940"/>
                  <a:gd name="connsiteX309" fmla="*/ 5232654 w 6095524"/>
                  <a:gd name="connsiteY309" fmla="*/ 642080 h 1424940"/>
                  <a:gd name="connsiteX310" fmla="*/ 5252371 w 6095524"/>
                  <a:gd name="connsiteY310" fmla="*/ 637508 h 1424940"/>
                  <a:gd name="connsiteX311" fmla="*/ 5308092 w 6095524"/>
                  <a:gd name="connsiteY311" fmla="*/ 598646 h 1424940"/>
                  <a:gd name="connsiteX312" fmla="*/ 5363147 w 6095524"/>
                  <a:gd name="connsiteY312" fmla="*/ 581311 h 1424940"/>
                  <a:gd name="connsiteX313" fmla="*/ 5404580 w 6095524"/>
                  <a:gd name="connsiteY313" fmla="*/ 576358 h 1424940"/>
                  <a:gd name="connsiteX314" fmla="*/ 5440203 w 6095524"/>
                  <a:gd name="connsiteY314" fmla="*/ 572548 h 1424940"/>
                  <a:gd name="connsiteX315" fmla="*/ 5482971 w 6095524"/>
                  <a:gd name="connsiteY315" fmla="*/ 561880 h 1424940"/>
                  <a:gd name="connsiteX316" fmla="*/ 5507165 w 6095524"/>
                  <a:gd name="connsiteY316" fmla="*/ 550259 h 1424940"/>
                  <a:gd name="connsiteX317" fmla="*/ 5545645 w 6095524"/>
                  <a:gd name="connsiteY317" fmla="*/ 533591 h 1424940"/>
                  <a:gd name="connsiteX318" fmla="*/ 5585079 w 6095524"/>
                  <a:gd name="connsiteY318" fmla="*/ 511969 h 1424940"/>
                  <a:gd name="connsiteX319" fmla="*/ 5615368 w 6095524"/>
                  <a:gd name="connsiteY319" fmla="*/ 481679 h 1424940"/>
                  <a:gd name="connsiteX320" fmla="*/ 5631656 w 6095524"/>
                  <a:gd name="connsiteY320" fmla="*/ 456152 h 1424940"/>
                  <a:gd name="connsiteX321" fmla="*/ 5679377 w 6095524"/>
                  <a:gd name="connsiteY321" fmla="*/ 419576 h 1424940"/>
                  <a:gd name="connsiteX322" fmla="*/ 5722525 w 6095524"/>
                  <a:gd name="connsiteY322" fmla="*/ 350615 h 1424940"/>
                  <a:gd name="connsiteX323" fmla="*/ 5749576 w 6095524"/>
                  <a:gd name="connsiteY323" fmla="*/ 321945 h 1424940"/>
                  <a:gd name="connsiteX324" fmla="*/ 5764911 w 6095524"/>
                  <a:gd name="connsiteY324" fmla="*/ 313849 h 1424940"/>
                  <a:gd name="connsiteX325" fmla="*/ 5791009 w 6095524"/>
                  <a:gd name="connsiteY325" fmla="*/ 293942 h 1424940"/>
                  <a:gd name="connsiteX326" fmla="*/ 5806440 w 6095524"/>
                  <a:gd name="connsiteY326" fmla="*/ 279178 h 1424940"/>
                  <a:gd name="connsiteX327" fmla="*/ 5848636 w 6095524"/>
                  <a:gd name="connsiteY327" fmla="*/ 224885 h 1424940"/>
                  <a:gd name="connsiteX328" fmla="*/ 5861590 w 6095524"/>
                  <a:gd name="connsiteY328" fmla="*/ 208788 h 1424940"/>
                  <a:gd name="connsiteX329" fmla="*/ 5888355 w 6095524"/>
                  <a:gd name="connsiteY329" fmla="*/ 181166 h 1424940"/>
                  <a:gd name="connsiteX330" fmla="*/ 5900071 w 6095524"/>
                  <a:gd name="connsiteY330" fmla="*/ 172784 h 1424940"/>
                  <a:gd name="connsiteX331" fmla="*/ 5920740 w 6095524"/>
                  <a:gd name="connsiteY331" fmla="*/ 150305 h 1424940"/>
                  <a:gd name="connsiteX332" fmla="*/ 5969985 w 6095524"/>
                  <a:gd name="connsiteY332" fmla="*/ 91345 h 1424940"/>
                  <a:gd name="connsiteX333" fmla="*/ 5991130 w 6095524"/>
                  <a:gd name="connsiteY333" fmla="*/ 58293 h 1424940"/>
                  <a:gd name="connsiteX334" fmla="*/ 6033325 w 6095524"/>
                  <a:gd name="connsiteY334" fmla="*/ 33909 h 1424940"/>
                  <a:gd name="connsiteX335" fmla="*/ 6054376 w 6095524"/>
                  <a:gd name="connsiteY335" fmla="*/ 20955 h 1424940"/>
                  <a:gd name="connsiteX336" fmla="*/ 6095524 w 6095524"/>
                  <a:gd name="connsiteY336" fmla="*/ 0 h 14249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</a:cxnLst>
                <a:rect l="l" t="t" r="r" b="b"/>
                <a:pathLst>
                  <a:path w="6095524" h="1424940">
                    <a:moveTo>
                      <a:pt x="6095524" y="0"/>
                    </a:moveTo>
                    <a:cubicBezTo>
                      <a:pt x="6095524" y="7811"/>
                      <a:pt x="6095524" y="12573"/>
                      <a:pt x="6095524" y="17431"/>
                    </a:cubicBezTo>
                    <a:lnTo>
                      <a:pt x="6095524" y="216290"/>
                    </a:lnTo>
                    <a:lnTo>
                      <a:pt x="6079998" y="230600"/>
                    </a:lnTo>
                    <a:cubicBezTo>
                      <a:pt x="6058567" y="241363"/>
                      <a:pt x="6035706" y="251079"/>
                      <a:pt x="6012751" y="260699"/>
                    </a:cubicBezTo>
                    <a:cubicBezTo>
                      <a:pt x="6006084" y="263462"/>
                      <a:pt x="5998749" y="264986"/>
                      <a:pt x="5992749" y="268700"/>
                    </a:cubicBezTo>
                    <a:cubicBezTo>
                      <a:pt x="5965126" y="285655"/>
                      <a:pt x="5938361" y="303943"/>
                      <a:pt x="5910358" y="320231"/>
                    </a:cubicBezTo>
                    <a:cubicBezTo>
                      <a:pt x="5881497" y="337090"/>
                      <a:pt x="5855684" y="356997"/>
                      <a:pt x="5835777" y="383953"/>
                    </a:cubicBezTo>
                    <a:cubicBezTo>
                      <a:pt x="5817298" y="409004"/>
                      <a:pt x="5799391" y="434435"/>
                      <a:pt x="5781008" y="459581"/>
                    </a:cubicBezTo>
                    <a:cubicBezTo>
                      <a:pt x="5776341" y="465963"/>
                      <a:pt x="5772054" y="473488"/>
                      <a:pt x="5765673" y="477584"/>
                    </a:cubicBezTo>
                    <a:cubicBezTo>
                      <a:pt x="5752433" y="486156"/>
                      <a:pt x="5737955" y="493109"/>
                      <a:pt x="5723763" y="500158"/>
                    </a:cubicBezTo>
                    <a:cubicBezTo>
                      <a:pt x="5711571" y="506159"/>
                      <a:pt x="5698617" y="510635"/>
                      <a:pt x="5686711" y="517112"/>
                    </a:cubicBezTo>
                    <a:cubicBezTo>
                      <a:pt x="5677186" y="522256"/>
                      <a:pt x="5668708" y="529400"/>
                      <a:pt x="5659850" y="535877"/>
                    </a:cubicBezTo>
                    <a:cubicBezTo>
                      <a:pt x="5652135" y="541496"/>
                      <a:pt x="5643658" y="546354"/>
                      <a:pt x="5637181" y="553117"/>
                    </a:cubicBezTo>
                    <a:cubicBezTo>
                      <a:pt x="5621369" y="569500"/>
                      <a:pt x="5605462" y="585597"/>
                      <a:pt x="5585841" y="597694"/>
                    </a:cubicBezTo>
                    <a:cubicBezTo>
                      <a:pt x="5566505" y="609695"/>
                      <a:pt x="5548217" y="623126"/>
                      <a:pt x="5528977" y="635318"/>
                    </a:cubicBezTo>
                    <a:cubicBezTo>
                      <a:pt x="5510117" y="647224"/>
                      <a:pt x="5493067" y="660273"/>
                      <a:pt x="5483256" y="681419"/>
                    </a:cubicBezTo>
                    <a:cubicBezTo>
                      <a:pt x="5478875" y="690753"/>
                      <a:pt x="5472684" y="700945"/>
                      <a:pt x="5464397" y="706374"/>
                    </a:cubicBezTo>
                    <a:cubicBezTo>
                      <a:pt x="5452586" y="714089"/>
                      <a:pt x="5437632" y="716852"/>
                      <a:pt x="5424773" y="723424"/>
                    </a:cubicBezTo>
                    <a:cubicBezTo>
                      <a:pt x="5409628" y="731139"/>
                      <a:pt x="5392103" y="737807"/>
                      <a:pt x="5381815" y="750094"/>
                    </a:cubicBezTo>
                    <a:cubicBezTo>
                      <a:pt x="5372671" y="761048"/>
                      <a:pt x="5363432" y="769620"/>
                      <a:pt x="5351335" y="776573"/>
                    </a:cubicBezTo>
                    <a:cubicBezTo>
                      <a:pt x="5342858" y="781431"/>
                      <a:pt x="5336572" y="790289"/>
                      <a:pt x="5327809" y="794290"/>
                    </a:cubicBezTo>
                    <a:cubicBezTo>
                      <a:pt x="5316284" y="799624"/>
                      <a:pt x="5304663" y="803815"/>
                      <a:pt x="5294566" y="812102"/>
                    </a:cubicBezTo>
                    <a:cubicBezTo>
                      <a:pt x="5284089" y="820674"/>
                      <a:pt x="5272183" y="827437"/>
                      <a:pt x="5261229" y="835438"/>
                    </a:cubicBezTo>
                    <a:cubicBezTo>
                      <a:pt x="5255419" y="839724"/>
                      <a:pt x="5250656" y="845344"/>
                      <a:pt x="5245037" y="849821"/>
                    </a:cubicBezTo>
                    <a:cubicBezTo>
                      <a:pt x="5234750" y="858012"/>
                      <a:pt x="5224272" y="866013"/>
                      <a:pt x="5213699" y="873728"/>
                    </a:cubicBezTo>
                    <a:cubicBezTo>
                      <a:pt x="5203127" y="881444"/>
                      <a:pt x="5193030" y="890397"/>
                      <a:pt x="5181409" y="896017"/>
                    </a:cubicBezTo>
                    <a:cubicBezTo>
                      <a:pt x="5161598" y="905542"/>
                      <a:pt x="5139976" y="911257"/>
                      <a:pt x="5120735" y="921544"/>
                    </a:cubicBezTo>
                    <a:cubicBezTo>
                      <a:pt x="5101209" y="932021"/>
                      <a:pt x="5082826" y="945166"/>
                      <a:pt x="5065490" y="959072"/>
                    </a:cubicBezTo>
                    <a:cubicBezTo>
                      <a:pt x="5051774" y="970026"/>
                      <a:pt x="5038916" y="980885"/>
                      <a:pt x="5021675" y="986504"/>
                    </a:cubicBezTo>
                    <a:cubicBezTo>
                      <a:pt x="5012055" y="989648"/>
                      <a:pt x="5001959" y="996506"/>
                      <a:pt x="4996148" y="1004507"/>
                    </a:cubicBezTo>
                    <a:cubicBezTo>
                      <a:pt x="4983575" y="1021937"/>
                      <a:pt x="4967478" y="1034225"/>
                      <a:pt x="4949285" y="1044702"/>
                    </a:cubicBezTo>
                    <a:cubicBezTo>
                      <a:pt x="4924996" y="1058799"/>
                      <a:pt x="4900993" y="1073182"/>
                      <a:pt x="4876609" y="1086993"/>
                    </a:cubicBezTo>
                    <a:cubicBezTo>
                      <a:pt x="4862227" y="1095185"/>
                      <a:pt x="4847940" y="1103852"/>
                      <a:pt x="4832699" y="1109853"/>
                    </a:cubicBezTo>
                    <a:cubicBezTo>
                      <a:pt x="4801553" y="1122236"/>
                      <a:pt x="4769644" y="1132808"/>
                      <a:pt x="4738211" y="1144334"/>
                    </a:cubicBezTo>
                    <a:cubicBezTo>
                      <a:pt x="4727924" y="1148048"/>
                      <a:pt x="4718209" y="1153382"/>
                      <a:pt x="4707731" y="1156621"/>
                    </a:cubicBezTo>
                    <a:cubicBezTo>
                      <a:pt x="4696396" y="1160145"/>
                      <a:pt x="4684205" y="1161193"/>
                      <a:pt x="4672870" y="1164717"/>
                    </a:cubicBezTo>
                    <a:cubicBezTo>
                      <a:pt x="4654010" y="1170527"/>
                      <a:pt x="4635722" y="1177957"/>
                      <a:pt x="4616863" y="1183862"/>
                    </a:cubicBezTo>
                    <a:cubicBezTo>
                      <a:pt x="4580477" y="1195197"/>
                      <a:pt x="4543996" y="1206056"/>
                      <a:pt x="4507516" y="1216819"/>
                    </a:cubicBezTo>
                    <a:cubicBezTo>
                      <a:pt x="4499706" y="1219105"/>
                      <a:pt x="4491228" y="1219391"/>
                      <a:pt x="4483513" y="1221867"/>
                    </a:cubicBezTo>
                    <a:cubicBezTo>
                      <a:pt x="4463034" y="1228535"/>
                      <a:pt x="4442650" y="1235773"/>
                      <a:pt x="4422362" y="1243108"/>
                    </a:cubicBezTo>
                    <a:cubicBezTo>
                      <a:pt x="4410075" y="1247585"/>
                      <a:pt x="4398073" y="1253109"/>
                      <a:pt x="4385691" y="1257395"/>
                    </a:cubicBezTo>
                    <a:cubicBezTo>
                      <a:pt x="4375785" y="1260824"/>
                      <a:pt x="4365593" y="1263491"/>
                      <a:pt x="4355306" y="1265587"/>
                    </a:cubicBezTo>
                    <a:cubicBezTo>
                      <a:pt x="4346448" y="1267397"/>
                      <a:pt x="4337209" y="1267206"/>
                      <a:pt x="4328446" y="1269397"/>
                    </a:cubicBezTo>
                    <a:cubicBezTo>
                      <a:pt x="4304728" y="1275302"/>
                      <a:pt x="4281297" y="1281970"/>
                      <a:pt x="4257770" y="1288256"/>
                    </a:cubicBezTo>
                    <a:cubicBezTo>
                      <a:pt x="4248341" y="1290733"/>
                      <a:pt x="4238720" y="1292543"/>
                      <a:pt x="4229576" y="1295686"/>
                    </a:cubicBezTo>
                    <a:cubicBezTo>
                      <a:pt x="4205097" y="1303973"/>
                      <a:pt x="4180999" y="1313402"/>
                      <a:pt x="4156424" y="1321213"/>
                    </a:cubicBezTo>
                    <a:cubicBezTo>
                      <a:pt x="4136041" y="1327690"/>
                      <a:pt x="4115086" y="1332357"/>
                      <a:pt x="4094416" y="1338072"/>
                    </a:cubicBezTo>
                    <a:cubicBezTo>
                      <a:pt x="4085653" y="1340549"/>
                      <a:pt x="4077271" y="1344073"/>
                      <a:pt x="4068509" y="1346168"/>
                    </a:cubicBezTo>
                    <a:cubicBezTo>
                      <a:pt x="4048887" y="1350931"/>
                      <a:pt x="4028980" y="1354931"/>
                      <a:pt x="4009263" y="1359694"/>
                    </a:cubicBezTo>
                    <a:cubicBezTo>
                      <a:pt x="3998023" y="1362456"/>
                      <a:pt x="3987165" y="1367409"/>
                      <a:pt x="3975735" y="1369219"/>
                    </a:cubicBezTo>
                    <a:cubicBezTo>
                      <a:pt x="3948589" y="1373505"/>
                      <a:pt x="3921252" y="1376553"/>
                      <a:pt x="3893915" y="1379982"/>
                    </a:cubicBezTo>
                    <a:cubicBezTo>
                      <a:pt x="3865722" y="1383506"/>
                      <a:pt x="3837623" y="1387221"/>
                      <a:pt x="3809428" y="1390364"/>
                    </a:cubicBezTo>
                    <a:cubicBezTo>
                      <a:pt x="3793998" y="1391984"/>
                      <a:pt x="3778472" y="1392269"/>
                      <a:pt x="3763042" y="1393793"/>
                    </a:cubicBezTo>
                    <a:cubicBezTo>
                      <a:pt x="3749516" y="1395127"/>
                      <a:pt x="3736086" y="1397603"/>
                      <a:pt x="3722561" y="1399223"/>
                    </a:cubicBezTo>
                    <a:cubicBezTo>
                      <a:pt x="3710845" y="1400556"/>
                      <a:pt x="3699034" y="1401318"/>
                      <a:pt x="3687318" y="1402652"/>
                    </a:cubicBezTo>
                    <a:cubicBezTo>
                      <a:pt x="3668554" y="1404842"/>
                      <a:pt x="3649885" y="1407319"/>
                      <a:pt x="3631216" y="1409605"/>
                    </a:cubicBezTo>
                    <a:cubicBezTo>
                      <a:pt x="3623406" y="1410462"/>
                      <a:pt x="3615214" y="1412843"/>
                      <a:pt x="3607880" y="1411415"/>
                    </a:cubicBezTo>
                    <a:cubicBezTo>
                      <a:pt x="3589401" y="1407795"/>
                      <a:pt x="3571208" y="1408843"/>
                      <a:pt x="3552825" y="1411319"/>
                    </a:cubicBezTo>
                    <a:cubicBezTo>
                      <a:pt x="3546539" y="1412177"/>
                      <a:pt x="3539776" y="1411986"/>
                      <a:pt x="3533680" y="1410367"/>
                    </a:cubicBezTo>
                    <a:cubicBezTo>
                      <a:pt x="3521202" y="1407128"/>
                      <a:pt x="3509106" y="1402556"/>
                      <a:pt x="3496818" y="1398556"/>
                    </a:cubicBezTo>
                    <a:cubicBezTo>
                      <a:pt x="3495484" y="1398080"/>
                      <a:pt x="3493865" y="1397984"/>
                      <a:pt x="3492437" y="1397699"/>
                    </a:cubicBezTo>
                    <a:cubicBezTo>
                      <a:pt x="3484340" y="1396079"/>
                      <a:pt x="3476340" y="1394460"/>
                      <a:pt x="3468243" y="1393031"/>
                    </a:cubicBezTo>
                    <a:cubicBezTo>
                      <a:pt x="3463862" y="1392269"/>
                      <a:pt x="3459385" y="1392174"/>
                      <a:pt x="3455003" y="1391507"/>
                    </a:cubicBezTo>
                    <a:cubicBezTo>
                      <a:pt x="3438049" y="1388840"/>
                      <a:pt x="3419380" y="1393317"/>
                      <a:pt x="3404711" y="1381792"/>
                    </a:cubicBezTo>
                    <a:cubicBezTo>
                      <a:pt x="3395186" y="1374362"/>
                      <a:pt x="3385947" y="1376077"/>
                      <a:pt x="3375756" y="1377220"/>
                    </a:cubicBezTo>
                    <a:cubicBezTo>
                      <a:pt x="3368040" y="1378077"/>
                      <a:pt x="3360134" y="1377791"/>
                      <a:pt x="3352324" y="1377887"/>
                    </a:cubicBezTo>
                    <a:cubicBezTo>
                      <a:pt x="3338608" y="1378172"/>
                      <a:pt x="3324892" y="1378268"/>
                      <a:pt x="3311176" y="1378744"/>
                    </a:cubicBezTo>
                    <a:cubicBezTo>
                      <a:pt x="3306794" y="1378934"/>
                      <a:pt x="3302318" y="1381316"/>
                      <a:pt x="3298031" y="1380935"/>
                    </a:cubicBezTo>
                    <a:cubicBezTo>
                      <a:pt x="3278219" y="1379125"/>
                      <a:pt x="3258407" y="1376267"/>
                      <a:pt x="3238595" y="1374648"/>
                    </a:cubicBezTo>
                    <a:cubicBezTo>
                      <a:pt x="3227356" y="1373696"/>
                      <a:pt x="3215830" y="1375505"/>
                      <a:pt x="3204686" y="1374172"/>
                    </a:cubicBezTo>
                    <a:cubicBezTo>
                      <a:pt x="3191828" y="1372648"/>
                      <a:pt x="3179255" y="1368743"/>
                      <a:pt x="3166491" y="1366361"/>
                    </a:cubicBezTo>
                    <a:cubicBezTo>
                      <a:pt x="3162967" y="1365695"/>
                      <a:pt x="3159062" y="1366552"/>
                      <a:pt x="3155347" y="1366742"/>
                    </a:cubicBezTo>
                    <a:cubicBezTo>
                      <a:pt x="3151156" y="1366933"/>
                      <a:pt x="3147060" y="1367314"/>
                      <a:pt x="3142869" y="1367409"/>
                    </a:cubicBezTo>
                    <a:cubicBezTo>
                      <a:pt x="3130105" y="1367600"/>
                      <a:pt x="3117342" y="1367314"/>
                      <a:pt x="3104578" y="1367981"/>
                    </a:cubicBezTo>
                    <a:cubicBezTo>
                      <a:pt x="3096768" y="1368362"/>
                      <a:pt x="3088577" y="1372267"/>
                      <a:pt x="3081337" y="1370838"/>
                    </a:cubicBezTo>
                    <a:cubicBezTo>
                      <a:pt x="3066574" y="1368076"/>
                      <a:pt x="3051810" y="1374267"/>
                      <a:pt x="3037047" y="1369124"/>
                    </a:cubicBezTo>
                    <a:cubicBezTo>
                      <a:pt x="3032474" y="1367600"/>
                      <a:pt x="3026188" y="1371410"/>
                      <a:pt x="3020663" y="1371600"/>
                    </a:cubicBezTo>
                    <a:cubicBezTo>
                      <a:pt x="3006852" y="1372076"/>
                      <a:pt x="2993041" y="1371981"/>
                      <a:pt x="2979230" y="1371886"/>
                    </a:cubicBezTo>
                    <a:cubicBezTo>
                      <a:pt x="2966847" y="1371791"/>
                      <a:pt x="2953988" y="1373124"/>
                      <a:pt x="2942082" y="1370457"/>
                    </a:cubicBezTo>
                    <a:cubicBezTo>
                      <a:pt x="2929604" y="1367600"/>
                      <a:pt x="2918365" y="1367981"/>
                      <a:pt x="2906268" y="1371219"/>
                    </a:cubicBezTo>
                    <a:cubicBezTo>
                      <a:pt x="2897981" y="1373410"/>
                      <a:pt x="2889218" y="1373696"/>
                      <a:pt x="2880646" y="1374362"/>
                    </a:cubicBezTo>
                    <a:cubicBezTo>
                      <a:pt x="2871407" y="1375124"/>
                      <a:pt x="2861215" y="1373124"/>
                      <a:pt x="2852833" y="1376267"/>
                    </a:cubicBezTo>
                    <a:cubicBezTo>
                      <a:pt x="2827877" y="1385602"/>
                      <a:pt x="2802255" y="1387602"/>
                      <a:pt x="2776157" y="1387602"/>
                    </a:cubicBezTo>
                    <a:cubicBezTo>
                      <a:pt x="2771394" y="1387602"/>
                      <a:pt x="2766536" y="1386269"/>
                      <a:pt x="2761965" y="1384840"/>
                    </a:cubicBezTo>
                    <a:cubicBezTo>
                      <a:pt x="2735294" y="1376267"/>
                      <a:pt x="2708529" y="1377029"/>
                      <a:pt x="2681383" y="1382268"/>
                    </a:cubicBezTo>
                    <a:cubicBezTo>
                      <a:pt x="2675763" y="1383411"/>
                      <a:pt x="2669477" y="1383602"/>
                      <a:pt x="2663857" y="1382459"/>
                    </a:cubicBezTo>
                    <a:cubicBezTo>
                      <a:pt x="2648045" y="1379125"/>
                      <a:pt x="2632710" y="1373600"/>
                      <a:pt x="2616803" y="1371219"/>
                    </a:cubicBezTo>
                    <a:cubicBezTo>
                      <a:pt x="2590515" y="1367314"/>
                      <a:pt x="2567750" y="1380458"/>
                      <a:pt x="2544223" y="1389031"/>
                    </a:cubicBezTo>
                    <a:cubicBezTo>
                      <a:pt x="2521839" y="1397127"/>
                      <a:pt x="2502789" y="1415415"/>
                      <a:pt x="2476309" y="1411319"/>
                    </a:cubicBezTo>
                    <a:cubicBezTo>
                      <a:pt x="2473643" y="1410938"/>
                      <a:pt x="2470690" y="1413510"/>
                      <a:pt x="2467737" y="1414177"/>
                    </a:cubicBezTo>
                    <a:cubicBezTo>
                      <a:pt x="2459641" y="1415987"/>
                      <a:pt x="2451545" y="1418177"/>
                      <a:pt x="2443353" y="1419035"/>
                    </a:cubicBezTo>
                    <a:cubicBezTo>
                      <a:pt x="2433352" y="1420178"/>
                      <a:pt x="2423160" y="1419797"/>
                      <a:pt x="2413159" y="1420749"/>
                    </a:cubicBezTo>
                    <a:cubicBezTo>
                      <a:pt x="2400300" y="1421892"/>
                      <a:pt x="2387632" y="1424940"/>
                      <a:pt x="2374868" y="1424940"/>
                    </a:cubicBezTo>
                    <a:cubicBezTo>
                      <a:pt x="2364581" y="1424940"/>
                      <a:pt x="2354389" y="1421416"/>
                      <a:pt x="2344198" y="1419701"/>
                    </a:cubicBezTo>
                    <a:cubicBezTo>
                      <a:pt x="2329815" y="1417320"/>
                      <a:pt x="2314003" y="1417987"/>
                      <a:pt x="2301335" y="1411891"/>
                    </a:cubicBezTo>
                    <a:cubicBezTo>
                      <a:pt x="2287810" y="1405414"/>
                      <a:pt x="2274951" y="1402461"/>
                      <a:pt x="2260949" y="1404461"/>
                    </a:cubicBezTo>
                    <a:cubicBezTo>
                      <a:pt x="2256282" y="1405128"/>
                      <a:pt x="2250281" y="1409129"/>
                      <a:pt x="2248186" y="1413224"/>
                    </a:cubicBezTo>
                    <a:cubicBezTo>
                      <a:pt x="2243518" y="1422368"/>
                      <a:pt x="2237137" y="1423988"/>
                      <a:pt x="2228469" y="1420844"/>
                    </a:cubicBezTo>
                    <a:cubicBezTo>
                      <a:pt x="2220944" y="1418177"/>
                      <a:pt x="2211705" y="1416844"/>
                      <a:pt x="2206562" y="1411700"/>
                    </a:cubicBezTo>
                    <a:cubicBezTo>
                      <a:pt x="2191988" y="1397127"/>
                      <a:pt x="2173414" y="1396651"/>
                      <a:pt x="2155317" y="1392746"/>
                    </a:cubicBezTo>
                    <a:cubicBezTo>
                      <a:pt x="2144269" y="1390364"/>
                      <a:pt x="2133981" y="1390269"/>
                      <a:pt x="2122932" y="1391888"/>
                    </a:cubicBezTo>
                    <a:cubicBezTo>
                      <a:pt x="2098930" y="1395508"/>
                      <a:pt x="2075593" y="1390364"/>
                      <a:pt x="2052542" y="1383792"/>
                    </a:cubicBezTo>
                    <a:cubicBezTo>
                      <a:pt x="2037302" y="1379411"/>
                      <a:pt x="2021681" y="1376744"/>
                      <a:pt x="2006537" y="1372267"/>
                    </a:cubicBezTo>
                    <a:cubicBezTo>
                      <a:pt x="1995202" y="1368838"/>
                      <a:pt x="1983868" y="1364742"/>
                      <a:pt x="1973486" y="1359218"/>
                    </a:cubicBezTo>
                    <a:cubicBezTo>
                      <a:pt x="1958435" y="1351121"/>
                      <a:pt x="1945292" y="1338929"/>
                      <a:pt x="1926146" y="1342168"/>
                    </a:cubicBezTo>
                    <a:cubicBezTo>
                      <a:pt x="1909286" y="1345025"/>
                      <a:pt x="1894047" y="1339025"/>
                      <a:pt x="1878616" y="1333310"/>
                    </a:cubicBezTo>
                    <a:cubicBezTo>
                      <a:pt x="1867281" y="1329119"/>
                      <a:pt x="1855948" y="1324832"/>
                      <a:pt x="1844231" y="1322165"/>
                    </a:cubicBezTo>
                    <a:cubicBezTo>
                      <a:pt x="1830324" y="1319022"/>
                      <a:pt x="1814608" y="1320356"/>
                      <a:pt x="1802225" y="1314545"/>
                    </a:cubicBezTo>
                    <a:cubicBezTo>
                      <a:pt x="1789271" y="1308449"/>
                      <a:pt x="1778509" y="1312545"/>
                      <a:pt x="1766983" y="1314260"/>
                    </a:cubicBezTo>
                    <a:cubicBezTo>
                      <a:pt x="1748600" y="1316927"/>
                      <a:pt x="1730311" y="1321880"/>
                      <a:pt x="1711738" y="1315593"/>
                    </a:cubicBezTo>
                    <a:cubicBezTo>
                      <a:pt x="1689164" y="1307973"/>
                      <a:pt x="1666780" y="1299782"/>
                      <a:pt x="1644111" y="1292543"/>
                    </a:cubicBezTo>
                    <a:cubicBezTo>
                      <a:pt x="1635347" y="1289780"/>
                      <a:pt x="1625919" y="1288637"/>
                      <a:pt x="1616774" y="1287399"/>
                    </a:cubicBezTo>
                    <a:cubicBezTo>
                      <a:pt x="1608107" y="1286351"/>
                      <a:pt x="1597725" y="1289018"/>
                      <a:pt x="1591056" y="1285018"/>
                    </a:cubicBezTo>
                    <a:cubicBezTo>
                      <a:pt x="1573911" y="1274731"/>
                      <a:pt x="1556291" y="1269683"/>
                      <a:pt x="1536478" y="1269683"/>
                    </a:cubicBezTo>
                    <a:cubicBezTo>
                      <a:pt x="1529048" y="1269683"/>
                      <a:pt x="1521809" y="1265396"/>
                      <a:pt x="1514285" y="1264634"/>
                    </a:cubicBezTo>
                    <a:cubicBezTo>
                      <a:pt x="1503997" y="1263682"/>
                      <a:pt x="1492186" y="1261110"/>
                      <a:pt x="1483233" y="1264730"/>
                    </a:cubicBezTo>
                    <a:cubicBezTo>
                      <a:pt x="1462183" y="1273302"/>
                      <a:pt x="1445134" y="1266158"/>
                      <a:pt x="1426750" y="1257681"/>
                    </a:cubicBezTo>
                    <a:cubicBezTo>
                      <a:pt x="1408652" y="1249299"/>
                      <a:pt x="1389602" y="1242632"/>
                      <a:pt x="1370362" y="1237107"/>
                    </a:cubicBezTo>
                    <a:cubicBezTo>
                      <a:pt x="1363123" y="1235107"/>
                      <a:pt x="1354456" y="1238441"/>
                      <a:pt x="1346454" y="1239107"/>
                    </a:cubicBezTo>
                    <a:cubicBezTo>
                      <a:pt x="1343596" y="1239298"/>
                      <a:pt x="1340453" y="1239584"/>
                      <a:pt x="1337882" y="1238631"/>
                    </a:cubicBezTo>
                    <a:cubicBezTo>
                      <a:pt x="1313022" y="1229487"/>
                      <a:pt x="1287780" y="1222534"/>
                      <a:pt x="1260825" y="1227296"/>
                    </a:cubicBezTo>
                    <a:cubicBezTo>
                      <a:pt x="1258349" y="1227773"/>
                      <a:pt x="1255586" y="1226725"/>
                      <a:pt x="1253109" y="1226058"/>
                    </a:cubicBezTo>
                    <a:cubicBezTo>
                      <a:pt x="1241012" y="1222629"/>
                      <a:pt x="1229201" y="1217200"/>
                      <a:pt x="1216915" y="1215962"/>
                    </a:cubicBezTo>
                    <a:cubicBezTo>
                      <a:pt x="1186625" y="1212914"/>
                      <a:pt x="1156146" y="1211675"/>
                      <a:pt x="1125664" y="1209675"/>
                    </a:cubicBezTo>
                    <a:cubicBezTo>
                      <a:pt x="1123759" y="1209580"/>
                      <a:pt x="1121759" y="1209580"/>
                      <a:pt x="1120045" y="1208913"/>
                    </a:cubicBezTo>
                    <a:cubicBezTo>
                      <a:pt x="1108805" y="1204817"/>
                      <a:pt x="1098995" y="1206151"/>
                      <a:pt x="1089469" y="1213961"/>
                    </a:cubicBezTo>
                    <a:cubicBezTo>
                      <a:pt x="1085278" y="1217390"/>
                      <a:pt x="1079563" y="1219200"/>
                      <a:pt x="1074325" y="1221105"/>
                    </a:cubicBezTo>
                    <a:cubicBezTo>
                      <a:pt x="1066609" y="1223963"/>
                      <a:pt x="1058704" y="1226725"/>
                      <a:pt x="1050703" y="1228535"/>
                    </a:cubicBezTo>
                    <a:cubicBezTo>
                      <a:pt x="1042797" y="1230249"/>
                      <a:pt x="1034320" y="1232630"/>
                      <a:pt x="1026700" y="1231297"/>
                    </a:cubicBezTo>
                    <a:cubicBezTo>
                      <a:pt x="1012984" y="1228916"/>
                      <a:pt x="999934" y="1223582"/>
                      <a:pt x="986409" y="1220057"/>
                    </a:cubicBezTo>
                    <a:cubicBezTo>
                      <a:pt x="981742" y="1218819"/>
                      <a:pt x="976598" y="1219010"/>
                      <a:pt x="971741" y="1218914"/>
                    </a:cubicBezTo>
                    <a:cubicBezTo>
                      <a:pt x="960596" y="1218629"/>
                      <a:pt x="949166" y="1221391"/>
                      <a:pt x="939070" y="1213485"/>
                    </a:cubicBezTo>
                    <a:cubicBezTo>
                      <a:pt x="929736" y="1206056"/>
                      <a:pt x="920305" y="1208246"/>
                      <a:pt x="910495" y="1213866"/>
                    </a:cubicBezTo>
                    <a:cubicBezTo>
                      <a:pt x="903446" y="1217867"/>
                      <a:pt x="895446" y="1221010"/>
                      <a:pt x="887540" y="1222534"/>
                    </a:cubicBezTo>
                    <a:cubicBezTo>
                      <a:pt x="876681" y="1224629"/>
                      <a:pt x="865918" y="1225487"/>
                      <a:pt x="854202" y="1224248"/>
                    </a:cubicBezTo>
                    <a:cubicBezTo>
                      <a:pt x="845915" y="1223391"/>
                      <a:pt x="839152" y="1223010"/>
                      <a:pt x="832675" y="1217962"/>
                    </a:cubicBezTo>
                    <a:cubicBezTo>
                      <a:pt x="831628" y="1217200"/>
                      <a:pt x="829723" y="1217009"/>
                      <a:pt x="828294" y="1217105"/>
                    </a:cubicBezTo>
                    <a:cubicBezTo>
                      <a:pt x="809530" y="1218724"/>
                      <a:pt x="790956" y="1217867"/>
                      <a:pt x="772001" y="1216723"/>
                    </a:cubicBezTo>
                    <a:cubicBezTo>
                      <a:pt x="747904" y="1215200"/>
                      <a:pt x="722566" y="1219676"/>
                      <a:pt x="701707" y="1235678"/>
                    </a:cubicBezTo>
                    <a:cubicBezTo>
                      <a:pt x="698659" y="1238060"/>
                      <a:pt x="694087" y="1239107"/>
                      <a:pt x="690086" y="1239679"/>
                    </a:cubicBezTo>
                    <a:cubicBezTo>
                      <a:pt x="671227" y="1242155"/>
                      <a:pt x="652272" y="1243870"/>
                      <a:pt x="633412" y="1246632"/>
                    </a:cubicBezTo>
                    <a:cubicBezTo>
                      <a:pt x="623125" y="1248156"/>
                      <a:pt x="612362" y="1249490"/>
                      <a:pt x="603028" y="1253681"/>
                    </a:cubicBezTo>
                    <a:cubicBezTo>
                      <a:pt x="593885" y="1257776"/>
                      <a:pt x="586549" y="1262634"/>
                      <a:pt x="581120" y="1254062"/>
                    </a:cubicBezTo>
                    <a:cubicBezTo>
                      <a:pt x="571406" y="1258634"/>
                      <a:pt x="562927" y="1262444"/>
                      <a:pt x="554642" y="1266539"/>
                    </a:cubicBezTo>
                    <a:cubicBezTo>
                      <a:pt x="551593" y="1268063"/>
                      <a:pt x="549021" y="1270540"/>
                      <a:pt x="545973" y="1271969"/>
                    </a:cubicBezTo>
                    <a:cubicBezTo>
                      <a:pt x="542734" y="1273493"/>
                      <a:pt x="539115" y="1274445"/>
                      <a:pt x="535591" y="1275207"/>
                    </a:cubicBezTo>
                    <a:cubicBezTo>
                      <a:pt x="519874" y="1278636"/>
                      <a:pt x="504158" y="1281779"/>
                      <a:pt x="488538" y="1285494"/>
                    </a:cubicBezTo>
                    <a:cubicBezTo>
                      <a:pt x="485489" y="1286256"/>
                      <a:pt x="482917" y="1289304"/>
                      <a:pt x="480155" y="1291304"/>
                    </a:cubicBezTo>
                    <a:cubicBezTo>
                      <a:pt x="478345" y="1292638"/>
                      <a:pt x="476536" y="1294638"/>
                      <a:pt x="474535" y="1294924"/>
                    </a:cubicBezTo>
                    <a:cubicBezTo>
                      <a:pt x="459295" y="1297210"/>
                      <a:pt x="444151" y="1299877"/>
                      <a:pt x="428816" y="1301020"/>
                    </a:cubicBezTo>
                    <a:cubicBezTo>
                      <a:pt x="415957" y="1301972"/>
                      <a:pt x="403574" y="1301687"/>
                      <a:pt x="400241" y="1318260"/>
                    </a:cubicBezTo>
                    <a:cubicBezTo>
                      <a:pt x="399669" y="1321118"/>
                      <a:pt x="395573" y="1324166"/>
                      <a:pt x="392431" y="1325594"/>
                    </a:cubicBezTo>
                    <a:cubicBezTo>
                      <a:pt x="383477" y="1329690"/>
                      <a:pt x="373951" y="1332452"/>
                      <a:pt x="365093" y="1336643"/>
                    </a:cubicBezTo>
                    <a:cubicBezTo>
                      <a:pt x="336042" y="1350645"/>
                      <a:pt x="305658" y="1359503"/>
                      <a:pt x="273177" y="1357884"/>
                    </a:cubicBezTo>
                    <a:cubicBezTo>
                      <a:pt x="263081" y="1357408"/>
                      <a:pt x="253270" y="1352264"/>
                      <a:pt x="246888" y="1350359"/>
                    </a:cubicBezTo>
                    <a:cubicBezTo>
                      <a:pt x="228506" y="1357884"/>
                      <a:pt x="213075" y="1365123"/>
                      <a:pt x="196977" y="1370552"/>
                    </a:cubicBezTo>
                    <a:cubicBezTo>
                      <a:pt x="182785" y="1375410"/>
                      <a:pt x="167926" y="1378458"/>
                      <a:pt x="153352" y="1381982"/>
                    </a:cubicBezTo>
                    <a:cubicBezTo>
                      <a:pt x="148018" y="1383316"/>
                      <a:pt x="142589" y="1384078"/>
                      <a:pt x="137160" y="1384745"/>
                    </a:cubicBezTo>
                    <a:cubicBezTo>
                      <a:pt x="120206" y="1386840"/>
                      <a:pt x="102489" y="1381792"/>
                      <a:pt x="85917" y="1389793"/>
                    </a:cubicBezTo>
                    <a:cubicBezTo>
                      <a:pt x="77248" y="1393984"/>
                      <a:pt x="68675" y="1399032"/>
                      <a:pt x="59532" y="1401223"/>
                    </a:cubicBezTo>
                    <a:cubicBezTo>
                      <a:pt x="49721" y="1403604"/>
                      <a:pt x="40124" y="1407319"/>
                      <a:pt x="30325" y="1409974"/>
                    </a:cubicBezTo>
                    <a:lnTo>
                      <a:pt x="0" y="1412360"/>
                    </a:lnTo>
                    <a:lnTo>
                      <a:pt x="0" y="1058622"/>
                    </a:lnTo>
                    <a:lnTo>
                      <a:pt x="17145" y="1060228"/>
                    </a:lnTo>
                    <a:cubicBezTo>
                      <a:pt x="26480" y="1061561"/>
                      <a:pt x="35528" y="1066133"/>
                      <a:pt x="44672" y="1066324"/>
                    </a:cubicBezTo>
                    <a:cubicBezTo>
                      <a:pt x="59055" y="1066610"/>
                      <a:pt x="71819" y="1068419"/>
                      <a:pt x="84677" y="1076230"/>
                    </a:cubicBezTo>
                    <a:cubicBezTo>
                      <a:pt x="104108" y="1087946"/>
                      <a:pt x="120110" y="1082993"/>
                      <a:pt x="132017" y="1064990"/>
                    </a:cubicBezTo>
                    <a:cubicBezTo>
                      <a:pt x="133255" y="1063181"/>
                      <a:pt x="134874" y="1060799"/>
                      <a:pt x="136779" y="1060323"/>
                    </a:cubicBezTo>
                    <a:cubicBezTo>
                      <a:pt x="153639" y="1056132"/>
                      <a:pt x="170974" y="1048131"/>
                      <a:pt x="187547" y="1049179"/>
                    </a:cubicBezTo>
                    <a:cubicBezTo>
                      <a:pt x="216789" y="1051084"/>
                      <a:pt x="244316" y="1048798"/>
                      <a:pt x="270891" y="1036415"/>
                    </a:cubicBezTo>
                    <a:cubicBezTo>
                      <a:pt x="272510" y="1035653"/>
                      <a:pt x="274987" y="1034891"/>
                      <a:pt x="276320" y="1035558"/>
                    </a:cubicBezTo>
                    <a:cubicBezTo>
                      <a:pt x="292322" y="1043845"/>
                      <a:pt x="309848" y="1050417"/>
                      <a:pt x="323755" y="1061561"/>
                    </a:cubicBezTo>
                    <a:cubicBezTo>
                      <a:pt x="336995" y="1072134"/>
                      <a:pt x="352997" y="1072229"/>
                      <a:pt x="361855" y="1057942"/>
                    </a:cubicBezTo>
                    <a:cubicBezTo>
                      <a:pt x="366236" y="1050893"/>
                      <a:pt x="372332" y="1042702"/>
                      <a:pt x="379571" y="1039939"/>
                    </a:cubicBezTo>
                    <a:cubicBezTo>
                      <a:pt x="395954" y="1033653"/>
                      <a:pt x="413481" y="1030414"/>
                      <a:pt x="430530" y="1025747"/>
                    </a:cubicBezTo>
                    <a:cubicBezTo>
                      <a:pt x="451581" y="1020032"/>
                      <a:pt x="472345" y="1020032"/>
                      <a:pt x="493300" y="1027176"/>
                    </a:cubicBezTo>
                    <a:cubicBezTo>
                      <a:pt x="508064" y="1032224"/>
                      <a:pt x="523113" y="1032224"/>
                      <a:pt x="537782" y="1025366"/>
                    </a:cubicBezTo>
                    <a:cubicBezTo>
                      <a:pt x="545687" y="1021652"/>
                      <a:pt x="553784" y="1017842"/>
                      <a:pt x="562166" y="1015746"/>
                    </a:cubicBezTo>
                    <a:cubicBezTo>
                      <a:pt x="567595" y="1014412"/>
                      <a:pt x="573881" y="1015651"/>
                      <a:pt x="579596" y="1016699"/>
                    </a:cubicBezTo>
                    <a:cubicBezTo>
                      <a:pt x="590645" y="1018794"/>
                      <a:pt x="602075" y="1025176"/>
                      <a:pt x="612362" y="1023557"/>
                    </a:cubicBezTo>
                    <a:cubicBezTo>
                      <a:pt x="647891" y="1017842"/>
                      <a:pt x="681419" y="1031272"/>
                      <a:pt x="716090" y="1031653"/>
                    </a:cubicBezTo>
                    <a:cubicBezTo>
                      <a:pt x="731806" y="1031843"/>
                      <a:pt x="747332" y="1034891"/>
                      <a:pt x="758381" y="1018985"/>
                    </a:cubicBezTo>
                    <a:cubicBezTo>
                      <a:pt x="759809" y="1016889"/>
                      <a:pt x="766763" y="1018032"/>
                      <a:pt x="771049" y="1018699"/>
                    </a:cubicBezTo>
                    <a:cubicBezTo>
                      <a:pt x="780574" y="1020128"/>
                      <a:pt x="790004" y="1023747"/>
                      <a:pt x="799433" y="1023652"/>
                    </a:cubicBezTo>
                    <a:cubicBezTo>
                      <a:pt x="818960" y="1023557"/>
                      <a:pt x="838581" y="1022033"/>
                      <a:pt x="858012" y="1020318"/>
                    </a:cubicBezTo>
                    <a:cubicBezTo>
                      <a:pt x="865346" y="1019651"/>
                      <a:pt x="872395" y="1017080"/>
                      <a:pt x="879634" y="1015270"/>
                    </a:cubicBezTo>
                    <a:cubicBezTo>
                      <a:pt x="883634" y="1014222"/>
                      <a:pt x="887921" y="1011460"/>
                      <a:pt x="891635" y="1012031"/>
                    </a:cubicBezTo>
                    <a:cubicBezTo>
                      <a:pt x="913162" y="1015365"/>
                      <a:pt x="932879" y="1007174"/>
                      <a:pt x="953262" y="1003078"/>
                    </a:cubicBezTo>
                    <a:cubicBezTo>
                      <a:pt x="962692" y="1001173"/>
                      <a:pt x="971550" y="996601"/>
                      <a:pt x="980694" y="993458"/>
                    </a:cubicBezTo>
                    <a:cubicBezTo>
                      <a:pt x="983075" y="992600"/>
                      <a:pt x="985742" y="991838"/>
                      <a:pt x="988124" y="992029"/>
                    </a:cubicBezTo>
                    <a:cubicBezTo>
                      <a:pt x="1001744" y="993172"/>
                      <a:pt x="1015270" y="994791"/>
                      <a:pt x="1028795" y="996029"/>
                    </a:cubicBezTo>
                    <a:cubicBezTo>
                      <a:pt x="1041083" y="997172"/>
                      <a:pt x="1053465" y="997553"/>
                      <a:pt x="1059275" y="1011555"/>
                    </a:cubicBezTo>
                    <a:cubicBezTo>
                      <a:pt x="1060133" y="1013746"/>
                      <a:pt x="1062990" y="1015365"/>
                      <a:pt x="1065181" y="1016794"/>
                    </a:cubicBezTo>
                    <a:cubicBezTo>
                      <a:pt x="1098995" y="1038797"/>
                      <a:pt x="1117092" y="1038225"/>
                      <a:pt x="1150144" y="1014984"/>
                    </a:cubicBezTo>
                    <a:cubicBezTo>
                      <a:pt x="1153573" y="1012603"/>
                      <a:pt x="1160907" y="1010888"/>
                      <a:pt x="1163193" y="1012793"/>
                    </a:cubicBezTo>
                    <a:cubicBezTo>
                      <a:pt x="1182624" y="1028605"/>
                      <a:pt x="1203865" y="1026890"/>
                      <a:pt x="1226249" y="1021937"/>
                    </a:cubicBezTo>
                    <a:cubicBezTo>
                      <a:pt x="1232059" y="1020604"/>
                      <a:pt x="1240251" y="1020604"/>
                      <a:pt x="1244632" y="1023747"/>
                    </a:cubicBezTo>
                    <a:cubicBezTo>
                      <a:pt x="1265492" y="1038320"/>
                      <a:pt x="1287876" y="1036225"/>
                      <a:pt x="1310545" y="1031939"/>
                    </a:cubicBezTo>
                    <a:cubicBezTo>
                      <a:pt x="1314069" y="1031272"/>
                      <a:pt x="1318356" y="1027652"/>
                      <a:pt x="1319879" y="1024319"/>
                    </a:cubicBezTo>
                    <a:cubicBezTo>
                      <a:pt x="1325309" y="1012508"/>
                      <a:pt x="1335501" y="1008507"/>
                      <a:pt x="1346740" y="1005173"/>
                    </a:cubicBezTo>
                    <a:cubicBezTo>
                      <a:pt x="1364457" y="999744"/>
                      <a:pt x="1381887" y="993362"/>
                      <a:pt x="1399699" y="988219"/>
                    </a:cubicBezTo>
                    <a:cubicBezTo>
                      <a:pt x="1404081" y="986981"/>
                      <a:pt x="1409510" y="987743"/>
                      <a:pt x="1414082" y="989171"/>
                    </a:cubicBezTo>
                    <a:cubicBezTo>
                      <a:pt x="1429703" y="994029"/>
                      <a:pt x="1439609" y="1006221"/>
                      <a:pt x="1450467" y="1017461"/>
                    </a:cubicBezTo>
                    <a:cubicBezTo>
                      <a:pt x="1455230" y="1022414"/>
                      <a:pt x="1461802" y="1025938"/>
                      <a:pt x="1468184" y="1028795"/>
                    </a:cubicBezTo>
                    <a:cubicBezTo>
                      <a:pt x="1484757" y="1036130"/>
                      <a:pt x="1501712" y="1042702"/>
                      <a:pt x="1518476" y="1049655"/>
                    </a:cubicBezTo>
                    <a:cubicBezTo>
                      <a:pt x="1520095" y="1050322"/>
                      <a:pt x="1521428" y="1052036"/>
                      <a:pt x="1522667" y="1053465"/>
                    </a:cubicBezTo>
                    <a:cubicBezTo>
                      <a:pt x="1535049" y="1068515"/>
                      <a:pt x="1547336" y="1083659"/>
                      <a:pt x="1559814" y="1098709"/>
                    </a:cubicBezTo>
                    <a:cubicBezTo>
                      <a:pt x="1562195" y="1101566"/>
                      <a:pt x="1565625" y="1103662"/>
                      <a:pt x="1568196" y="1106424"/>
                    </a:cubicBezTo>
                    <a:cubicBezTo>
                      <a:pt x="1571816" y="1110234"/>
                      <a:pt x="1576388" y="1113854"/>
                      <a:pt x="1578293" y="1118426"/>
                    </a:cubicBezTo>
                    <a:cubicBezTo>
                      <a:pt x="1584198" y="1132808"/>
                      <a:pt x="1595533" y="1139000"/>
                      <a:pt x="1609820" y="1141667"/>
                    </a:cubicBezTo>
                    <a:cubicBezTo>
                      <a:pt x="1622870" y="1144143"/>
                      <a:pt x="1635919" y="1146239"/>
                      <a:pt x="1648873" y="1149096"/>
                    </a:cubicBezTo>
                    <a:cubicBezTo>
                      <a:pt x="1664684" y="1152525"/>
                      <a:pt x="1680401" y="1156240"/>
                      <a:pt x="1696022" y="1160431"/>
                    </a:cubicBezTo>
                    <a:cubicBezTo>
                      <a:pt x="1702784" y="1162241"/>
                      <a:pt x="1709928" y="1164336"/>
                      <a:pt x="1715739" y="1168051"/>
                    </a:cubicBezTo>
                    <a:cubicBezTo>
                      <a:pt x="1732026" y="1178338"/>
                      <a:pt x="1749457" y="1185291"/>
                      <a:pt x="1768602" y="1182529"/>
                    </a:cubicBezTo>
                    <a:cubicBezTo>
                      <a:pt x="1783937" y="1180338"/>
                      <a:pt x="1796796" y="1185958"/>
                      <a:pt x="1806321" y="1194721"/>
                    </a:cubicBezTo>
                    <a:cubicBezTo>
                      <a:pt x="1823657" y="1210628"/>
                      <a:pt x="1842230" y="1207008"/>
                      <a:pt x="1860709" y="1201865"/>
                    </a:cubicBezTo>
                    <a:cubicBezTo>
                      <a:pt x="1870234" y="1199198"/>
                      <a:pt x="1878044" y="1199579"/>
                      <a:pt x="1887093" y="1202150"/>
                    </a:cubicBezTo>
                    <a:cubicBezTo>
                      <a:pt x="1908048" y="1208151"/>
                      <a:pt x="1922050" y="1224439"/>
                      <a:pt x="1935575" y="1238726"/>
                    </a:cubicBezTo>
                    <a:cubicBezTo>
                      <a:pt x="1947101" y="1250918"/>
                      <a:pt x="1960055" y="1257776"/>
                      <a:pt x="1974247" y="1262920"/>
                    </a:cubicBezTo>
                    <a:cubicBezTo>
                      <a:pt x="1992154" y="1269492"/>
                      <a:pt x="2006346" y="1267016"/>
                      <a:pt x="2014919" y="1251204"/>
                    </a:cubicBezTo>
                    <a:cubicBezTo>
                      <a:pt x="2017300" y="1246727"/>
                      <a:pt x="2021491" y="1241488"/>
                      <a:pt x="2025968" y="1240155"/>
                    </a:cubicBezTo>
                    <a:cubicBezTo>
                      <a:pt x="2047589" y="1233488"/>
                      <a:pt x="2069497" y="1223772"/>
                      <a:pt x="2092643" y="1229678"/>
                    </a:cubicBezTo>
                    <a:cubicBezTo>
                      <a:pt x="2124647" y="1237774"/>
                      <a:pt x="2155889" y="1237298"/>
                      <a:pt x="2187893" y="1229297"/>
                    </a:cubicBezTo>
                    <a:cubicBezTo>
                      <a:pt x="2239804" y="1216343"/>
                      <a:pt x="2291715" y="1202627"/>
                      <a:pt x="2346294" y="1205484"/>
                    </a:cubicBezTo>
                    <a:cubicBezTo>
                      <a:pt x="2355342" y="1205960"/>
                      <a:pt x="2366105" y="1200150"/>
                      <a:pt x="2373916" y="1194435"/>
                    </a:cubicBezTo>
                    <a:cubicBezTo>
                      <a:pt x="2388870" y="1183577"/>
                      <a:pt x="2388203" y="1182719"/>
                      <a:pt x="2404967" y="1191673"/>
                    </a:cubicBezTo>
                    <a:cubicBezTo>
                      <a:pt x="2408968" y="1193864"/>
                      <a:pt x="2413921" y="1195197"/>
                      <a:pt x="2416874" y="1198436"/>
                    </a:cubicBezTo>
                    <a:cubicBezTo>
                      <a:pt x="2431923" y="1214914"/>
                      <a:pt x="2450497" y="1210913"/>
                      <a:pt x="2468975" y="1208532"/>
                    </a:cubicBezTo>
                    <a:cubicBezTo>
                      <a:pt x="2472214" y="1208056"/>
                      <a:pt x="2476119" y="1207389"/>
                      <a:pt x="2478882" y="1208723"/>
                    </a:cubicBezTo>
                    <a:cubicBezTo>
                      <a:pt x="2491359" y="1214723"/>
                      <a:pt x="2501932" y="1212628"/>
                      <a:pt x="2512791" y="1204436"/>
                    </a:cubicBezTo>
                    <a:cubicBezTo>
                      <a:pt x="2522220" y="1197388"/>
                      <a:pt x="2533079" y="1193197"/>
                      <a:pt x="2544223" y="1201960"/>
                    </a:cubicBezTo>
                    <a:cubicBezTo>
                      <a:pt x="2568988" y="1221391"/>
                      <a:pt x="2595467" y="1222343"/>
                      <a:pt x="2623471" y="1210056"/>
                    </a:cubicBezTo>
                    <a:cubicBezTo>
                      <a:pt x="2643473" y="1201293"/>
                      <a:pt x="2663190" y="1199293"/>
                      <a:pt x="2684241" y="1208151"/>
                    </a:cubicBezTo>
                    <a:cubicBezTo>
                      <a:pt x="2692337" y="1211580"/>
                      <a:pt x="2702814" y="1209294"/>
                      <a:pt x="2712244" y="1210056"/>
                    </a:cubicBezTo>
                    <a:cubicBezTo>
                      <a:pt x="2717578" y="1210437"/>
                      <a:pt x="2723484" y="1210532"/>
                      <a:pt x="2728055" y="1212914"/>
                    </a:cubicBezTo>
                    <a:cubicBezTo>
                      <a:pt x="2740248" y="1219010"/>
                      <a:pt x="2751582" y="1226820"/>
                      <a:pt x="2763869" y="1232821"/>
                    </a:cubicBezTo>
                    <a:cubicBezTo>
                      <a:pt x="2769775" y="1235678"/>
                      <a:pt x="2776823" y="1237202"/>
                      <a:pt x="2783491" y="1237298"/>
                    </a:cubicBezTo>
                    <a:cubicBezTo>
                      <a:pt x="2803208" y="1237774"/>
                      <a:pt x="2822925" y="1237774"/>
                      <a:pt x="2842546" y="1236917"/>
                    </a:cubicBezTo>
                    <a:cubicBezTo>
                      <a:pt x="2874931" y="1235583"/>
                      <a:pt x="2907792" y="1235297"/>
                      <a:pt x="2931128" y="1206913"/>
                    </a:cubicBezTo>
                    <a:cubicBezTo>
                      <a:pt x="2933034" y="1204627"/>
                      <a:pt x="2937129" y="1203293"/>
                      <a:pt x="2940368" y="1202912"/>
                    </a:cubicBezTo>
                    <a:cubicBezTo>
                      <a:pt x="2955322" y="1201103"/>
                      <a:pt x="2970657" y="1200912"/>
                      <a:pt x="2985421" y="1197959"/>
                    </a:cubicBezTo>
                    <a:cubicBezTo>
                      <a:pt x="2997232" y="1195578"/>
                      <a:pt x="3007043" y="1196340"/>
                      <a:pt x="3015996" y="1204722"/>
                    </a:cubicBezTo>
                    <a:cubicBezTo>
                      <a:pt x="3027712" y="1215771"/>
                      <a:pt x="3042000" y="1222248"/>
                      <a:pt x="3057621" y="1218724"/>
                    </a:cubicBezTo>
                    <a:cubicBezTo>
                      <a:pt x="3073241" y="1215295"/>
                      <a:pt x="3083528" y="1222724"/>
                      <a:pt x="3095054" y="1230440"/>
                    </a:cubicBezTo>
                    <a:cubicBezTo>
                      <a:pt x="3103436" y="1236059"/>
                      <a:pt x="3112961" y="1243108"/>
                      <a:pt x="3122295" y="1243679"/>
                    </a:cubicBezTo>
                    <a:cubicBezTo>
                      <a:pt x="3143441" y="1244917"/>
                      <a:pt x="3161634" y="1264539"/>
                      <a:pt x="3184589" y="1253395"/>
                    </a:cubicBezTo>
                    <a:cubicBezTo>
                      <a:pt x="3186113" y="1252633"/>
                      <a:pt x="3188875" y="1254538"/>
                      <a:pt x="3191066" y="1255014"/>
                    </a:cubicBezTo>
                    <a:cubicBezTo>
                      <a:pt x="3208592" y="1258634"/>
                      <a:pt x="3225070" y="1255109"/>
                      <a:pt x="3237929" y="1243203"/>
                    </a:cubicBezTo>
                    <a:cubicBezTo>
                      <a:pt x="3254788" y="1227677"/>
                      <a:pt x="3273457" y="1226153"/>
                      <a:pt x="3294221" y="1231202"/>
                    </a:cubicBezTo>
                    <a:cubicBezTo>
                      <a:pt x="3300889" y="1232821"/>
                      <a:pt x="3307557" y="1233964"/>
                      <a:pt x="3314319" y="1235297"/>
                    </a:cubicBezTo>
                    <a:cubicBezTo>
                      <a:pt x="3323463" y="1237202"/>
                      <a:pt x="3332703" y="1239203"/>
                      <a:pt x="3341846" y="1241108"/>
                    </a:cubicBezTo>
                    <a:cubicBezTo>
                      <a:pt x="3350705" y="1243013"/>
                      <a:pt x="3360516" y="1246251"/>
                      <a:pt x="3367373" y="1238060"/>
                    </a:cubicBezTo>
                    <a:cubicBezTo>
                      <a:pt x="3373279" y="1231011"/>
                      <a:pt x="3377470" y="1231678"/>
                      <a:pt x="3382899" y="1237774"/>
                    </a:cubicBezTo>
                    <a:cubicBezTo>
                      <a:pt x="3401759" y="1259110"/>
                      <a:pt x="3424619" y="1272445"/>
                      <a:pt x="3453765" y="1273397"/>
                    </a:cubicBezTo>
                    <a:cubicBezTo>
                      <a:pt x="3459766" y="1273588"/>
                      <a:pt x="3465862" y="1274921"/>
                      <a:pt x="3471767" y="1276350"/>
                    </a:cubicBezTo>
                    <a:cubicBezTo>
                      <a:pt x="3475387" y="1277207"/>
                      <a:pt x="3479769" y="1278160"/>
                      <a:pt x="3481959" y="1280732"/>
                    </a:cubicBezTo>
                    <a:cubicBezTo>
                      <a:pt x="3499009" y="1300353"/>
                      <a:pt x="3520250" y="1313974"/>
                      <a:pt x="3543396" y="1324928"/>
                    </a:cubicBezTo>
                    <a:cubicBezTo>
                      <a:pt x="3551682" y="1328833"/>
                      <a:pt x="3560541" y="1332738"/>
                      <a:pt x="3569494" y="1333881"/>
                    </a:cubicBezTo>
                    <a:cubicBezTo>
                      <a:pt x="3578828" y="1335024"/>
                      <a:pt x="3588639" y="1333119"/>
                      <a:pt x="3598164" y="1332071"/>
                    </a:cubicBezTo>
                    <a:cubicBezTo>
                      <a:pt x="3603784" y="1331500"/>
                      <a:pt x="3610261" y="1331595"/>
                      <a:pt x="3614738" y="1328833"/>
                    </a:cubicBezTo>
                    <a:cubicBezTo>
                      <a:pt x="3628930" y="1320165"/>
                      <a:pt x="3642646" y="1310831"/>
                      <a:pt x="3655886" y="1300734"/>
                    </a:cubicBezTo>
                    <a:cubicBezTo>
                      <a:pt x="3667221" y="1292066"/>
                      <a:pt x="3669507" y="1290828"/>
                      <a:pt x="3679317" y="1301687"/>
                    </a:cubicBezTo>
                    <a:cubicBezTo>
                      <a:pt x="3689414" y="1312831"/>
                      <a:pt x="3701987" y="1318641"/>
                      <a:pt x="3715893" y="1321022"/>
                    </a:cubicBezTo>
                    <a:cubicBezTo>
                      <a:pt x="3737896" y="1324737"/>
                      <a:pt x="3760089" y="1327880"/>
                      <a:pt x="3782282" y="1329690"/>
                    </a:cubicBezTo>
                    <a:cubicBezTo>
                      <a:pt x="3802380" y="1331309"/>
                      <a:pt x="3812000" y="1322546"/>
                      <a:pt x="3816001" y="1302639"/>
                    </a:cubicBezTo>
                    <a:cubicBezTo>
                      <a:pt x="3818287" y="1291590"/>
                      <a:pt x="3821240" y="1279588"/>
                      <a:pt x="3833431" y="1276636"/>
                    </a:cubicBezTo>
                    <a:cubicBezTo>
                      <a:pt x="3853339" y="1271873"/>
                      <a:pt x="3874008" y="1269778"/>
                      <a:pt x="3883819" y="1246442"/>
                    </a:cubicBezTo>
                    <a:cubicBezTo>
                      <a:pt x="3889248" y="1251585"/>
                      <a:pt x="3892582" y="1254633"/>
                      <a:pt x="3895821" y="1257681"/>
                    </a:cubicBezTo>
                    <a:cubicBezTo>
                      <a:pt x="3904774" y="1266158"/>
                      <a:pt x="3923347" y="1269778"/>
                      <a:pt x="3932778" y="1262444"/>
                    </a:cubicBezTo>
                    <a:cubicBezTo>
                      <a:pt x="3946684" y="1251776"/>
                      <a:pt x="3959448" y="1253776"/>
                      <a:pt x="3972782" y="1262063"/>
                    </a:cubicBezTo>
                    <a:cubicBezTo>
                      <a:pt x="3995071" y="1275779"/>
                      <a:pt x="4019931" y="1272635"/>
                      <a:pt x="4042505" y="1267111"/>
                    </a:cubicBezTo>
                    <a:cubicBezTo>
                      <a:pt x="4059555" y="1263015"/>
                      <a:pt x="4077748" y="1255490"/>
                      <a:pt x="4088892" y="1238250"/>
                    </a:cubicBezTo>
                    <a:cubicBezTo>
                      <a:pt x="4092416" y="1232726"/>
                      <a:pt x="4100322" y="1229963"/>
                      <a:pt x="4106609" y="1226344"/>
                    </a:cubicBezTo>
                    <a:cubicBezTo>
                      <a:pt x="4111848" y="1223391"/>
                      <a:pt x="4117372" y="1220629"/>
                      <a:pt x="4123182" y="1218724"/>
                    </a:cubicBezTo>
                    <a:cubicBezTo>
                      <a:pt x="4129373" y="1216628"/>
                      <a:pt x="4136232" y="1213580"/>
                      <a:pt x="4142328" y="1214438"/>
                    </a:cubicBezTo>
                    <a:cubicBezTo>
                      <a:pt x="4160806" y="1216914"/>
                      <a:pt x="4175475" y="1212056"/>
                      <a:pt x="4188524" y="1198245"/>
                    </a:cubicBezTo>
                    <a:cubicBezTo>
                      <a:pt x="4195287" y="1191101"/>
                      <a:pt x="4205288" y="1182434"/>
                      <a:pt x="4213860" y="1182338"/>
                    </a:cubicBezTo>
                    <a:cubicBezTo>
                      <a:pt x="4234720" y="1182053"/>
                      <a:pt x="4252055" y="1175195"/>
                      <a:pt x="4270820" y="1167003"/>
                    </a:cubicBezTo>
                    <a:cubicBezTo>
                      <a:pt x="4282916" y="1161764"/>
                      <a:pt x="4296632" y="1158145"/>
                      <a:pt x="4309587" y="1153287"/>
                    </a:cubicBezTo>
                    <a:cubicBezTo>
                      <a:pt x="4324731" y="1147572"/>
                      <a:pt x="4341210" y="1145477"/>
                      <a:pt x="4350449" y="1129665"/>
                    </a:cubicBezTo>
                    <a:cubicBezTo>
                      <a:pt x="4351496" y="1127951"/>
                      <a:pt x="4354640" y="1127665"/>
                      <a:pt x="4356164" y="1126046"/>
                    </a:cubicBezTo>
                    <a:cubicBezTo>
                      <a:pt x="4361021" y="1121093"/>
                      <a:pt x="4367308" y="1116521"/>
                      <a:pt x="4369880" y="1110520"/>
                    </a:cubicBezTo>
                    <a:cubicBezTo>
                      <a:pt x="4377309" y="1092994"/>
                      <a:pt x="4383119" y="1074896"/>
                      <a:pt x="4389787" y="1057085"/>
                    </a:cubicBezTo>
                    <a:cubicBezTo>
                      <a:pt x="4391216" y="1053275"/>
                      <a:pt x="4392549" y="1048417"/>
                      <a:pt x="4395502" y="1046226"/>
                    </a:cubicBezTo>
                    <a:cubicBezTo>
                      <a:pt x="4412552" y="1033653"/>
                      <a:pt x="4429888" y="1021556"/>
                      <a:pt x="4447413" y="1009650"/>
                    </a:cubicBezTo>
                    <a:cubicBezTo>
                      <a:pt x="4454462" y="1004887"/>
                      <a:pt x="4460367" y="1007555"/>
                      <a:pt x="4466654" y="1013079"/>
                    </a:cubicBezTo>
                    <a:cubicBezTo>
                      <a:pt x="4472750" y="1018318"/>
                      <a:pt x="4480275" y="1023747"/>
                      <a:pt x="4487894" y="1025081"/>
                    </a:cubicBezTo>
                    <a:cubicBezTo>
                      <a:pt x="4503135" y="1027652"/>
                      <a:pt x="4518946" y="1028224"/>
                      <a:pt x="4534472" y="1028224"/>
                    </a:cubicBezTo>
                    <a:cubicBezTo>
                      <a:pt x="4540282" y="1028224"/>
                      <a:pt x="4546473" y="1024795"/>
                      <a:pt x="4551903" y="1022033"/>
                    </a:cubicBezTo>
                    <a:cubicBezTo>
                      <a:pt x="4562189" y="1016794"/>
                      <a:pt x="4571714" y="1009745"/>
                      <a:pt x="4582382" y="1005364"/>
                    </a:cubicBezTo>
                    <a:cubicBezTo>
                      <a:pt x="4594765" y="1000316"/>
                      <a:pt x="4602194" y="992219"/>
                      <a:pt x="4605909" y="979551"/>
                    </a:cubicBezTo>
                    <a:cubicBezTo>
                      <a:pt x="4611434" y="960692"/>
                      <a:pt x="4624579" y="947547"/>
                      <a:pt x="4640104" y="936879"/>
                    </a:cubicBezTo>
                    <a:cubicBezTo>
                      <a:pt x="4659821" y="923258"/>
                      <a:pt x="4683348" y="923925"/>
                      <a:pt x="4705731" y="920591"/>
                    </a:cubicBezTo>
                    <a:cubicBezTo>
                      <a:pt x="4714304" y="919353"/>
                      <a:pt x="4723162" y="918305"/>
                      <a:pt x="4730973" y="915162"/>
                    </a:cubicBezTo>
                    <a:cubicBezTo>
                      <a:pt x="4760595" y="903351"/>
                      <a:pt x="4790218" y="892112"/>
                      <a:pt x="4822794" y="892397"/>
                    </a:cubicBezTo>
                    <a:cubicBezTo>
                      <a:pt x="4825460" y="892397"/>
                      <a:pt x="4828128" y="892112"/>
                      <a:pt x="4830794" y="891635"/>
                    </a:cubicBezTo>
                    <a:cubicBezTo>
                      <a:pt x="4853940" y="887730"/>
                      <a:pt x="4877848" y="886206"/>
                      <a:pt x="4894421" y="865442"/>
                    </a:cubicBezTo>
                    <a:cubicBezTo>
                      <a:pt x="4897469" y="861632"/>
                      <a:pt x="4904422" y="860489"/>
                      <a:pt x="4909756" y="858964"/>
                    </a:cubicBezTo>
                    <a:cubicBezTo>
                      <a:pt x="4918996" y="856488"/>
                      <a:pt x="4925188" y="851440"/>
                      <a:pt x="4928521" y="842391"/>
                    </a:cubicBezTo>
                    <a:cubicBezTo>
                      <a:pt x="4934141" y="826770"/>
                      <a:pt x="4940808" y="811435"/>
                      <a:pt x="4945857" y="795623"/>
                    </a:cubicBezTo>
                    <a:cubicBezTo>
                      <a:pt x="4949381" y="784765"/>
                      <a:pt x="4955953" y="778764"/>
                      <a:pt x="4966145" y="774287"/>
                    </a:cubicBezTo>
                    <a:cubicBezTo>
                      <a:pt x="4971860" y="771811"/>
                      <a:pt x="4976813" y="766382"/>
                      <a:pt x="4980909" y="761333"/>
                    </a:cubicBezTo>
                    <a:cubicBezTo>
                      <a:pt x="4985862" y="755237"/>
                      <a:pt x="4988433" y="747141"/>
                      <a:pt x="4993862" y="741712"/>
                    </a:cubicBezTo>
                    <a:cubicBezTo>
                      <a:pt x="5007102" y="728186"/>
                      <a:pt x="5011198" y="713232"/>
                      <a:pt x="5006816" y="694754"/>
                    </a:cubicBezTo>
                    <a:cubicBezTo>
                      <a:pt x="5002911" y="678371"/>
                      <a:pt x="5013198" y="656463"/>
                      <a:pt x="5026724" y="653129"/>
                    </a:cubicBezTo>
                    <a:cubicBezTo>
                      <a:pt x="5041678" y="649414"/>
                      <a:pt x="5051965" y="640271"/>
                      <a:pt x="5062538" y="630079"/>
                    </a:cubicBezTo>
                    <a:cubicBezTo>
                      <a:pt x="5068443" y="624364"/>
                      <a:pt x="5076730" y="619411"/>
                      <a:pt x="5084731" y="617982"/>
                    </a:cubicBezTo>
                    <a:cubicBezTo>
                      <a:pt x="5115116" y="612458"/>
                      <a:pt x="5143786" y="619220"/>
                      <a:pt x="5172647" y="630174"/>
                    </a:cubicBezTo>
                    <a:cubicBezTo>
                      <a:pt x="5191506" y="637318"/>
                      <a:pt x="5212461" y="639223"/>
                      <a:pt x="5232654" y="642080"/>
                    </a:cubicBezTo>
                    <a:cubicBezTo>
                      <a:pt x="5238941" y="642937"/>
                      <a:pt x="5246942" y="641033"/>
                      <a:pt x="5252371" y="637508"/>
                    </a:cubicBezTo>
                    <a:cubicBezTo>
                      <a:pt x="5271421" y="625316"/>
                      <a:pt x="5290376" y="612743"/>
                      <a:pt x="5308092" y="598646"/>
                    </a:cubicBezTo>
                    <a:cubicBezTo>
                      <a:pt x="5324571" y="585407"/>
                      <a:pt x="5343144" y="579882"/>
                      <a:pt x="5363147" y="581311"/>
                    </a:cubicBezTo>
                    <a:cubicBezTo>
                      <a:pt x="5377720" y="582359"/>
                      <a:pt x="5390864" y="579977"/>
                      <a:pt x="5404580" y="576358"/>
                    </a:cubicBezTo>
                    <a:cubicBezTo>
                      <a:pt x="5416010" y="573310"/>
                      <a:pt x="5428583" y="571214"/>
                      <a:pt x="5440203" y="572548"/>
                    </a:cubicBezTo>
                    <a:cubicBezTo>
                      <a:pt x="5456491" y="574453"/>
                      <a:pt x="5469922" y="571691"/>
                      <a:pt x="5482971" y="561880"/>
                    </a:cubicBezTo>
                    <a:cubicBezTo>
                      <a:pt x="5489924" y="556641"/>
                      <a:pt x="5498878" y="553879"/>
                      <a:pt x="5507165" y="550259"/>
                    </a:cubicBezTo>
                    <a:cubicBezTo>
                      <a:pt x="5519928" y="544640"/>
                      <a:pt x="5533168" y="539877"/>
                      <a:pt x="5545645" y="533591"/>
                    </a:cubicBezTo>
                    <a:cubicBezTo>
                      <a:pt x="5559076" y="526923"/>
                      <a:pt x="5571363" y="517684"/>
                      <a:pt x="5585079" y="511969"/>
                    </a:cubicBezTo>
                    <a:cubicBezTo>
                      <a:pt x="5599843" y="505778"/>
                      <a:pt x="5609368" y="496348"/>
                      <a:pt x="5615368" y="481679"/>
                    </a:cubicBezTo>
                    <a:cubicBezTo>
                      <a:pt x="5619179" y="472440"/>
                      <a:pt x="5624417" y="462629"/>
                      <a:pt x="5631656" y="456152"/>
                    </a:cubicBezTo>
                    <a:cubicBezTo>
                      <a:pt x="5646611" y="442913"/>
                      <a:pt x="5664136" y="432625"/>
                      <a:pt x="5679377" y="419576"/>
                    </a:cubicBezTo>
                    <a:cubicBezTo>
                      <a:pt x="5700808" y="401288"/>
                      <a:pt x="5720620" y="381857"/>
                      <a:pt x="5722525" y="350615"/>
                    </a:cubicBezTo>
                    <a:cubicBezTo>
                      <a:pt x="5723572" y="333375"/>
                      <a:pt x="5732716" y="326041"/>
                      <a:pt x="5749576" y="321945"/>
                    </a:cubicBezTo>
                    <a:cubicBezTo>
                      <a:pt x="5755195" y="320612"/>
                      <a:pt x="5763197" y="318040"/>
                      <a:pt x="5764911" y="313849"/>
                    </a:cubicBezTo>
                    <a:cubicBezTo>
                      <a:pt x="5770054" y="301371"/>
                      <a:pt x="5780722" y="298895"/>
                      <a:pt x="5791009" y="293942"/>
                    </a:cubicBezTo>
                    <a:cubicBezTo>
                      <a:pt x="5797201" y="290989"/>
                      <a:pt x="5804821" y="285179"/>
                      <a:pt x="5806440" y="279178"/>
                    </a:cubicBezTo>
                    <a:cubicBezTo>
                      <a:pt x="5813107" y="254889"/>
                      <a:pt x="5831395" y="240602"/>
                      <a:pt x="5848636" y="224885"/>
                    </a:cubicBezTo>
                    <a:cubicBezTo>
                      <a:pt x="5853684" y="220218"/>
                      <a:pt x="5859113" y="214884"/>
                      <a:pt x="5861590" y="208788"/>
                    </a:cubicBezTo>
                    <a:cubicBezTo>
                      <a:pt x="5866829" y="195643"/>
                      <a:pt x="5874639" y="186118"/>
                      <a:pt x="5888355" y="181166"/>
                    </a:cubicBezTo>
                    <a:cubicBezTo>
                      <a:pt x="5892736" y="179642"/>
                      <a:pt x="5896737" y="176117"/>
                      <a:pt x="5900071" y="172784"/>
                    </a:cubicBezTo>
                    <a:cubicBezTo>
                      <a:pt x="5907215" y="165545"/>
                      <a:pt x="5913215" y="157067"/>
                      <a:pt x="5920740" y="150305"/>
                    </a:cubicBezTo>
                    <a:cubicBezTo>
                      <a:pt x="5939885" y="132874"/>
                      <a:pt x="5958840" y="115729"/>
                      <a:pt x="5969985" y="91345"/>
                    </a:cubicBezTo>
                    <a:cubicBezTo>
                      <a:pt x="5975413" y="79439"/>
                      <a:pt x="5981605" y="66485"/>
                      <a:pt x="5991130" y="58293"/>
                    </a:cubicBezTo>
                    <a:cubicBezTo>
                      <a:pt x="6003227" y="47911"/>
                      <a:pt x="6019133" y="42005"/>
                      <a:pt x="6033325" y="33909"/>
                    </a:cubicBezTo>
                    <a:cubicBezTo>
                      <a:pt x="6040469" y="29813"/>
                      <a:pt x="6047137" y="24860"/>
                      <a:pt x="6054376" y="20955"/>
                    </a:cubicBezTo>
                    <a:cubicBezTo>
                      <a:pt x="6067234" y="14097"/>
                      <a:pt x="6080379" y="7715"/>
                      <a:pt x="6095524" y="0"/>
                    </a:cubicBezTo>
                    <a:close/>
                  </a:path>
                </a:pathLst>
              </a:custGeom>
              <a:blipFill>
                <a:blip r:embed="rId2">
                  <a:alphaModFix amt="57000"/>
                </a:blip>
                <a:tile tx="0" ty="0" sx="100000" sy="100000" flip="none" algn="tl"/>
              </a:blip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A4A0CABB-AE58-AEAB-B263-697AB389DB30}"/>
              </a:ext>
            </a:extLst>
          </p:cNvPr>
          <p:cNvSpPr/>
          <p:nvPr/>
        </p:nvSpPr>
        <p:spPr>
          <a:xfrm rot="1079555">
            <a:off x="348783" y="1656267"/>
            <a:ext cx="10910778" cy="118069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7200" b="1" kern="1200" cap="none" spc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+mj-lt"/>
                <a:ea typeface="+mj-ea"/>
                <a:cs typeface="+mj-cs"/>
              </a:rPr>
              <a:t>Jehovah Shalom – God of Peace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928BA40-649A-1CA1-FC69-EEC95241C688}"/>
              </a:ext>
            </a:extLst>
          </p:cNvPr>
          <p:cNvSpPr txBox="1"/>
          <p:nvPr/>
        </p:nvSpPr>
        <p:spPr>
          <a:xfrm>
            <a:off x="8221952" y="433278"/>
            <a:ext cx="308366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0" dirty="0">
                <a:solidFill>
                  <a:srgbClr val="FFFF00"/>
                </a:solidFill>
              </a:rPr>
              <a:t>שָׁ</a:t>
            </a:r>
            <a:r>
              <a:rPr lang="en-US" sz="8000" dirty="0" err="1">
                <a:solidFill>
                  <a:srgbClr val="FFFF00"/>
                </a:solidFill>
              </a:rPr>
              <a:t>לוֹם</a:t>
            </a:r>
            <a:endParaRPr lang="en-US" sz="8000" dirty="0">
              <a:solidFill>
                <a:srgbClr val="FFFF0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42D5844-40A6-5BCB-DA2D-856C9A671B7F}"/>
              </a:ext>
            </a:extLst>
          </p:cNvPr>
          <p:cNvSpPr txBox="1"/>
          <p:nvPr/>
        </p:nvSpPr>
        <p:spPr>
          <a:xfrm>
            <a:off x="624895" y="3436009"/>
            <a:ext cx="635702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8000" dirty="0">
                <a:solidFill>
                  <a:srgbClr val="FFFF00"/>
                </a:solidFill>
              </a:rPr>
              <a:t>θεοῦ</a:t>
            </a:r>
            <a:r>
              <a:rPr lang="en-US" sz="8000" dirty="0">
                <a:solidFill>
                  <a:srgbClr val="FFFF00"/>
                </a:solidFill>
              </a:rPr>
              <a:t> </a:t>
            </a:r>
            <a:r>
              <a:rPr lang="el-GR" sz="8000" dirty="0">
                <a:solidFill>
                  <a:srgbClr val="FFFF00"/>
                </a:solidFill>
              </a:rPr>
              <a:t>Ε</a:t>
            </a:r>
            <a:r>
              <a:rPr lang="en-US" sz="8000" dirty="0" err="1">
                <a:solidFill>
                  <a:srgbClr val="FFFF00"/>
                </a:solidFill>
              </a:rPr>
              <a:t>ἰρήνη</a:t>
            </a:r>
            <a:endParaRPr lang="en-US" sz="8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94621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extBox 2">
            <a:extLst>
              <a:ext uri="{FF2B5EF4-FFF2-40B4-BE49-F238E27FC236}">
                <a16:creationId xmlns:a16="http://schemas.microsoft.com/office/drawing/2014/main" id="{B8441AF1-D218-454B-A80E-64327756155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39121986"/>
              </p:ext>
            </p:extLst>
          </p:nvPr>
        </p:nvGraphicFramePr>
        <p:xfrm>
          <a:off x="0" y="-1"/>
          <a:ext cx="12191999" cy="68580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477978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extBox 2">
            <a:extLst>
              <a:ext uri="{FF2B5EF4-FFF2-40B4-BE49-F238E27FC236}">
                <a16:creationId xmlns:a16="http://schemas.microsoft.com/office/drawing/2014/main" id="{B8441AF1-D218-454B-A80E-64327756155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36342257"/>
              </p:ext>
            </p:extLst>
          </p:nvPr>
        </p:nvGraphicFramePr>
        <p:xfrm>
          <a:off x="0" y="-1"/>
          <a:ext cx="12191999" cy="68580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D421485F-8596-5214-2A83-F33B03694795}"/>
              </a:ext>
            </a:extLst>
          </p:cNvPr>
          <p:cNvSpPr txBox="1"/>
          <p:nvPr/>
        </p:nvSpPr>
        <p:spPr>
          <a:xfrm>
            <a:off x="447472" y="2390110"/>
            <a:ext cx="11293813" cy="44678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kern="1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15</a:t>
            </a:r>
            <a:r>
              <a:rPr lang="en-US" sz="2800" kern="100" dirty="0">
                <a:solidFill>
                  <a:schemeClr val="bg1">
                    <a:lumMod val="9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Until the Spirit is poured upon us from on high, and the wilderness becomes a fruitful field, and the fruitful field is deemed a forest.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kern="1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16</a:t>
            </a:r>
            <a:r>
              <a:rPr lang="en-US" sz="2800" kern="100" dirty="0">
                <a:solidFill>
                  <a:schemeClr val="bg1">
                    <a:lumMod val="9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Then justice will dwell in the wilderness, and righteousness abide in the fruitful field.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kern="1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17</a:t>
            </a:r>
            <a:r>
              <a:rPr lang="en-US" sz="2800" kern="100" dirty="0">
                <a:solidFill>
                  <a:schemeClr val="bg1">
                    <a:lumMod val="9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And the effect of righteousness will be peace, and the result of righteousness, quietness and trust [security] forever.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kern="1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18</a:t>
            </a:r>
            <a:r>
              <a:rPr lang="en-US" sz="2800" kern="100" dirty="0">
                <a:solidFill>
                  <a:schemeClr val="bg1">
                    <a:lumMod val="9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My people will abide in a peaceful habitation, in secure dwellings, and in quiet resting places.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3651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8A6A0FC-219A-543D-28BC-0FA03B3539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9" y="0"/>
            <a:ext cx="12180722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ED768B9-3D1B-5568-7DF4-F6EF0A6D4258}"/>
              </a:ext>
            </a:extLst>
          </p:cNvPr>
          <p:cNvSpPr txBox="1"/>
          <p:nvPr/>
        </p:nvSpPr>
        <p:spPr>
          <a:xfrm>
            <a:off x="603114" y="5194569"/>
            <a:ext cx="1098577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“Righteousness is better understood less as a legal concept than as behavior that fulfills the expectations and requirements of a relationship between God and man.”</a:t>
            </a:r>
          </a:p>
          <a:p>
            <a:pPr lvl="1"/>
            <a:r>
              <a:rPr lang="en-US" sz="2400" dirty="0"/>
              <a:t>					</a:t>
            </a:r>
          </a:p>
        </p:txBody>
      </p:sp>
    </p:spTree>
    <p:extLst>
      <p:ext uri="{BB962C8B-B14F-4D97-AF65-F5344CB8AC3E}">
        <p14:creationId xmlns:p14="http://schemas.microsoft.com/office/powerpoint/2010/main" val="12457119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extBox 2">
            <a:extLst>
              <a:ext uri="{FF2B5EF4-FFF2-40B4-BE49-F238E27FC236}">
                <a16:creationId xmlns:a16="http://schemas.microsoft.com/office/drawing/2014/main" id="{B8441AF1-D218-454B-A80E-64327756155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90117070"/>
              </p:ext>
            </p:extLst>
          </p:nvPr>
        </p:nvGraphicFramePr>
        <p:xfrm>
          <a:off x="0" y="-1"/>
          <a:ext cx="12191999" cy="68580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138975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extBox 2">
            <a:extLst>
              <a:ext uri="{FF2B5EF4-FFF2-40B4-BE49-F238E27FC236}">
                <a16:creationId xmlns:a16="http://schemas.microsoft.com/office/drawing/2014/main" id="{B8441AF1-D218-454B-A80E-64327756155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90709392"/>
              </p:ext>
            </p:extLst>
          </p:nvPr>
        </p:nvGraphicFramePr>
        <p:xfrm>
          <a:off x="0" y="-1"/>
          <a:ext cx="12191999" cy="68580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652D5ED2-E02D-6E66-4A65-5FC8E05C9A6C}"/>
              </a:ext>
            </a:extLst>
          </p:cNvPr>
          <p:cNvSpPr txBox="1"/>
          <p:nvPr/>
        </p:nvSpPr>
        <p:spPr>
          <a:xfrm>
            <a:off x="1108952" y="2928026"/>
            <a:ext cx="9974094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kern="1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14</a:t>
            </a:r>
            <a:r>
              <a:rPr lang="en-US" sz="44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For he himself is our peace, who has made us both one and has broken down in his flesh the dividing wall of hostility…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72328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extBox 2">
            <a:extLst>
              <a:ext uri="{FF2B5EF4-FFF2-40B4-BE49-F238E27FC236}">
                <a16:creationId xmlns:a16="http://schemas.microsoft.com/office/drawing/2014/main" id="{B8441AF1-D218-454B-A80E-64327756155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3335646"/>
              </p:ext>
            </p:extLst>
          </p:nvPr>
        </p:nvGraphicFramePr>
        <p:xfrm>
          <a:off x="0" y="-1"/>
          <a:ext cx="12191999" cy="68580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374460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235</TotalTime>
  <Words>928</Words>
  <Application>Microsoft Office PowerPoint</Application>
  <PresentationFormat>Widescreen</PresentationFormat>
  <Paragraphs>67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Williamson</dc:creator>
  <cp:lastModifiedBy>David Williamson</cp:lastModifiedBy>
  <cp:revision>1</cp:revision>
  <dcterms:created xsi:type="dcterms:W3CDTF">2023-12-18T15:43:13Z</dcterms:created>
  <dcterms:modified xsi:type="dcterms:W3CDTF">2023-12-23T15:08:07Z</dcterms:modified>
</cp:coreProperties>
</file>