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1508-14AB-DB82-C9DD-C14097A12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4A8F9-5AE2-537F-E2E4-ABA836352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AD257-4E64-DE2C-2C55-07CCD6E4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636B-5572-5967-0B67-FE34DF6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A300E-62F6-3573-46F5-168E8AE1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4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0AC2-5E0F-AC48-3910-6C515501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EEE5B-FCF0-7F8E-C3B0-107768C8F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26C26-EF8A-30A8-0817-62D9651B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50E65-79DA-F572-B9DC-7EC48DF6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32535-F1FE-B5D5-C0F3-92D98B7A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6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72C47-7285-1552-2539-FC441BB35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3C6F5-E0C8-A741-E358-6E35AD3FD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72B5-CDD8-5EF5-A6F3-5FED5A2B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F687F-BB84-FE19-3A50-76338D96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DF525-CC00-B268-0587-6274016F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5F83-50D1-7774-888A-F2BF9AF5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2899-E516-559A-E49C-C4FCD446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21E87-3F50-F574-06A8-FFFC4EF3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E8F7-BEEF-45F2-67C6-1F5FCCF5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F217D-6866-A354-DE24-8BDD2676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8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A10A-AD75-A8C3-1654-B72FAA12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EC29D-7966-B753-5AEA-B607B4611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6464-2E51-6BC3-CC79-EAA10299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4AD4-6FD4-DDF5-AF45-46A93792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FC62-03F7-6FB9-DF32-C7DC63BA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9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9914-398E-3BFE-0DEA-75C65F9E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198DD-9F41-EEEF-F668-34E9CF74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B892D-2386-D2EC-CCC5-F99F14CDD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0475B-DD64-84AA-B3EE-F9F010DA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15729-4C83-0E89-BB55-2E18F1B0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5266-FEEB-BB0F-F346-A26D588F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29E2-62B0-CA2B-E95B-1CC51D41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4530-B853-6B91-ED61-F314357A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42F52-DFE7-073F-645D-898487D5E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2A465-D75E-3F1F-FDDE-5A7B9A59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F2AFA-EACF-5F28-9747-789CC5F4C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F031A-2947-BC7B-BAF6-8D65391E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EBEA2A-0174-AC08-CB57-BC631DBD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BE9A2A-0392-26D6-37A7-F22F6077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8C14-65B2-C916-821A-58FAD9D3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F04B3-6B39-87E9-6F6E-771EFB8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729A2-39C1-2D7F-7B6B-DE1F9A1F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6A623-2B91-16F7-6C8F-20F7711C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4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9C992-4ACD-D5D5-9AFA-0545BC76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E6B5E-DC36-F233-3DB1-464DF7E6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9DEA1-5795-3054-27D3-DAE567A4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0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1F5C-2B4E-60B0-0D65-AFCA29AE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DEA9-B3EA-5B5E-940B-32B8C1619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C482D-322F-6E92-8D87-3F5468287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82C33-D6B1-660C-BA64-5508CA42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2CF58-C3A9-25AB-418D-EF0CC467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71610-1BEE-FF89-EB52-3E690BB2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14A7-B2C0-7E6D-6ADB-6A8D4618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833D2-1908-7040-8978-25D06EA25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B6F7F-B173-1BC0-762B-3F9381CEE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03CB3-C503-A5ED-384A-7204F22D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F191E-C077-D2EC-86CF-6AD3AE33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E70CA-3A64-DEF2-F389-C4968C93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A07DE-C4AF-AD9F-A335-AEAF79DD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88146-2A8A-31AC-4EC0-0D2645A2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F971-6E2D-68FC-6BDC-053841FC4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2285-825C-4336-9234-E491D2DD0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8478E-2C5D-D600-F29D-576152FD7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B8D05-A73F-97A2-4C57-61A9BAF24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1821-FF63-4159-A0AF-0E42E53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4E349-D76E-0AA9-3F14-D35D83E3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21989B1-9A0C-124D-E442-3E5F765313FD}"/>
              </a:ext>
            </a:extLst>
          </p:cNvPr>
          <p:cNvSpPr/>
          <p:nvPr/>
        </p:nvSpPr>
        <p:spPr>
          <a:xfrm>
            <a:off x="5758774" y="2441643"/>
            <a:ext cx="1692613" cy="13035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0DB16-9C63-6B2D-6F72-A8CC627E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C39870-CC16-DB06-7756-D14ED903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88764B-2934-DAC6-955F-6A81D4368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0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08729-4E24-CEFE-0347-DF7E3B4D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1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E3D73B-853D-C7B6-F34D-AEF715EE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5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88315-5944-7674-6BC9-88AAA29B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2023-12-16T15:16:07Z</dcterms:created>
  <dcterms:modified xsi:type="dcterms:W3CDTF">2023-12-16T15:43:19Z</dcterms:modified>
</cp:coreProperties>
</file>