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0" r:id="rId3"/>
    <p:sldId id="265" r:id="rId4"/>
    <p:sldId id="259" r:id="rId5"/>
    <p:sldId id="270" r:id="rId6"/>
    <p:sldId id="271" r:id="rId7"/>
    <p:sldId id="267" r:id="rId8"/>
    <p:sldId id="272" r:id="rId9"/>
    <p:sldId id="273" r:id="rId10"/>
    <p:sldId id="268" r:id="rId11"/>
    <p:sldId id="274" r:id="rId12"/>
    <p:sldId id="275" r:id="rId13"/>
    <p:sldId id="269" r:id="rId14"/>
    <p:sldId id="276" r:id="rId15"/>
    <p:sldId id="277" r:id="rId16"/>
    <p:sldId id="257" r:id="rId17"/>
    <p:sldId id="266" r:id="rId18"/>
    <p:sldId id="279" r:id="rId19"/>
    <p:sldId id="281" r:id="rId20"/>
    <p:sldId id="280" r:id="rId21"/>
    <p:sldId id="278" r:id="rId22"/>
    <p:sldId id="282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9F2FC-86DA-497D-A7DC-1A07C117DA4B}" v="11" dt="2023-12-06T15:36:10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1CA9F2FC-86DA-497D-A7DC-1A07C117DA4B}"/>
    <pc:docChg chg="undo custSel addSld delSld modSld sldOrd modNotesMaster">
      <pc:chgData name="David Williamson" userId="a73da8032f1697b1" providerId="LiveId" clId="{1CA9F2FC-86DA-497D-A7DC-1A07C117DA4B}" dt="2023-12-06T15:39:02.364" v="2613" actId="1076"/>
      <pc:docMkLst>
        <pc:docMk/>
      </pc:docMkLst>
      <pc:sldChg chg="del">
        <pc:chgData name="David Williamson" userId="a73da8032f1697b1" providerId="LiveId" clId="{1CA9F2FC-86DA-497D-A7DC-1A07C117DA4B}" dt="2023-12-06T14:32:47.891" v="0" actId="47"/>
        <pc:sldMkLst>
          <pc:docMk/>
          <pc:sldMk cId="4027923625" sldId="256"/>
        </pc:sldMkLst>
      </pc:sldChg>
      <pc:sldChg chg="addSp modSp mod ord">
        <pc:chgData name="David Williamson" userId="a73da8032f1697b1" providerId="LiveId" clId="{1CA9F2FC-86DA-497D-A7DC-1A07C117DA4B}" dt="2023-12-06T15:33:15.654" v="2477" actId="1076"/>
        <pc:sldMkLst>
          <pc:docMk/>
          <pc:sldMk cId="3881936180" sldId="257"/>
        </pc:sldMkLst>
        <pc:spChg chg="add mod">
          <ac:chgData name="David Williamson" userId="a73da8032f1697b1" providerId="LiveId" clId="{1CA9F2FC-86DA-497D-A7DC-1A07C117DA4B}" dt="2023-12-06T15:33:15.654" v="2477" actId="1076"/>
          <ac:spMkLst>
            <pc:docMk/>
            <pc:sldMk cId="3881936180" sldId="257"/>
            <ac:spMk id="4" creationId="{2AFEBE79-3D5A-8675-9BFD-833E37D2787D}"/>
          </ac:spMkLst>
        </pc:spChg>
        <pc:spChg chg="add mod">
          <ac:chgData name="David Williamson" userId="a73da8032f1697b1" providerId="LiveId" clId="{1CA9F2FC-86DA-497D-A7DC-1A07C117DA4B}" dt="2023-12-06T14:50:12.404" v="801" actId="20577"/>
          <ac:spMkLst>
            <pc:docMk/>
            <pc:sldMk cId="3881936180" sldId="257"/>
            <ac:spMk id="5" creationId="{2581701C-BFEE-0CE0-79C4-EF1D08570C5C}"/>
          </ac:spMkLst>
        </pc:spChg>
      </pc:sldChg>
      <pc:sldChg chg="addSp modSp del mod">
        <pc:chgData name="David Williamson" userId="a73da8032f1697b1" providerId="LiveId" clId="{1CA9F2FC-86DA-497D-A7DC-1A07C117DA4B}" dt="2023-12-06T14:45:24.357" v="699" actId="47"/>
        <pc:sldMkLst>
          <pc:docMk/>
          <pc:sldMk cId="2348201845" sldId="258"/>
        </pc:sldMkLst>
        <pc:spChg chg="add mod">
          <ac:chgData name="David Williamson" userId="a73da8032f1697b1" providerId="LiveId" clId="{1CA9F2FC-86DA-497D-A7DC-1A07C117DA4B}" dt="2023-12-06T14:43:48.716" v="681" actId="1076"/>
          <ac:spMkLst>
            <pc:docMk/>
            <pc:sldMk cId="2348201845" sldId="258"/>
            <ac:spMk id="2" creationId="{1BAA9A91-CEF3-94AD-4164-AA51E0D0FF4F}"/>
          </ac:spMkLst>
        </pc:spChg>
      </pc:sldChg>
      <pc:sldChg chg="addSp modSp mod">
        <pc:chgData name="David Williamson" userId="a73da8032f1697b1" providerId="LiveId" clId="{1CA9F2FC-86DA-497D-A7DC-1A07C117DA4B}" dt="2023-12-06T15:23:21.279" v="2158" actId="207"/>
        <pc:sldMkLst>
          <pc:docMk/>
          <pc:sldMk cId="161075274" sldId="259"/>
        </pc:sldMkLst>
        <pc:spChg chg="add mod">
          <ac:chgData name="David Williamson" userId="a73da8032f1697b1" providerId="LiveId" clId="{1CA9F2FC-86DA-497D-A7DC-1A07C117DA4B}" dt="2023-12-06T15:23:21.279" v="2158" actId="207"/>
          <ac:spMkLst>
            <pc:docMk/>
            <pc:sldMk cId="161075274" sldId="259"/>
            <ac:spMk id="4" creationId="{4750C760-E73F-E3A6-B11A-8633EA59C31A}"/>
          </ac:spMkLst>
        </pc:spChg>
        <pc:spChg chg="add mod">
          <ac:chgData name="David Williamson" userId="a73da8032f1697b1" providerId="LiveId" clId="{1CA9F2FC-86DA-497D-A7DC-1A07C117DA4B}" dt="2023-12-06T15:11:27.279" v="1852" actId="114"/>
          <ac:spMkLst>
            <pc:docMk/>
            <pc:sldMk cId="161075274" sldId="259"/>
            <ac:spMk id="5" creationId="{DDE7FFA4-9934-74A7-92EA-CC80AA3C8E9E}"/>
          </ac:spMkLst>
        </pc:spChg>
      </pc:sldChg>
      <pc:sldChg chg="addSp delSp modSp add del mod ord">
        <pc:chgData name="David Williamson" userId="a73da8032f1697b1" providerId="LiveId" clId="{1CA9F2FC-86DA-497D-A7DC-1A07C117DA4B}" dt="2023-12-06T15:39:02.364" v="2613" actId="1076"/>
        <pc:sldMkLst>
          <pc:docMk/>
          <pc:sldMk cId="2093989949" sldId="260"/>
        </pc:sldMkLst>
        <pc:spChg chg="add del mod">
          <ac:chgData name="David Williamson" userId="a73da8032f1697b1" providerId="LiveId" clId="{1CA9F2FC-86DA-497D-A7DC-1A07C117DA4B}" dt="2023-12-06T14:54:11.639" v="972"/>
          <ac:spMkLst>
            <pc:docMk/>
            <pc:sldMk cId="2093989949" sldId="260"/>
            <ac:spMk id="2" creationId="{358EC2F5-D92D-AD2C-271E-EE73CB0BB14A}"/>
          </ac:spMkLst>
        </pc:spChg>
        <pc:spChg chg="add mod">
          <ac:chgData name="David Williamson" userId="a73da8032f1697b1" providerId="LiveId" clId="{1CA9F2FC-86DA-497D-A7DC-1A07C117DA4B}" dt="2023-12-06T15:38:58.708" v="2612" actId="1076"/>
          <ac:spMkLst>
            <pc:docMk/>
            <pc:sldMk cId="2093989949" sldId="260"/>
            <ac:spMk id="4" creationId="{2CAF2C8B-DD63-4F60-BF58-8D5724306C41}"/>
          </ac:spMkLst>
        </pc:spChg>
        <pc:spChg chg="add mod">
          <ac:chgData name="David Williamson" userId="a73da8032f1697b1" providerId="LiveId" clId="{1CA9F2FC-86DA-497D-A7DC-1A07C117DA4B}" dt="2023-12-06T15:39:02.364" v="2613" actId="1076"/>
          <ac:spMkLst>
            <pc:docMk/>
            <pc:sldMk cId="2093989949" sldId="260"/>
            <ac:spMk id="5" creationId="{C88F08E7-D996-05F8-F1B8-3FF87A9E5526}"/>
          </ac:spMkLst>
        </pc:spChg>
      </pc:sldChg>
      <pc:sldChg chg="del">
        <pc:chgData name="David Williamson" userId="a73da8032f1697b1" providerId="LiveId" clId="{1CA9F2FC-86DA-497D-A7DC-1A07C117DA4B}" dt="2023-12-06T14:38:31.091" v="272" actId="47"/>
        <pc:sldMkLst>
          <pc:docMk/>
          <pc:sldMk cId="1468311277" sldId="261"/>
        </pc:sldMkLst>
      </pc:sldChg>
      <pc:sldChg chg="addSp modSp mod ord">
        <pc:chgData name="David Williamson" userId="a73da8032f1697b1" providerId="LiveId" clId="{1CA9F2FC-86DA-497D-A7DC-1A07C117DA4B}" dt="2023-12-06T15:31:09.138" v="2423" actId="20577"/>
        <pc:sldMkLst>
          <pc:docMk/>
          <pc:sldMk cId="2163125833" sldId="262"/>
        </pc:sldMkLst>
        <pc:spChg chg="add mod">
          <ac:chgData name="David Williamson" userId="a73da8032f1697b1" providerId="LiveId" clId="{1CA9F2FC-86DA-497D-A7DC-1A07C117DA4B}" dt="2023-12-06T15:31:09.138" v="2423" actId="20577"/>
          <ac:spMkLst>
            <pc:docMk/>
            <pc:sldMk cId="2163125833" sldId="262"/>
            <ac:spMk id="4" creationId="{C538578E-3F2A-699A-EB96-1D7905544875}"/>
          </ac:spMkLst>
        </pc:spChg>
      </pc:sldChg>
      <pc:sldChg chg="addSp modSp del mod">
        <pc:chgData name="David Williamson" userId="a73da8032f1697b1" providerId="LiveId" clId="{1CA9F2FC-86DA-497D-A7DC-1A07C117DA4B}" dt="2023-12-06T14:38:14.919" v="268" actId="47"/>
        <pc:sldMkLst>
          <pc:docMk/>
          <pc:sldMk cId="1023984399" sldId="263"/>
        </pc:sldMkLst>
        <pc:spChg chg="add mod">
          <ac:chgData name="David Williamson" userId="a73da8032f1697b1" providerId="LiveId" clId="{1CA9F2FC-86DA-497D-A7DC-1A07C117DA4B}" dt="2023-12-06T14:36:47.029" v="245" actId="114"/>
          <ac:spMkLst>
            <pc:docMk/>
            <pc:sldMk cId="1023984399" sldId="263"/>
            <ac:spMk id="2" creationId="{F00E8DE7-C99E-7FEA-BBFE-C0B2B1CEC9D1}"/>
          </ac:spMkLst>
        </pc:spChg>
      </pc:sldChg>
      <pc:sldChg chg="del">
        <pc:chgData name="David Williamson" userId="a73da8032f1697b1" providerId="LiveId" clId="{1CA9F2FC-86DA-497D-A7DC-1A07C117DA4B}" dt="2023-12-06T14:38:35.419" v="273" actId="47"/>
        <pc:sldMkLst>
          <pc:docMk/>
          <pc:sldMk cId="3147153669" sldId="264"/>
        </pc:sldMkLst>
      </pc:sldChg>
      <pc:sldChg chg="addSp modSp mod ord">
        <pc:chgData name="David Williamson" userId="a73da8032f1697b1" providerId="LiveId" clId="{1CA9F2FC-86DA-497D-A7DC-1A07C117DA4B}" dt="2023-12-06T15:20:11.311" v="2132" actId="1076"/>
        <pc:sldMkLst>
          <pc:docMk/>
          <pc:sldMk cId="4193898884" sldId="265"/>
        </pc:sldMkLst>
        <pc:spChg chg="add mod">
          <ac:chgData name="David Williamson" userId="a73da8032f1697b1" providerId="LiveId" clId="{1CA9F2FC-86DA-497D-A7DC-1A07C117DA4B}" dt="2023-12-06T15:20:11.311" v="2132" actId="1076"/>
          <ac:spMkLst>
            <pc:docMk/>
            <pc:sldMk cId="4193898884" sldId="265"/>
            <ac:spMk id="2" creationId="{F8E87351-B711-A687-EDA1-DC12F65A69CF}"/>
          </ac:spMkLst>
        </pc:spChg>
      </pc:sldChg>
      <pc:sldChg chg="addSp modSp mod">
        <pc:chgData name="David Williamson" userId="a73da8032f1697b1" providerId="LiveId" clId="{1CA9F2FC-86DA-497D-A7DC-1A07C117DA4B}" dt="2023-12-06T15:35:03.927" v="2586" actId="404"/>
        <pc:sldMkLst>
          <pc:docMk/>
          <pc:sldMk cId="3379545094" sldId="266"/>
        </pc:sldMkLst>
        <pc:spChg chg="add mod">
          <ac:chgData name="David Williamson" userId="a73da8032f1697b1" providerId="LiveId" clId="{1CA9F2FC-86DA-497D-A7DC-1A07C117DA4B}" dt="2023-12-06T15:35:03.927" v="2586" actId="404"/>
          <ac:spMkLst>
            <pc:docMk/>
            <pc:sldMk cId="3379545094" sldId="266"/>
            <ac:spMk id="2" creationId="{5FCEBAE8-4DD5-AF5D-1557-644393011631}"/>
          </ac:spMkLst>
        </pc:spChg>
      </pc:sldChg>
      <pc:sldChg chg="addSp modSp add mod">
        <pc:chgData name="David Williamson" userId="a73da8032f1697b1" providerId="LiveId" clId="{1CA9F2FC-86DA-497D-A7DC-1A07C117DA4B}" dt="2023-12-06T15:23:29.061" v="2159" actId="207"/>
        <pc:sldMkLst>
          <pc:docMk/>
          <pc:sldMk cId="1325819430" sldId="267"/>
        </pc:sldMkLst>
        <pc:spChg chg="mod">
          <ac:chgData name="David Williamson" userId="a73da8032f1697b1" providerId="LiveId" clId="{1CA9F2FC-86DA-497D-A7DC-1A07C117DA4B}" dt="2023-12-06T15:23:29.061" v="2159" actId="207"/>
          <ac:spMkLst>
            <pc:docMk/>
            <pc:sldMk cId="1325819430" sldId="267"/>
            <ac:spMk id="4" creationId="{4750C760-E73F-E3A6-B11A-8633EA59C31A}"/>
          </ac:spMkLst>
        </pc:spChg>
        <pc:spChg chg="add mod">
          <ac:chgData name="David Williamson" userId="a73da8032f1697b1" providerId="LiveId" clId="{1CA9F2FC-86DA-497D-A7DC-1A07C117DA4B}" dt="2023-12-06T15:13:47.201" v="1877" actId="1076"/>
          <ac:spMkLst>
            <pc:docMk/>
            <pc:sldMk cId="1325819430" sldId="267"/>
            <ac:spMk id="5" creationId="{63337D55-1A42-A617-05A7-722FEC37E48F}"/>
          </ac:spMkLst>
        </pc:spChg>
      </pc:sldChg>
      <pc:sldChg chg="addSp modSp add mod">
        <pc:chgData name="David Williamson" userId="a73da8032f1697b1" providerId="LiveId" clId="{1CA9F2FC-86DA-497D-A7DC-1A07C117DA4B}" dt="2023-12-06T15:31:52.123" v="2444" actId="20577"/>
        <pc:sldMkLst>
          <pc:docMk/>
          <pc:sldMk cId="449759994" sldId="268"/>
        </pc:sldMkLst>
        <pc:spChg chg="mod">
          <ac:chgData name="David Williamson" userId="a73da8032f1697b1" providerId="LiveId" clId="{1CA9F2FC-86DA-497D-A7DC-1A07C117DA4B}" dt="2023-12-06T15:31:52.123" v="2444" actId="20577"/>
          <ac:spMkLst>
            <pc:docMk/>
            <pc:sldMk cId="449759994" sldId="268"/>
            <ac:spMk id="4" creationId="{4750C760-E73F-E3A6-B11A-8633EA59C31A}"/>
          </ac:spMkLst>
        </pc:spChg>
        <pc:spChg chg="add mod">
          <ac:chgData name="David Williamson" userId="a73da8032f1697b1" providerId="LiveId" clId="{1CA9F2FC-86DA-497D-A7DC-1A07C117DA4B}" dt="2023-12-06T15:16:33.170" v="1900" actId="1076"/>
          <ac:spMkLst>
            <pc:docMk/>
            <pc:sldMk cId="449759994" sldId="268"/>
            <ac:spMk id="5" creationId="{6525B8C8-201F-1FD6-033E-704149B0082D}"/>
          </ac:spMkLst>
        </pc:spChg>
      </pc:sldChg>
      <pc:sldChg chg="addSp modSp add mod">
        <pc:chgData name="David Williamson" userId="a73da8032f1697b1" providerId="LiveId" clId="{1CA9F2FC-86DA-497D-A7DC-1A07C117DA4B}" dt="2023-12-06T15:23:42.670" v="2161" actId="207"/>
        <pc:sldMkLst>
          <pc:docMk/>
          <pc:sldMk cId="1697771951" sldId="269"/>
        </pc:sldMkLst>
        <pc:spChg chg="mod">
          <ac:chgData name="David Williamson" userId="a73da8032f1697b1" providerId="LiveId" clId="{1CA9F2FC-86DA-497D-A7DC-1A07C117DA4B}" dt="2023-12-06T15:23:42.670" v="2161" actId="207"/>
          <ac:spMkLst>
            <pc:docMk/>
            <pc:sldMk cId="1697771951" sldId="269"/>
            <ac:spMk id="4" creationId="{4750C760-E73F-E3A6-B11A-8633EA59C31A}"/>
          </ac:spMkLst>
        </pc:spChg>
        <pc:spChg chg="add mod">
          <ac:chgData name="David Williamson" userId="a73da8032f1697b1" providerId="LiveId" clId="{1CA9F2FC-86DA-497D-A7DC-1A07C117DA4B}" dt="2023-12-06T15:18:05.748" v="1926" actId="14100"/>
          <ac:spMkLst>
            <pc:docMk/>
            <pc:sldMk cId="1697771951" sldId="269"/>
            <ac:spMk id="5" creationId="{E4BFBC81-530F-2DDF-B376-B0F71F3858A5}"/>
          </ac:spMkLst>
        </pc:spChg>
      </pc:sldChg>
      <pc:sldChg chg="modSp add mod">
        <pc:chgData name="David Williamson" userId="a73da8032f1697b1" providerId="LiveId" clId="{1CA9F2FC-86DA-497D-A7DC-1A07C117DA4B}" dt="2023-12-06T15:24:32.436" v="2169" actId="207"/>
        <pc:sldMkLst>
          <pc:docMk/>
          <pc:sldMk cId="486898292" sldId="270"/>
        </pc:sldMkLst>
        <pc:spChg chg="mod">
          <ac:chgData name="David Williamson" userId="a73da8032f1697b1" providerId="LiveId" clId="{1CA9F2FC-86DA-497D-A7DC-1A07C117DA4B}" dt="2023-12-06T15:24:32.436" v="2169" actId="207"/>
          <ac:spMkLst>
            <pc:docMk/>
            <pc:sldMk cId="486898292" sldId="270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24:36.999" v="2170" actId="207"/>
        <pc:sldMkLst>
          <pc:docMk/>
          <pc:sldMk cId="1351436342" sldId="271"/>
        </pc:sldMkLst>
        <pc:spChg chg="mod">
          <ac:chgData name="David Williamson" userId="a73da8032f1697b1" providerId="LiveId" clId="{1CA9F2FC-86DA-497D-A7DC-1A07C117DA4B}" dt="2023-12-06T15:24:36.999" v="2170" actId="207"/>
          <ac:spMkLst>
            <pc:docMk/>
            <pc:sldMk cId="1351436342" sldId="271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31:29.685" v="2430" actId="20577"/>
        <pc:sldMkLst>
          <pc:docMk/>
          <pc:sldMk cId="3727052287" sldId="272"/>
        </pc:sldMkLst>
        <pc:spChg chg="mod">
          <ac:chgData name="David Williamson" userId="a73da8032f1697b1" providerId="LiveId" clId="{1CA9F2FC-86DA-497D-A7DC-1A07C117DA4B}" dt="2023-12-06T15:31:29.685" v="2430" actId="20577"/>
          <ac:spMkLst>
            <pc:docMk/>
            <pc:sldMk cId="3727052287" sldId="272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31:34.732" v="2437" actId="20577"/>
        <pc:sldMkLst>
          <pc:docMk/>
          <pc:sldMk cId="197695885" sldId="273"/>
        </pc:sldMkLst>
        <pc:spChg chg="mod">
          <ac:chgData name="David Williamson" userId="a73da8032f1697b1" providerId="LiveId" clId="{1CA9F2FC-86DA-497D-A7DC-1A07C117DA4B}" dt="2023-12-06T15:31:34.732" v="2437" actId="20577"/>
          <ac:spMkLst>
            <pc:docMk/>
            <pc:sldMk cId="197695885" sldId="273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24:07.092" v="2165" actId="207"/>
        <pc:sldMkLst>
          <pc:docMk/>
          <pc:sldMk cId="213041237" sldId="274"/>
        </pc:sldMkLst>
        <pc:spChg chg="mod">
          <ac:chgData name="David Williamson" userId="a73da8032f1697b1" providerId="LiveId" clId="{1CA9F2FC-86DA-497D-A7DC-1A07C117DA4B}" dt="2023-12-06T15:24:07.092" v="2165" actId="207"/>
          <ac:spMkLst>
            <pc:docMk/>
            <pc:sldMk cId="213041237" sldId="274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24:11.155" v="2166" actId="207"/>
        <pc:sldMkLst>
          <pc:docMk/>
          <pc:sldMk cId="267806723" sldId="275"/>
        </pc:sldMkLst>
        <pc:spChg chg="mod">
          <ac:chgData name="David Williamson" userId="a73da8032f1697b1" providerId="LiveId" clId="{1CA9F2FC-86DA-497D-A7DC-1A07C117DA4B}" dt="2023-12-06T15:24:11.155" v="2166" actId="207"/>
          <ac:spMkLst>
            <pc:docMk/>
            <pc:sldMk cId="267806723" sldId="275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32:04.342" v="2446" actId="20577"/>
        <pc:sldMkLst>
          <pc:docMk/>
          <pc:sldMk cId="1106639476" sldId="276"/>
        </pc:sldMkLst>
        <pc:spChg chg="mod">
          <ac:chgData name="David Williamson" userId="a73da8032f1697b1" providerId="LiveId" clId="{1CA9F2FC-86DA-497D-A7DC-1A07C117DA4B}" dt="2023-12-06T15:32:04.342" v="2446" actId="20577"/>
          <ac:spMkLst>
            <pc:docMk/>
            <pc:sldMk cId="1106639476" sldId="276"/>
            <ac:spMk id="4" creationId="{4750C760-E73F-E3A6-B11A-8633EA59C31A}"/>
          </ac:spMkLst>
        </pc:spChg>
      </pc:sldChg>
      <pc:sldChg chg="modSp add mod">
        <pc:chgData name="David Williamson" userId="a73da8032f1697b1" providerId="LiveId" clId="{1CA9F2FC-86DA-497D-A7DC-1A07C117DA4B}" dt="2023-12-06T15:23:58.108" v="2163" actId="207"/>
        <pc:sldMkLst>
          <pc:docMk/>
          <pc:sldMk cId="818906059" sldId="277"/>
        </pc:sldMkLst>
        <pc:spChg chg="mod">
          <ac:chgData name="David Williamson" userId="a73da8032f1697b1" providerId="LiveId" clId="{1CA9F2FC-86DA-497D-A7DC-1A07C117DA4B}" dt="2023-12-06T15:23:58.108" v="2163" actId="207"/>
          <ac:spMkLst>
            <pc:docMk/>
            <pc:sldMk cId="818906059" sldId="277"/>
            <ac:spMk id="4" creationId="{4750C760-E73F-E3A6-B11A-8633EA59C31A}"/>
          </ac:spMkLst>
        </pc:spChg>
      </pc:sldChg>
      <pc:sldChg chg="add">
        <pc:chgData name="David Williamson" userId="a73da8032f1697b1" providerId="LiveId" clId="{1CA9F2FC-86DA-497D-A7DC-1A07C117DA4B}" dt="2023-12-06T15:21:33.420" v="2135" actId="2890"/>
        <pc:sldMkLst>
          <pc:docMk/>
          <pc:sldMk cId="1932625914" sldId="278"/>
        </pc:sldMkLst>
      </pc:sldChg>
      <pc:sldChg chg="modSp add mod">
        <pc:chgData name="David Williamson" userId="a73da8032f1697b1" providerId="LiveId" clId="{1CA9F2FC-86DA-497D-A7DC-1A07C117DA4B}" dt="2023-12-06T15:21:51.717" v="2140" actId="6549"/>
        <pc:sldMkLst>
          <pc:docMk/>
          <pc:sldMk cId="1985087344" sldId="279"/>
        </pc:sldMkLst>
        <pc:spChg chg="mod">
          <ac:chgData name="David Williamson" userId="a73da8032f1697b1" providerId="LiveId" clId="{1CA9F2FC-86DA-497D-A7DC-1A07C117DA4B}" dt="2023-12-06T15:21:51.717" v="2140" actId="6549"/>
          <ac:spMkLst>
            <pc:docMk/>
            <pc:sldMk cId="1985087344" sldId="279"/>
            <ac:spMk id="2" creationId="{5FCEBAE8-4DD5-AF5D-1557-644393011631}"/>
          </ac:spMkLst>
        </pc:spChg>
      </pc:sldChg>
      <pc:sldChg chg="modSp add mod">
        <pc:chgData name="David Williamson" userId="a73da8032f1697b1" providerId="LiveId" clId="{1CA9F2FC-86DA-497D-A7DC-1A07C117DA4B}" dt="2023-12-06T15:21:57.936" v="2142" actId="6549"/>
        <pc:sldMkLst>
          <pc:docMk/>
          <pc:sldMk cId="1508412079" sldId="280"/>
        </pc:sldMkLst>
        <pc:spChg chg="mod">
          <ac:chgData name="David Williamson" userId="a73da8032f1697b1" providerId="LiveId" clId="{1CA9F2FC-86DA-497D-A7DC-1A07C117DA4B}" dt="2023-12-06T15:21:57.936" v="2142" actId="6549"/>
          <ac:spMkLst>
            <pc:docMk/>
            <pc:sldMk cId="1508412079" sldId="280"/>
            <ac:spMk id="2" creationId="{5FCEBAE8-4DD5-AF5D-1557-644393011631}"/>
          </ac:spMkLst>
        </pc:spChg>
      </pc:sldChg>
      <pc:sldChg chg="modSp add mod">
        <pc:chgData name="David Williamson" userId="a73da8032f1697b1" providerId="LiveId" clId="{1CA9F2FC-86DA-497D-A7DC-1A07C117DA4B}" dt="2023-12-06T15:21:54.608" v="2141" actId="6549"/>
        <pc:sldMkLst>
          <pc:docMk/>
          <pc:sldMk cId="1316633096" sldId="281"/>
        </pc:sldMkLst>
        <pc:spChg chg="mod">
          <ac:chgData name="David Williamson" userId="a73da8032f1697b1" providerId="LiveId" clId="{1CA9F2FC-86DA-497D-A7DC-1A07C117DA4B}" dt="2023-12-06T15:21:54.608" v="2141" actId="6549"/>
          <ac:spMkLst>
            <pc:docMk/>
            <pc:sldMk cId="1316633096" sldId="281"/>
            <ac:spMk id="2" creationId="{5FCEBAE8-4DD5-AF5D-1557-644393011631}"/>
          </ac:spMkLst>
        </pc:spChg>
      </pc:sldChg>
      <pc:sldChg chg="add ord">
        <pc:chgData name="David Williamson" userId="a73da8032f1697b1" providerId="LiveId" clId="{1CA9F2FC-86DA-497D-A7DC-1A07C117DA4B}" dt="2023-12-06T15:35:38.702" v="2589"/>
        <pc:sldMkLst>
          <pc:docMk/>
          <pc:sldMk cId="1446929929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AE904D-8721-4CDA-9DFF-323F28D67BE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6CAEB60-5262-476B-A5B0-0BB4B504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5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9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7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7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8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6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1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EB60-5262-476B-A5B0-0BB4B5040C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C4D4-2121-DFA1-3670-EAEA3F70C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492C8-086A-2D0B-D057-7573EDA85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59F9-5C49-3A7A-800B-DA250EFE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932A-8CDE-C984-24D5-8CD7CC63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1C202-5265-4983-14AC-082AB1DF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CF45-43E1-3A0B-5C17-683FAD4F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A9026-F9EC-BC49-3CCC-01595863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96CB-73F9-B836-06DA-557EACBB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617DA-D68B-7AB4-6101-1BDA827B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9A5A7-0224-B8FB-4CA5-3A196E83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35A08-3D6F-D9C5-9D67-EB6984103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329EF-0CD5-BDD5-21C9-CCDD8AA52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E1B9F-61E4-96C5-9821-E7BB805A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B657-5383-DFDC-652A-6103C968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243C-5AC2-0967-FF4B-FCBC55A0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513-3E65-0C3A-EEC6-4E8C9F02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18B2-BD10-EB09-2664-4C21F510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B08A-B4D0-3487-1FF8-5084A462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9465-5A74-7754-4197-DACC3009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EF43-1C3E-D57D-4269-4F4F9BD0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F68C-C63D-E49C-8A35-B2B8F9DB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3736B-A2E9-D3A9-CF28-BFF8AB7A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35AE-5BDD-B81C-44C5-0EC1F0A0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3C77-E1D2-8AF1-9595-84CBEF50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E841-0477-F02B-F8C0-40B409BF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6850-9A9F-083C-BDD3-148692FA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34EB-D43F-42EC-4DE9-2E741101E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BCE23-9CF5-54B6-0A7E-DB273A63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D9438-9A0F-6C00-F3BD-96CBBE9C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5501A-8E41-ED30-F4C6-446FAC0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B745-6DD7-3E17-5A58-EB550F86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76CC-43FF-65B7-265F-633B6E29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744A-0C55-6222-F7AC-346E1819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E0477-A2DB-51CE-F8F6-B26F0FCD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15A5A-D6B6-BAF8-617C-1D351EDBF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49976-BF62-B1CC-C88C-E96410454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1A5CE-2906-4515-3E11-A04FE944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5B609-582D-508B-548C-ECF2FB6D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18451-7172-0D69-9FE7-0EDA6D1D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B293-6985-5649-4632-06540B5A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CC485-2470-9CED-865C-E7FE63D2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2E792-5037-C61E-89C8-28294152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E71FA-659B-A5DC-946B-2E0A3374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45D05-F844-41D4-289A-CA94AD8A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D38CB-AF00-B08D-39BF-FF9D06F3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4D31D-3E14-A891-FCEE-4E50E97A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A672-AB23-D75C-839F-25CE9E8E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8316-002E-12F1-170A-7899BDB7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E0DF0-C13F-BB86-8CB1-87841C3F9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258DA-0EAD-2B00-F57B-7A84E824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A3CE-F09F-DFE3-4DA1-0F9EBD7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9574F-B8DF-CE06-57A4-D00BBC11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3960-CBFF-9D9C-CC26-28A842B1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938D3-E271-2306-AC57-0C698D39D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1BE4-A10C-AE0C-9E4E-2CF9688B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846E-76E3-2440-8DD2-C9FD0ECA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D359C-4FD0-7376-A286-0F0F4E44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3C2FB-BCEA-436A-1B0A-0D0A0E61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0D393-CD31-C621-DFEC-486D949A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9315-61D1-32B4-4EF8-5AE9EB34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6D8A-A5E3-2A08-60EB-6F053E85E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5D5B-0E7A-4CF3-B822-D2E38825BB9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A5FAD-B850-958C-6C0F-E6E76324E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DAC46-CD8C-75FA-96B3-723ED34FB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764C-8BC1-497F-9FB8-2C20C036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7A3A1-EADD-D882-5B1A-058A1BE54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8578E-3F2A-699A-EB96-1D7905544875}"/>
              </a:ext>
            </a:extLst>
          </p:cNvPr>
          <p:cNvSpPr txBox="1"/>
          <p:nvPr/>
        </p:nvSpPr>
        <p:spPr>
          <a:xfrm>
            <a:off x="432318" y="585775"/>
            <a:ext cx="113273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“Jesus is the Anticipation of Joy”</a:t>
            </a:r>
          </a:p>
          <a:p>
            <a:pPr algn="ctr"/>
            <a:endParaRPr lang="en-US" sz="4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Birthed in Luke’s Gospel</a:t>
            </a:r>
          </a:p>
        </p:txBody>
      </p:sp>
    </p:spTree>
    <p:extLst>
      <p:ext uri="{BB962C8B-B14F-4D97-AF65-F5344CB8AC3E}">
        <p14:creationId xmlns:p14="http://schemas.microsoft.com/office/powerpoint/2010/main" val="216312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520959" y="1997839"/>
            <a:ext cx="11150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3"/>
            </a:pPr>
            <a:r>
              <a:rPr lang="en-US" sz="6600" dirty="0">
                <a:solidFill>
                  <a:srgbClr val="FFFF00"/>
                </a:solidFill>
              </a:rPr>
              <a:t>The last </a:t>
            </a:r>
            <a:r>
              <a:rPr lang="en-US" sz="6600" b="1" u="sng" dirty="0">
                <a:solidFill>
                  <a:srgbClr val="FFFF00"/>
                </a:solidFill>
              </a:rPr>
              <a:t>PROPHET</a:t>
            </a:r>
            <a:r>
              <a:rPr lang="en-US" sz="6600" dirty="0">
                <a:solidFill>
                  <a:srgbClr val="FFFF00"/>
                </a:solidFill>
              </a:rPr>
              <a:t> of the OT brings great joy (Lk 1:76-80)</a:t>
            </a:r>
          </a:p>
          <a:p>
            <a:pPr lvl="1"/>
            <a:r>
              <a:rPr lang="en-US" sz="48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5B8C8-201F-1FD6-033E-704149B0082D}"/>
              </a:ext>
            </a:extLst>
          </p:cNvPr>
          <p:cNvSpPr txBox="1"/>
          <p:nvPr/>
        </p:nvSpPr>
        <p:spPr>
          <a:xfrm>
            <a:off x="0" y="39798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Anticipation of Joy </a:t>
            </a:r>
          </a:p>
        </p:txBody>
      </p:sp>
    </p:spTree>
    <p:extLst>
      <p:ext uri="{BB962C8B-B14F-4D97-AF65-F5344CB8AC3E}">
        <p14:creationId xmlns:p14="http://schemas.microsoft.com/office/powerpoint/2010/main" val="44975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399661" y="1329355"/>
            <a:ext cx="111500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3"/>
            </a:pPr>
            <a:r>
              <a:rPr lang="en-US" sz="4800" dirty="0">
                <a:solidFill>
                  <a:schemeClr val="bg1"/>
                </a:solidFill>
              </a:rPr>
              <a:t>The last </a:t>
            </a:r>
            <a:r>
              <a:rPr lang="en-US" sz="4800" b="1" u="sng" dirty="0">
                <a:solidFill>
                  <a:schemeClr val="bg1"/>
                </a:solidFill>
              </a:rPr>
              <a:t>prophet</a:t>
            </a:r>
            <a:r>
              <a:rPr lang="en-US" sz="4800" dirty="0">
                <a:solidFill>
                  <a:schemeClr val="bg1"/>
                </a:solidFill>
              </a:rPr>
              <a:t> of the OT brings great joy (Luke 1:76-80)</a:t>
            </a:r>
          </a:p>
          <a:p>
            <a:pPr lvl="1"/>
            <a:r>
              <a:rPr lang="en-US" sz="4800" dirty="0">
                <a:solidFill>
                  <a:schemeClr val="bg1"/>
                </a:solidFill>
              </a:rPr>
              <a:t>		</a:t>
            </a:r>
            <a:r>
              <a:rPr lang="en-US" sz="4800" dirty="0">
                <a:solidFill>
                  <a:srgbClr val="FFFF00"/>
                </a:solidFill>
              </a:rPr>
              <a:t>a. </a:t>
            </a:r>
            <a:r>
              <a:rPr lang="en-US" sz="4800" dirty="0">
                <a:solidFill>
                  <a:schemeClr val="bg1"/>
                </a:solidFill>
              </a:rPr>
              <a:t>	</a:t>
            </a:r>
            <a:r>
              <a:rPr lang="en-US" sz="4800" dirty="0">
                <a:solidFill>
                  <a:srgbClr val="FFFF00"/>
                </a:solidFill>
              </a:rPr>
              <a:t>John followed in the footsteps of 			Elijah (Matthew 3:4; 2 Kings 1:8)</a:t>
            </a:r>
          </a:p>
          <a:p>
            <a:pPr lvl="1"/>
            <a:r>
              <a:rPr lang="en-US" sz="4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04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381000" y="797510"/>
            <a:ext cx="111500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3"/>
            </a:pPr>
            <a:r>
              <a:rPr lang="en-US" sz="4800" dirty="0">
                <a:solidFill>
                  <a:schemeClr val="bg1"/>
                </a:solidFill>
              </a:rPr>
              <a:t>The last </a:t>
            </a:r>
            <a:r>
              <a:rPr lang="en-US" sz="4800" b="1" u="sng" dirty="0">
                <a:solidFill>
                  <a:schemeClr val="bg1"/>
                </a:solidFill>
              </a:rPr>
              <a:t>prophet</a:t>
            </a:r>
            <a:r>
              <a:rPr lang="en-US" sz="4800" dirty="0">
                <a:solidFill>
                  <a:schemeClr val="bg1"/>
                </a:solidFill>
              </a:rPr>
              <a:t> of the OT brings great joy (Luke 1:76-80)</a:t>
            </a:r>
          </a:p>
          <a:p>
            <a:pPr lvl="1"/>
            <a:r>
              <a:rPr lang="en-US" sz="4800" dirty="0">
                <a:solidFill>
                  <a:schemeClr val="bg1"/>
                </a:solidFill>
              </a:rPr>
              <a:t>		a. 	John followed in the footsteps of 			Elijah (Matthew 3:4; 2 Kings 1:8)</a:t>
            </a:r>
          </a:p>
          <a:p>
            <a:pPr lvl="1"/>
            <a:r>
              <a:rPr lang="en-US" sz="4800" dirty="0">
                <a:solidFill>
                  <a:srgbClr val="FFFF00"/>
                </a:solidFill>
              </a:rPr>
              <a:t>		b. 	John was the forerunner and 				fulfiller of prophecy (Isa. 40:3-5; 			Luke 3:5-6)</a:t>
            </a:r>
          </a:p>
        </p:txBody>
      </p:sp>
    </p:spTree>
    <p:extLst>
      <p:ext uri="{BB962C8B-B14F-4D97-AF65-F5344CB8AC3E}">
        <p14:creationId xmlns:p14="http://schemas.microsoft.com/office/powerpoint/2010/main" val="26780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580831" y="2199220"/>
            <a:ext cx="114968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4"/>
            </a:pPr>
            <a:r>
              <a:rPr lang="en-US" sz="6600" dirty="0">
                <a:solidFill>
                  <a:srgbClr val="FFFF00"/>
                </a:solidFill>
              </a:rPr>
              <a:t>The </a:t>
            </a:r>
            <a:r>
              <a:rPr lang="en-US" sz="6600" b="1" u="sng" dirty="0">
                <a:solidFill>
                  <a:srgbClr val="FFFF00"/>
                </a:solidFill>
              </a:rPr>
              <a:t>Good News</a:t>
            </a:r>
            <a:r>
              <a:rPr lang="en-US" sz="6600" dirty="0">
                <a:solidFill>
                  <a:srgbClr val="FFFF00"/>
                </a:solidFill>
              </a:rPr>
              <a:t> of Jesus brings great joy (Lk 2:8-12).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FBC81-530F-2DDF-B376-B0F71F3858A5}"/>
              </a:ext>
            </a:extLst>
          </p:cNvPr>
          <p:cNvSpPr txBox="1"/>
          <p:nvPr/>
        </p:nvSpPr>
        <p:spPr>
          <a:xfrm>
            <a:off x="-1" y="56178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Anticipation of Joy </a:t>
            </a:r>
          </a:p>
        </p:txBody>
      </p:sp>
    </p:spTree>
    <p:extLst>
      <p:ext uri="{BB962C8B-B14F-4D97-AF65-F5344CB8AC3E}">
        <p14:creationId xmlns:p14="http://schemas.microsoft.com/office/powerpoint/2010/main" val="169777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347565" y="1282701"/>
            <a:ext cx="11496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4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Good News</a:t>
            </a:r>
            <a:r>
              <a:rPr lang="en-US" sz="4800" dirty="0">
                <a:solidFill>
                  <a:schemeClr val="bg1"/>
                </a:solidFill>
              </a:rPr>
              <a:t> of Jesus brings great joy (Luke 2:8-12).</a:t>
            </a:r>
          </a:p>
          <a:p>
            <a:pPr marL="1828800" lvl="2" indent="-914400">
              <a:buFont typeface="+mj-lt"/>
              <a:buAutoNum type="alphaLcPeriod"/>
            </a:pPr>
            <a:r>
              <a:rPr lang="en-US" sz="4800" dirty="0">
                <a:solidFill>
                  <a:srgbClr val="FFFF00"/>
                </a:solidFill>
              </a:rPr>
              <a:t>Birthed in a humble setting (Lk 2:12; Phil 2:5-8)</a:t>
            </a:r>
          </a:p>
        </p:txBody>
      </p:sp>
    </p:spTree>
    <p:extLst>
      <p:ext uri="{BB962C8B-B14F-4D97-AF65-F5344CB8AC3E}">
        <p14:creationId xmlns:p14="http://schemas.microsoft.com/office/powerpoint/2010/main" val="11066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347565" y="1282701"/>
            <a:ext cx="114968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4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Good News</a:t>
            </a:r>
            <a:r>
              <a:rPr lang="en-US" sz="4800" dirty="0">
                <a:solidFill>
                  <a:schemeClr val="bg1"/>
                </a:solidFill>
              </a:rPr>
              <a:t> of Jesus brings great joy (Luke 2:8-12).</a:t>
            </a:r>
          </a:p>
          <a:p>
            <a:pPr marL="1828800" lvl="2" indent="-91440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Birthed in a humble setting (Lk 2:12; Phil 2:5-8)</a:t>
            </a:r>
          </a:p>
          <a:p>
            <a:pPr marL="1828800" lvl="2" indent="-914400">
              <a:buFont typeface="+mj-lt"/>
              <a:buAutoNum type="alphaLcPeriod"/>
            </a:pPr>
            <a:r>
              <a:rPr lang="en-US" sz="4800" dirty="0">
                <a:solidFill>
                  <a:srgbClr val="FFFF00"/>
                </a:solidFill>
              </a:rPr>
              <a:t>Bathed in the Holy Spirit (Jn 1:32-34)</a:t>
            </a:r>
          </a:p>
        </p:txBody>
      </p:sp>
    </p:spTree>
    <p:extLst>
      <p:ext uri="{BB962C8B-B14F-4D97-AF65-F5344CB8AC3E}">
        <p14:creationId xmlns:p14="http://schemas.microsoft.com/office/powerpoint/2010/main" val="81890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961C6-F02C-2451-E4DA-2B3846072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EBE79-3D5A-8675-9BFD-833E37D2787D}"/>
              </a:ext>
            </a:extLst>
          </p:cNvPr>
          <p:cNvSpPr txBox="1"/>
          <p:nvPr/>
        </p:nvSpPr>
        <p:spPr>
          <a:xfrm>
            <a:off x="4534678" y="2644170"/>
            <a:ext cx="74248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the Cradle to the Cross</a:t>
            </a:r>
          </a:p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LDBR and beyond</a:t>
            </a:r>
            <a:endParaRPr lang="en-US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1701C-BFEE-0CE0-79C4-EF1D08570C5C}"/>
              </a:ext>
            </a:extLst>
          </p:cNvPr>
          <p:cNvSpPr/>
          <p:nvPr/>
        </p:nvSpPr>
        <p:spPr>
          <a:xfrm>
            <a:off x="1693592" y="5561246"/>
            <a:ext cx="8954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is the Anticipation of JOY!</a:t>
            </a:r>
          </a:p>
        </p:txBody>
      </p:sp>
    </p:spTree>
    <p:extLst>
      <p:ext uri="{BB962C8B-B14F-4D97-AF65-F5344CB8AC3E}">
        <p14:creationId xmlns:p14="http://schemas.microsoft.com/office/powerpoint/2010/main" val="388193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0A4F9-BE11-42F3-91C7-E322DCF6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EBAE8-4DD5-AF5D-1557-644393011631}"/>
              </a:ext>
            </a:extLst>
          </p:cNvPr>
          <p:cNvSpPr/>
          <p:nvPr/>
        </p:nvSpPr>
        <p:spPr>
          <a:xfrm>
            <a:off x="0" y="210026"/>
            <a:ext cx="12192000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and Application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Turning information</a:t>
            </a:r>
          </a:p>
          <a:p>
            <a:pPr algn="ctr"/>
            <a:r>
              <a:rPr lang="en-US" sz="6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into inspiration. </a:t>
            </a:r>
          </a:p>
          <a:p>
            <a:pPr algn="ctr"/>
            <a:endParaRPr lang="en-US" sz="60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Living for Christ is a messed-up world. </a:t>
            </a:r>
            <a:endParaRPr lang="en-US" sz="54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2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4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0A4F9-BE11-42F3-91C7-E322DCF6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EBAE8-4DD5-AF5D-1557-644393011631}"/>
              </a:ext>
            </a:extLst>
          </p:cNvPr>
          <p:cNvSpPr/>
          <p:nvPr/>
        </p:nvSpPr>
        <p:spPr>
          <a:xfrm>
            <a:off x="1035698" y="242796"/>
            <a:ext cx="10730203" cy="27170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and Application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2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John’s birth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joy.</a:t>
            </a:r>
          </a:p>
        </p:txBody>
      </p:sp>
    </p:spTree>
    <p:extLst>
      <p:ext uri="{BB962C8B-B14F-4D97-AF65-F5344CB8AC3E}">
        <p14:creationId xmlns:p14="http://schemas.microsoft.com/office/powerpoint/2010/main" val="198508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0A4F9-BE11-42F3-91C7-E322DCF6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EBAE8-4DD5-AF5D-1557-644393011631}"/>
              </a:ext>
            </a:extLst>
          </p:cNvPr>
          <p:cNvSpPr/>
          <p:nvPr/>
        </p:nvSpPr>
        <p:spPr>
          <a:xfrm>
            <a:off x="1035698" y="242796"/>
            <a:ext cx="10730203" cy="3825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and Application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2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John’s birth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birth is the </a:t>
            </a:r>
            <a:r>
              <a:rPr lang="en-US" sz="48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 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joy.</a:t>
            </a:r>
          </a:p>
        </p:txBody>
      </p:sp>
    </p:spTree>
    <p:extLst>
      <p:ext uri="{BB962C8B-B14F-4D97-AF65-F5344CB8AC3E}">
        <p14:creationId xmlns:p14="http://schemas.microsoft.com/office/powerpoint/2010/main" val="131663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4CA68-CDF6-D826-4A9C-3F6B1877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AF2C8B-DD63-4F60-BF58-8D5724306C41}"/>
              </a:ext>
            </a:extLst>
          </p:cNvPr>
          <p:cNvSpPr/>
          <p:nvPr/>
        </p:nvSpPr>
        <p:spPr>
          <a:xfrm>
            <a:off x="2341018" y="535336"/>
            <a:ext cx="44526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Advent</a:t>
            </a:r>
            <a:endParaRPr lang="en-US" sz="1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F08E7-D996-05F8-F1B8-3FF87A9E5526}"/>
              </a:ext>
            </a:extLst>
          </p:cNvPr>
          <p:cNvSpPr txBox="1"/>
          <p:nvPr/>
        </p:nvSpPr>
        <p:spPr>
          <a:xfrm>
            <a:off x="1380928" y="2598003"/>
            <a:ext cx="637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Hope, Joy … Love, Peace</a:t>
            </a:r>
          </a:p>
        </p:txBody>
      </p:sp>
    </p:spTree>
    <p:extLst>
      <p:ext uri="{BB962C8B-B14F-4D97-AF65-F5344CB8AC3E}">
        <p14:creationId xmlns:p14="http://schemas.microsoft.com/office/powerpoint/2010/main" val="209398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0A4F9-BE11-42F3-91C7-E322DCF6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EBAE8-4DD5-AF5D-1557-644393011631}"/>
              </a:ext>
            </a:extLst>
          </p:cNvPr>
          <p:cNvSpPr/>
          <p:nvPr/>
        </p:nvSpPr>
        <p:spPr>
          <a:xfrm>
            <a:off x="1035698" y="242796"/>
            <a:ext cx="10730203" cy="49330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and Application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2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John’s birth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birth is the </a:t>
            </a:r>
            <a:r>
              <a:rPr lang="en-US" sz="48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 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born-again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epitome 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joy.</a:t>
            </a:r>
          </a:p>
        </p:txBody>
      </p:sp>
    </p:spTree>
    <p:extLst>
      <p:ext uri="{BB962C8B-B14F-4D97-AF65-F5344CB8AC3E}">
        <p14:creationId xmlns:p14="http://schemas.microsoft.com/office/powerpoint/2010/main" val="150841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0A4F9-BE11-42F3-91C7-E322DCF6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EBAE8-4DD5-AF5D-1557-644393011631}"/>
              </a:ext>
            </a:extLst>
          </p:cNvPr>
          <p:cNvSpPr/>
          <p:nvPr/>
        </p:nvSpPr>
        <p:spPr>
          <a:xfrm>
            <a:off x="1035698" y="242796"/>
            <a:ext cx="10730203" cy="60410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and Application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2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John’s birth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birth is the </a:t>
            </a:r>
            <a:r>
              <a:rPr lang="en-US" sz="48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 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born-again is the </a:t>
            </a:r>
            <a:r>
              <a:rPr lang="en-US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epitome 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joy.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our job to </a:t>
            </a:r>
            <a:r>
              <a:rPr lang="en-US" sz="48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this joy!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62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7A3A1-EADD-D882-5B1A-058A1BE54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8578E-3F2A-699A-EB96-1D7905544875}"/>
              </a:ext>
            </a:extLst>
          </p:cNvPr>
          <p:cNvSpPr txBox="1"/>
          <p:nvPr/>
        </p:nvSpPr>
        <p:spPr>
          <a:xfrm>
            <a:off x="432318" y="585775"/>
            <a:ext cx="113273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“Jesus is the Anticipation of Joy”</a:t>
            </a:r>
          </a:p>
          <a:p>
            <a:pPr algn="ctr"/>
            <a:endParaRPr lang="en-US" sz="4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Birthed in Luke’s Gospel</a:t>
            </a:r>
          </a:p>
        </p:txBody>
      </p:sp>
    </p:spTree>
    <p:extLst>
      <p:ext uri="{BB962C8B-B14F-4D97-AF65-F5344CB8AC3E}">
        <p14:creationId xmlns:p14="http://schemas.microsoft.com/office/powerpoint/2010/main" val="14469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27CA5-DE0F-4D3D-6562-9E15A9813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87351-B711-A687-EDA1-DC12F65A69CF}"/>
              </a:ext>
            </a:extLst>
          </p:cNvPr>
          <p:cNvSpPr txBox="1"/>
          <p:nvPr/>
        </p:nvSpPr>
        <p:spPr>
          <a:xfrm>
            <a:off x="782214" y="245678"/>
            <a:ext cx="10627568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/>
              <a:t>Two </a:t>
            </a:r>
            <a:r>
              <a:rPr lang="en-US" sz="4400" b="1" u="sng" dirty="0"/>
              <a:t>birth</a:t>
            </a:r>
            <a:r>
              <a:rPr lang="en-US" sz="4400" dirty="0"/>
              <a:t> announcements bring great joy.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/>
              <a:t>The </a:t>
            </a:r>
            <a:r>
              <a:rPr lang="en-US" sz="4400" b="1" u="sng" dirty="0"/>
              <a:t>meeting</a:t>
            </a:r>
            <a:r>
              <a:rPr lang="en-US" sz="4400" dirty="0"/>
              <a:t> of the two brings great joy.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/>
              <a:t>The last </a:t>
            </a:r>
            <a:r>
              <a:rPr lang="en-US" sz="4400" b="1" u="sng" dirty="0"/>
              <a:t>prophet</a:t>
            </a:r>
            <a:r>
              <a:rPr lang="en-US" sz="4400" dirty="0"/>
              <a:t> of the OT brings great joy.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/>
              <a:t>The </a:t>
            </a:r>
            <a:r>
              <a:rPr lang="en-US" sz="4400" b="1" u="sng" dirty="0"/>
              <a:t>Good News</a:t>
            </a:r>
            <a:r>
              <a:rPr lang="en-US" sz="4400" b="1" dirty="0"/>
              <a:t> </a:t>
            </a:r>
            <a:r>
              <a:rPr lang="en-US" sz="4400" dirty="0"/>
              <a:t>of Jesus brings great joy. </a:t>
            </a:r>
          </a:p>
        </p:txBody>
      </p:sp>
    </p:spTree>
    <p:extLst>
      <p:ext uri="{BB962C8B-B14F-4D97-AF65-F5344CB8AC3E}">
        <p14:creationId xmlns:p14="http://schemas.microsoft.com/office/powerpoint/2010/main" val="419389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520959" y="2042377"/>
            <a:ext cx="11150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6600" dirty="0">
                <a:solidFill>
                  <a:srgbClr val="FFFF00"/>
                </a:solidFill>
              </a:rPr>
              <a:t>The </a:t>
            </a:r>
            <a:r>
              <a:rPr lang="en-US" sz="6600" b="1" u="sng" dirty="0">
                <a:solidFill>
                  <a:srgbClr val="FFFF00"/>
                </a:solidFill>
              </a:rPr>
              <a:t>BIRTH</a:t>
            </a:r>
            <a:r>
              <a:rPr lang="en-US" sz="6600" dirty="0">
                <a:solidFill>
                  <a:srgbClr val="FFFF00"/>
                </a:solidFill>
              </a:rPr>
              <a:t> announcements bring great joy.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7FFA4-9934-74A7-92EA-CC80AA3C8E9E}"/>
              </a:ext>
            </a:extLst>
          </p:cNvPr>
          <p:cNvSpPr txBox="1"/>
          <p:nvPr/>
        </p:nvSpPr>
        <p:spPr>
          <a:xfrm>
            <a:off x="0" y="4105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Anticipation of Joy </a:t>
            </a:r>
          </a:p>
        </p:txBody>
      </p:sp>
    </p:spTree>
    <p:extLst>
      <p:ext uri="{BB962C8B-B14F-4D97-AF65-F5344CB8AC3E}">
        <p14:creationId xmlns:p14="http://schemas.microsoft.com/office/powerpoint/2010/main" val="16107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838200" y="1454547"/>
            <a:ext cx="11150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BIRTH</a:t>
            </a:r>
            <a:r>
              <a:rPr lang="en-US" sz="4800" dirty="0">
                <a:solidFill>
                  <a:schemeClr val="bg1"/>
                </a:solidFill>
              </a:rPr>
              <a:t> announcements bring      great joy. </a:t>
            </a:r>
          </a:p>
          <a:p>
            <a:pPr marL="1771650" lvl="2" indent="-857250">
              <a:buFont typeface="+mj-lt"/>
              <a:buAutoNum type="alphaLcParenR"/>
            </a:pPr>
            <a:r>
              <a:rPr lang="en-US" sz="4800" dirty="0">
                <a:solidFill>
                  <a:srgbClr val="FFFF00"/>
                </a:solidFill>
              </a:rPr>
              <a:t>The news of a son (Luke 1:8-19)</a:t>
            </a:r>
          </a:p>
        </p:txBody>
      </p:sp>
    </p:spTree>
    <p:extLst>
      <p:ext uri="{BB962C8B-B14F-4D97-AF65-F5344CB8AC3E}">
        <p14:creationId xmlns:p14="http://schemas.microsoft.com/office/powerpoint/2010/main" val="4868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838200" y="1454547"/>
            <a:ext cx="111500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BIRTH</a:t>
            </a:r>
            <a:r>
              <a:rPr lang="en-US" sz="4800" dirty="0">
                <a:solidFill>
                  <a:schemeClr val="bg1"/>
                </a:solidFill>
              </a:rPr>
              <a:t> announcements bring      great joy. </a:t>
            </a:r>
          </a:p>
          <a:p>
            <a:pPr marL="1771650" lvl="2" indent="-857250">
              <a:buFont typeface="+mj-lt"/>
              <a:buAutoNum type="alphaLcParenR"/>
            </a:pPr>
            <a:r>
              <a:rPr lang="en-US" sz="4800" dirty="0">
                <a:solidFill>
                  <a:schemeClr val="bg1"/>
                </a:solidFill>
              </a:rPr>
              <a:t>The news of a son (Luke 1:8-19)</a:t>
            </a:r>
          </a:p>
          <a:p>
            <a:pPr marL="1771650" lvl="2" indent="-857250">
              <a:buFont typeface="+mj-lt"/>
              <a:buAutoNum type="alphaLcParenR"/>
            </a:pPr>
            <a:r>
              <a:rPr lang="en-US" sz="4800" dirty="0">
                <a:solidFill>
                  <a:srgbClr val="FFFF00"/>
                </a:solidFill>
              </a:rPr>
              <a:t>The news of a Savior (Luke 1:26-38)</a:t>
            </a:r>
          </a:p>
        </p:txBody>
      </p:sp>
    </p:spTree>
    <p:extLst>
      <p:ext uri="{BB962C8B-B14F-4D97-AF65-F5344CB8AC3E}">
        <p14:creationId xmlns:p14="http://schemas.microsoft.com/office/powerpoint/2010/main" val="135143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614266" y="2367171"/>
            <a:ext cx="11150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2"/>
            </a:pPr>
            <a:r>
              <a:rPr lang="en-US" sz="6600" dirty="0">
                <a:solidFill>
                  <a:srgbClr val="FFFF00"/>
                </a:solidFill>
              </a:rPr>
              <a:t>The </a:t>
            </a:r>
            <a:r>
              <a:rPr lang="en-US" sz="6600" b="1" u="sng" dirty="0">
                <a:solidFill>
                  <a:srgbClr val="FFFF00"/>
                </a:solidFill>
              </a:rPr>
              <a:t>MEETING</a:t>
            </a:r>
            <a:r>
              <a:rPr lang="en-US" sz="6600" dirty="0">
                <a:solidFill>
                  <a:srgbClr val="FFFF00"/>
                </a:solidFill>
              </a:rPr>
              <a:t> of the two brings great joy (Lk 1:39-44)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37D55-1A42-A617-05A7-722FEC37E48F}"/>
              </a:ext>
            </a:extLst>
          </p:cNvPr>
          <p:cNvSpPr txBox="1"/>
          <p:nvPr/>
        </p:nvSpPr>
        <p:spPr>
          <a:xfrm>
            <a:off x="0" y="50305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Anticipation of Joy </a:t>
            </a:r>
          </a:p>
        </p:txBody>
      </p:sp>
    </p:spTree>
    <p:extLst>
      <p:ext uri="{BB962C8B-B14F-4D97-AF65-F5344CB8AC3E}">
        <p14:creationId xmlns:p14="http://schemas.microsoft.com/office/powerpoint/2010/main" val="132581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595604" y="1837103"/>
            <a:ext cx="11150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2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meeting</a:t>
            </a:r>
            <a:r>
              <a:rPr lang="en-US" sz="4800" dirty="0">
                <a:solidFill>
                  <a:schemeClr val="bg1"/>
                </a:solidFill>
              </a:rPr>
              <a:t> of the two brings great joy (Luke 1:39-44)</a:t>
            </a:r>
          </a:p>
          <a:p>
            <a:pPr marL="2743200" lvl="4" indent="-914400">
              <a:buFont typeface="+mj-lt"/>
              <a:buAutoNum type="alphaLcPeriod"/>
            </a:pPr>
            <a:r>
              <a:rPr lang="en-US" sz="4800" dirty="0">
                <a:solidFill>
                  <a:srgbClr val="FFFF00"/>
                </a:solidFill>
              </a:rPr>
              <a:t>Mary and Elizabeth</a:t>
            </a:r>
          </a:p>
        </p:txBody>
      </p:sp>
    </p:spTree>
    <p:extLst>
      <p:ext uri="{BB962C8B-B14F-4D97-AF65-F5344CB8AC3E}">
        <p14:creationId xmlns:p14="http://schemas.microsoft.com/office/powerpoint/2010/main" val="372705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3785-4857-E13A-6A66-D1BBB442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C760-E73F-E3A6-B11A-8633EA59C31A}"/>
              </a:ext>
            </a:extLst>
          </p:cNvPr>
          <p:cNvSpPr txBox="1"/>
          <p:nvPr/>
        </p:nvSpPr>
        <p:spPr>
          <a:xfrm>
            <a:off x="595604" y="1837103"/>
            <a:ext cx="111500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1028700">
              <a:buAutoNum type="romanUcPeriod" startAt="2"/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b="1" u="sng" dirty="0">
                <a:solidFill>
                  <a:schemeClr val="bg1"/>
                </a:solidFill>
              </a:rPr>
              <a:t>meeting</a:t>
            </a:r>
            <a:r>
              <a:rPr lang="en-US" sz="4800" dirty="0">
                <a:solidFill>
                  <a:schemeClr val="bg1"/>
                </a:solidFill>
              </a:rPr>
              <a:t> of the two brings great joy (Luke 1:39-44)</a:t>
            </a:r>
          </a:p>
          <a:p>
            <a:pPr marL="2743200" lvl="4" indent="-91440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Mary and Elizabeth</a:t>
            </a:r>
          </a:p>
          <a:p>
            <a:pPr marL="2743200" lvl="4" indent="-914400">
              <a:buFont typeface="+mj-lt"/>
              <a:buAutoNum type="alphaLcPeriod"/>
            </a:pPr>
            <a:r>
              <a:rPr lang="en-US" sz="4800" dirty="0">
                <a:solidFill>
                  <a:srgbClr val="FFFF00"/>
                </a:solidFill>
              </a:rPr>
              <a:t>John and Jesus</a:t>
            </a:r>
          </a:p>
        </p:txBody>
      </p:sp>
    </p:spTree>
    <p:extLst>
      <p:ext uri="{BB962C8B-B14F-4D97-AF65-F5344CB8AC3E}">
        <p14:creationId xmlns:p14="http://schemas.microsoft.com/office/powerpoint/2010/main" val="19769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519</Words>
  <Application>Microsoft Office PowerPoint</Application>
  <PresentationFormat>Widescreen</PresentationFormat>
  <Paragraphs>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Outreach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 Gambill</dc:creator>
  <cp:lastModifiedBy>David Williamson</cp:lastModifiedBy>
  <cp:revision>1</cp:revision>
  <cp:lastPrinted>2023-12-06T15:36:12Z</cp:lastPrinted>
  <dcterms:created xsi:type="dcterms:W3CDTF">2023-09-27T21:44:39Z</dcterms:created>
  <dcterms:modified xsi:type="dcterms:W3CDTF">2023-12-06T15:39:02Z</dcterms:modified>
</cp:coreProperties>
</file>