
<file path=[Content_Types].xml><?xml version="1.0" encoding="utf-8"?>
<Types xmlns="http://schemas.openxmlformats.org/package/2006/content-types">
  <Default Extension="bmp" ContentType="image/bmp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66" r:id="rId3"/>
    <p:sldId id="282" r:id="rId4"/>
    <p:sldId id="284" r:id="rId5"/>
    <p:sldId id="259" r:id="rId6"/>
    <p:sldId id="267" r:id="rId7"/>
    <p:sldId id="260" r:id="rId8"/>
    <p:sldId id="278" r:id="rId9"/>
    <p:sldId id="261" r:id="rId10"/>
    <p:sldId id="272" r:id="rId11"/>
    <p:sldId id="262" r:id="rId12"/>
    <p:sldId id="273" r:id="rId13"/>
    <p:sldId id="277" r:id="rId14"/>
    <p:sldId id="263" r:id="rId15"/>
    <p:sldId id="280" r:id="rId16"/>
    <p:sldId id="264" r:id="rId17"/>
    <p:sldId id="281" r:id="rId18"/>
    <p:sldId id="258" r:id="rId19"/>
  </p:sldIdLst>
  <p:sldSz cx="12192000" cy="6858000"/>
  <p:notesSz cx="6858000" cy="12192000"/>
  <p:defaultTextStyle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D94375-FBAF-4790-96DC-41AC29FE3B3F}" v="49" dt="2023-11-05T10:05:21.3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24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liamson" userId="a73da8032f1697b1" providerId="LiveId" clId="{FDD94375-FBAF-4790-96DC-41AC29FE3B3F}"/>
    <pc:docChg chg="undo redo custSel addSld delSld modSld sldOrd">
      <pc:chgData name="David Williamson" userId="a73da8032f1697b1" providerId="LiveId" clId="{FDD94375-FBAF-4790-96DC-41AC29FE3B3F}" dt="2023-11-05T09:33:19.514" v="1487" actId="2696"/>
      <pc:docMkLst>
        <pc:docMk/>
      </pc:docMkLst>
      <pc:sldChg chg="ord">
        <pc:chgData name="David Williamson" userId="a73da8032f1697b1" providerId="LiveId" clId="{FDD94375-FBAF-4790-96DC-41AC29FE3B3F}" dt="2023-11-05T09:23:30.027" v="991"/>
        <pc:sldMkLst>
          <pc:docMk/>
          <pc:sldMk cId="0" sldId="257"/>
        </pc:sldMkLst>
      </pc:sldChg>
      <pc:sldChg chg="ord">
        <pc:chgData name="David Williamson" userId="a73da8032f1697b1" providerId="LiveId" clId="{FDD94375-FBAF-4790-96DC-41AC29FE3B3F}" dt="2023-11-05T09:06:03.307" v="935"/>
        <pc:sldMkLst>
          <pc:docMk/>
          <pc:sldMk cId="0" sldId="258"/>
        </pc:sldMkLst>
      </pc:sldChg>
      <pc:sldChg chg="addSp delSp modSp add del mod ord">
        <pc:chgData name="David Williamson" userId="a73da8032f1697b1" providerId="LiveId" clId="{FDD94375-FBAF-4790-96DC-41AC29FE3B3F}" dt="2023-11-05T09:06:58.682" v="937" actId="47"/>
        <pc:sldMkLst>
          <pc:docMk/>
          <pc:sldMk cId="248120223" sldId="265"/>
        </pc:sldMkLst>
        <pc:spChg chg="add del mod">
          <ac:chgData name="David Williamson" userId="a73da8032f1697b1" providerId="LiveId" clId="{FDD94375-FBAF-4790-96DC-41AC29FE3B3F}" dt="2023-11-05T08:31:25.236" v="18" actId="478"/>
          <ac:spMkLst>
            <pc:docMk/>
            <pc:sldMk cId="248120223" sldId="265"/>
            <ac:spMk id="3" creationId="{69810806-21D0-166D-BFB5-9264819DB73A}"/>
          </ac:spMkLst>
        </pc:spChg>
        <pc:picChg chg="add mod">
          <ac:chgData name="David Williamson" userId="a73da8032f1697b1" providerId="LiveId" clId="{FDD94375-FBAF-4790-96DC-41AC29FE3B3F}" dt="2023-11-05T08:30:02.057" v="4"/>
          <ac:picMkLst>
            <pc:docMk/>
            <pc:sldMk cId="248120223" sldId="265"/>
            <ac:picMk id="2" creationId="{6865F8D4-9FFF-7C4B-5067-D4F9F3462C6B}"/>
          </ac:picMkLst>
        </pc:picChg>
      </pc:sldChg>
      <pc:sldChg chg="modSp add mod ord">
        <pc:chgData name="David Williamson" userId="a73da8032f1697b1" providerId="LiveId" clId="{FDD94375-FBAF-4790-96DC-41AC29FE3B3F}" dt="2023-11-05T09:16:32.075" v="966"/>
        <pc:sldMkLst>
          <pc:docMk/>
          <pc:sldMk cId="4266979101" sldId="266"/>
        </pc:sldMkLst>
        <pc:spChg chg="mod">
          <ac:chgData name="David Williamson" userId="a73da8032f1697b1" providerId="LiveId" clId="{FDD94375-FBAF-4790-96DC-41AC29FE3B3F}" dt="2023-11-05T08:32:13.736" v="23" actId="14100"/>
          <ac:spMkLst>
            <pc:docMk/>
            <pc:sldMk cId="4266979101" sldId="266"/>
            <ac:spMk id="3" creationId="{69810806-21D0-166D-BFB5-9264819DB73A}"/>
          </ac:spMkLst>
        </pc:spChg>
      </pc:sldChg>
      <pc:sldChg chg="addSp modSp add mod ord">
        <pc:chgData name="David Williamson" userId="a73da8032f1697b1" providerId="LiveId" clId="{FDD94375-FBAF-4790-96DC-41AC29FE3B3F}" dt="2023-11-05T09:05:37.572" v="933" actId="20577"/>
        <pc:sldMkLst>
          <pc:docMk/>
          <pc:sldMk cId="3723201750" sldId="267"/>
        </pc:sldMkLst>
        <pc:spChg chg="add mod">
          <ac:chgData name="David Williamson" userId="a73da8032f1697b1" providerId="LiveId" clId="{FDD94375-FBAF-4790-96DC-41AC29FE3B3F}" dt="2023-11-05T09:05:37.572" v="933" actId="20577"/>
          <ac:spMkLst>
            <pc:docMk/>
            <pc:sldMk cId="3723201750" sldId="267"/>
            <ac:spMk id="3" creationId="{FCC7DD6F-0053-37CB-9B2A-644DB9FA8E13}"/>
          </ac:spMkLst>
        </pc:spChg>
        <pc:spChg chg="add mod">
          <ac:chgData name="David Williamson" userId="a73da8032f1697b1" providerId="LiveId" clId="{FDD94375-FBAF-4790-96DC-41AC29FE3B3F}" dt="2023-11-05T09:05:17.166" v="926" actId="404"/>
          <ac:spMkLst>
            <pc:docMk/>
            <pc:sldMk cId="3723201750" sldId="267"/>
            <ac:spMk id="4" creationId="{3027F8BD-EFED-9EC6-8DDC-C7B2AE91EA9D}"/>
          </ac:spMkLst>
        </pc:spChg>
        <pc:picChg chg="add mod">
          <ac:chgData name="David Williamson" userId="a73da8032f1697b1" providerId="LiveId" clId="{FDD94375-FBAF-4790-96DC-41AC29FE3B3F}" dt="2023-11-05T08:32:42.123" v="28"/>
          <ac:picMkLst>
            <pc:docMk/>
            <pc:sldMk cId="3723201750" sldId="267"/>
            <ac:picMk id="2" creationId="{B5433D52-ADD5-E60D-7C51-C82EB9AAAF5B}"/>
          </ac:picMkLst>
        </pc:picChg>
      </pc:sldChg>
      <pc:sldChg chg="add del">
        <pc:chgData name="David Williamson" userId="a73da8032f1697b1" providerId="LiveId" clId="{FDD94375-FBAF-4790-96DC-41AC29FE3B3F}" dt="2023-11-05T08:46:08.849" v="433" actId="47"/>
        <pc:sldMkLst>
          <pc:docMk/>
          <pc:sldMk cId="2498214598" sldId="268"/>
        </pc:sldMkLst>
      </pc:sldChg>
      <pc:sldChg chg="add del">
        <pc:chgData name="David Williamson" userId="a73da8032f1697b1" providerId="LiveId" clId="{FDD94375-FBAF-4790-96DC-41AC29FE3B3F}" dt="2023-11-05T08:46:07.614" v="432" actId="47"/>
        <pc:sldMkLst>
          <pc:docMk/>
          <pc:sldMk cId="3742664377" sldId="269"/>
        </pc:sldMkLst>
      </pc:sldChg>
      <pc:sldChg chg="addSp modSp add del mod ord">
        <pc:chgData name="David Williamson" userId="a73da8032f1697b1" providerId="LiveId" clId="{FDD94375-FBAF-4790-96DC-41AC29FE3B3F}" dt="2023-11-05T08:58:35.168" v="893" actId="47"/>
        <pc:sldMkLst>
          <pc:docMk/>
          <pc:sldMk cId="2803717547" sldId="270"/>
        </pc:sldMkLst>
        <pc:spChg chg="add mod">
          <ac:chgData name="David Williamson" userId="a73da8032f1697b1" providerId="LiveId" clId="{FDD94375-FBAF-4790-96DC-41AC29FE3B3F}" dt="2023-11-05T08:52:44.933" v="597" actId="1076"/>
          <ac:spMkLst>
            <pc:docMk/>
            <pc:sldMk cId="2803717547" sldId="270"/>
            <ac:spMk id="3" creationId="{2C75812F-AA70-3193-2D02-27A1827A480C}"/>
          </ac:spMkLst>
        </pc:spChg>
        <pc:spChg chg="add mod">
          <ac:chgData name="David Williamson" userId="a73da8032f1697b1" providerId="LiveId" clId="{FDD94375-FBAF-4790-96DC-41AC29FE3B3F}" dt="2023-11-05T08:56:59.634" v="885" actId="404"/>
          <ac:spMkLst>
            <pc:docMk/>
            <pc:sldMk cId="2803717547" sldId="270"/>
            <ac:spMk id="4" creationId="{8E73F88C-9D06-DB52-CE83-03D366BCFDFD}"/>
          </ac:spMkLst>
        </pc:spChg>
      </pc:sldChg>
      <pc:sldChg chg="add del">
        <pc:chgData name="David Williamson" userId="a73da8032f1697b1" providerId="LiveId" clId="{FDD94375-FBAF-4790-96DC-41AC29FE3B3F}" dt="2023-11-05T08:46:06.708" v="431" actId="47"/>
        <pc:sldMkLst>
          <pc:docMk/>
          <pc:sldMk cId="563520915" sldId="271"/>
        </pc:sldMkLst>
      </pc:sldChg>
      <pc:sldChg chg="addSp modSp add mod ord">
        <pc:chgData name="David Williamson" userId="a73da8032f1697b1" providerId="LiveId" clId="{FDD94375-FBAF-4790-96DC-41AC29FE3B3F}" dt="2023-11-05T08:56:32.211" v="882"/>
        <pc:sldMkLst>
          <pc:docMk/>
          <pc:sldMk cId="2335975001" sldId="272"/>
        </pc:sldMkLst>
        <pc:spChg chg="mod">
          <ac:chgData name="David Williamson" userId="a73da8032f1697b1" providerId="LiveId" clId="{FDD94375-FBAF-4790-96DC-41AC29FE3B3F}" dt="2023-11-05T08:36:13.063" v="70" actId="20577"/>
          <ac:spMkLst>
            <pc:docMk/>
            <pc:sldMk cId="2335975001" sldId="272"/>
            <ac:spMk id="3" creationId="{FCC7DD6F-0053-37CB-9B2A-644DB9FA8E13}"/>
          </ac:spMkLst>
        </pc:spChg>
        <pc:spChg chg="add mod">
          <ac:chgData name="David Williamson" userId="a73da8032f1697b1" providerId="LiveId" clId="{FDD94375-FBAF-4790-96DC-41AC29FE3B3F}" dt="2023-11-05T08:44:09.001" v="395" actId="404"/>
          <ac:spMkLst>
            <pc:docMk/>
            <pc:sldMk cId="2335975001" sldId="272"/>
            <ac:spMk id="4" creationId="{C0B068AE-EBC1-A15A-B045-5A4A783AB210}"/>
          </ac:spMkLst>
        </pc:spChg>
      </pc:sldChg>
      <pc:sldChg chg="addSp modSp add mod ord">
        <pc:chgData name="David Williamson" userId="a73da8032f1697b1" providerId="LiveId" clId="{FDD94375-FBAF-4790-96DC-41AC29FE3B3F}" dt="2023-11-05T08:58:49.354" v="895" actId="20578"/>
        <pc:sldMkLst>
          <pc:docMk/>
          <pc:sldMk cId="101333786" sldId="273"/>
        </pc:sldMkLst>
        <pc:spChg chg="mod">
          <ac:chgData name="David Williamson" userId="a73da8032f1697b1" providerId="LiveId" clId="{FDD94375-FBAF-4790-96DC-41AC29FE3B3F}" dt="2023-11-05T08:36:23.626" v="73" actId="20577"/>
          <ac:spMkLst>
            <pc:docMk/>
            <pc:sldMk cId="101333786" sldId="273"/>
            <ac:spMk id="3" creationId="{FCC7DD6F-0053-37CB-9B2A-644DB9FA8E13}"/>
          </ac:spMkLst>
        </pc:spChg>
        <pc:spChg chg="add mod">
          <ac:chgData name="David Williamson" userId="a73da8032f1697b1" providerId="LiveId" clId="{FDD94375-FBAF-4790-96DC-41AC29FE3B3F}" dt="2023-11-05T08:58:49.354" v="895" actId="20578"/>
          <ac:spMkLst>
            <pc:docMk/>
            <pc:sldMk cId="101333786" sldId="273"/>
            <ac:spMk id="4" creationId="{0A727017-03D4-F43D-5F41-915DF6EA255F}"/>
          </ac:spMkLst>
        </pc:spChg>
      </pc:sldChg>
      <pc:sldChg chg="addSp delSp modSp add del mod">
        <pc:chgData name="David Williamson" userId="a73da8032f1697b1" providerId="LiveId" clId="{FDD94375-FBAF-4790-96DC-41AC29FE3B3F}" dt="2023-11-05T09:03:39.828" v="915" actId="47"/>
        <pc:sldMkLst>
          <pc:docMk/>
          <pc:sldMk cId="3886357587" sldId="274"/>
        </pc:sldMkLst>
        <pc:spChg chg="mod">
          <ac:chgData name="David Williamson" userId="a73da8032f1697b1" providerId="LiveId" clId="{FDD94375-FBAF-4790-96DC-41AC29FE3B3F}" dt="2023-11-05T08:36:32.766" v="76" actId="20577"/>
          <ac:spMkLst>
            <pc:docMk/>
            <pc:sldMk cId="3886357587" sldId="274"/>
            <ac:spMk id="3" creationId="{FCC7DD6F-0053-37CB-9B2A-644DB9FA8E13}"/>
          </ac:spMkLst>
        </pc:spChg>
        <pc:spChg chg="add del mod">
          <ac:chgData name="David Williamson" userId="a73da8032f1697b1" providerId="LiveId" clId="{FDD94375-FBAF-4790-96DC-41AC29FE3B3F}" dt="2023-11-05T09:01:56.444" v="906"/>
          <ac:spMkLst>
            <pc:docMk/>
            <pc:sldMk cId="3886357587" sldId="274"/>
            <ac:spMk id="4" creationId="{10510061-3CCC-EC30-68EE-DF0F85B49772}"/>
          </ac:spMkLst>
        </pc:spChg>
      </pc:sldChg>
      <pc:sldChg chg="modSp add del mod">
        <pc:chgData name="David Williamson" userId="a73da8032f1697b1" providerId="LiveId" clId="{FDD94375-FBAF-4790-96DC-41AC29FE3B3F}" dt="2023-11-05T09:06:25.650" v="936" actId="47"/>
        <pc:sldMkLst>
          <pc:docMk/>
          <pc:sldMk cId="1525057990" sldId="275"/>
        </pc:sldMkLst>
        <pc:spChg chg="mod">
          <ac:chgData name="David Williamson" userId="a73da8032f1697b1" providerId="LiveId" clId="{FDD94375-FBAF-4790-96DC-41AC29FE3B3F}" dt="2023-11-05T08:36:39.360" v="79" actId="20577"/>
          <ac:spMkLst>
            <pc:docMk/>
            <pc:sldMk cId="1525057990" sldId="275"/>
            <ac:spMk id="3" creationId="{FCC7DD6F-0053-37CB-9B2A-644DB9FA8E13}"/>
          </ac:spMkLst>
        </pc:spChg>
      </pc:sldChg>
      <pc:sldChg chg="addSp modSp add del mod ord">
        <pc:chgData name="David Williamson" userId="a73da8032f1697b1" providerId="LiveId" clId="{FDD94375-FBAF-4790-96DC-41AC29FE3B3F}" dt="2023-11-05T09:33:19.514" v="1487" actId="2696"/>
        <pc:sldMkLst>
          <pc:docMk/>
          <pc:sldMk cId="4280941371" sldId="276"/>
        </pc:sldMkLst>
        <pc:spChg chg="add mod">
          <ac:chgData name="David Williamson" userId="a73da8032f1697b1" providerId="LiveId" clId="{FDD94375-FBAF-4790-96DC-41AC29FE3B3F}" dt="2023-11-05T09:32:12.489" v="1486" actId="20577"/>
          <ac:spMkLst>
            <pc:docMk/>
            <pc:sldMk cId="4280941371" sldId="276"/>
            <ac:spMk id="3" creationId="{D7C2A7B8-FF08-D7D6-4A73-97D9B00D3852}"/>
          </ac:spMkLst>
        </pc:spChg>
      </pc:sldChg>
      <pc:sldChg chg="addSp modSp add mod ord">
        <pc:chgData name="David Williamson" userId="a73da8032f1697b1" providerId="LiveId" clId="{FDD94375-FBAF-4790-96DC-41AC29FE3B3F}" dt="2023-11-05T08:58:32.965" v="892"/>
        <pc:sldMkLst>
          <pc:docMk/>
          <pc:sldMk cId="2965160222" sldId="277"/>
        </pc:sldMkLst>
        <pc:picChg chg="add mod">
          <ac:chgData name="David Williamson" userId="a73da8032f1697b1" providerId="LiveId" clId="{FDD94375-FBAF-4790-96DC-41AC29FE3B3F}" dt="2023-11-05T08:58:30.043" v="890"/>
          <ac:picMkLst>
            <pc:docMk/>
            <pc:sldMk cId="2965160222" sldId="277"/>
            <ac:picMk id="2" creationId="{4BD8984E-59A3-0F3D-A855-BD7AA95AE029}"/>
          </ac:picMkLst>
        </pc:picChg>
      </pc:sldChg>
      <pc:sldChg chg="modSp add mod ord">
        <pc:chgData name="David Williamson" userId="a73da8032f1697b1" providerId="LiveId" clId="{FDD94375-FBAF-4790-96DC-41AC29FE3B3F}" dt="2023-11-05T09:05:34.666" v="932" actId="20577"/>
        <pc:sldMkLst>
          <pc:docMk/>
          <pc:sldMk cId="4065905185" sldId="278"/>
        </pc:sldMkLst>
        <pc:spChg chg="mod">
          <ac:chgData name="David Williamson" userId="a73da8032f1697b1" providerId="LiveId" clId="{FDD94375-FBAF-4790-96DC-41AC29FE3B3F}" dt="2023-11-05T09:05:34.666" v="932" actId="20577"/>
          <ac:spMkLst>
            <pc:docMk/>
            <pc:sldMk cId="4065905185" sldId="278"/>
            <ac:spMk id="3" creationId="{FCC7DD6F-0053-37CB-9B2A-644DB9FA8E13}"/>
          </ac:spMkLst>
        </pc:spChg>
        <pc:spChg chg="mod">
          <ac:chgData name="David Williamson" userId="a73da8032f1697b1" providerId="LiveId" clId="{FDD94375-FBAF-4790-96DC-41AC29FE3B3F}" dt="2023-11-05T09:05:30.494" v="931" actId="404"/>
          <ac:spMkLst>
            <pc:docMk/>
            <pc:sldMk cId="4065905185" sldId="278"/>
            <ac:spMk id="4" creationId="{3027F8BD-EFED-9EC6-8DDC-C7B2AE91EA9D}"/>
          </ac:spMkLst>
        </pc:spChg>
      </pc:sldChg>
      <pc:sldChg chg="addSp modSp add del mod">
        <pc:chgData name="David Williamson" userId="a73da8032f1697b1" providerId="LiveId" clId="{FDD94375-FBAF-4790-96DC-41AC29FE3B3F}" dt="2023-11-05T09:03:29.844" v="912" actId="47"/>
        <pc:sldMkLst>
          <pc:docMk/>
          <pc:sldMk cId="179129595" sldId="279"/>
        </pc:sldMkLst>
        <pc:picChg chg="add mod">
          <ac:chgData name="David Williamson" userId="a73da8032f1697b1" providerId="LiveId" clId="{FDD94375-FBAF-4790-96DC-41AC29FE3B3F}" dt="2023-11-05T09:01:56.429" v="904"/>
          <ac:picMkLst>
            <pc:docMk/>
            <pc:sldMk cId="179129595" sldId="279"/>
            <ac:picMk id="2" creationId="{230B2700-C1D4-A834-1181-BBB0B85C45DE}"/>
          </ac:picMkLst>
        </pc:picChg>
      </pc:sldChg>
      <pc:sldChg chg="addSp modSp add mod ord">
        <pc:chgData name="David Williamson" userId="a73da8032f1697b1" providerId="LiveId" clId="{FDD94375-FBAF-4790-96DC-41AC29FE3B3F}" dt="2023-11-05T09:03:32.281" v="914"/>
        <pc:sldMkLst>
          <pc:docMk/>
          <pc:sldMk cId="1173938728" sldId="280"/>
        </pc:sldMkLst>
        <pc:picChg chg="add mod">
          <ac:chgData name="David Williamson" userId="a73da8032f1697b1" providerId="LiveId" clId="{FDD94375-FBAF-4790-96DC-41AC29FE3B3F}" dt="2023-11-05T09:03:27.564" v="911"/>
          <ac:picMkLst>
            <pc:docMk/>
            <pc:sldMk cId="1173938728" sldId="280"/>
            <ac:picMk id="2" creationId="{1D93DB72-6734-DDB5-AE55-50AD1CAFB121}"/>
          </ac:picMkLst>
        </pc:picChg>
      </pc:sldChg>
      <pc:sldChg chg="addSp modSp add mod">
        <pc:chgData name="David Williamson" userId="a73da8032f1697b1" providerId="LiveId" clId="{FDD94375-FBAF-4790-96DC-41AC29FE3B3F}" dt="2023-11-05T09:04:43.989" v="920"/>
        <pc:sldMkLst>
          <pc:docMk/>
          <pc:sldMk cId="2422903638" sldId="281"/>
        </pc:sldMkLst>
        <pc:picChg chg="add mod">
          <ac:chgData name="David Williamson" userId="a73da8032f1697b1" providerId="LiveId" clId="{FDD94375-FBAF-4790-96DC-41AC29FE3B3F}" dt="2023-11-05T09:04:43.989" v="920"/>
          <ac:picMkLst>
            <pc:docMk/>
            <pc:sldMk cId="2422903638" sldId="281"/>
            <ac:picMk id="2" creationId="{5FE2A978-8D02-DE45-AEDD-75ACB2A23B52}"/>
          </ac:picMkLst>
        </pc:picChg>
      </pc:sldChg>
      <pc:sldChg chg="addSp modSp add mod ord">
        <pc:chgData name="David Williamson" userId="a73da8032f1697b1" providerId="LiveId" clId="{FDD94375-FBAF-4790-96DC-41AC29FE3B3F}" dt="2023-11-05T09:16:27.607" v="964"/>
        <pc:sldMkLst>
          <pc:docMk/>
          <pc:sldMk cId="367095481" sldId="282"/>
        </pc:sldMkLst>
        <pc:picChg chg="add mod">
          <ac:chgData name="David Williamson" userId="a73da8032f1697b1" providerId="LiveId" clId="{FDD94375-FBAF-4790-96DC-41AC29FE3B3F}" dt="2023-11-05T09:16:00.810" v="948"/>
          <ac:picMkLst>
            <pc:docMk/>
            <pc:sldMk cId="367095481" sldId="282"/>
            <ac:picMk id="2" creationId="{E79EBE23-DA1C-55A2-8D3F-C18D1DE24BDE}"/>
          </ac:picMkLst>
        </pc:picChg>
      </pc:sldChg>
      <pc:sldChg chg="addSp modSp add del mod ord">
        <pc:chgData name="David Williamson" userId="a73da8032f1697b1" providerId="LiveId" clId="{FDD94375-FBAF-4790-96DC-41AC29FE3B3F}" dt="2023-11-05T09:23:24.262" v="989" actId="2696"/>
        <pc:sldMkLst>
          <pc:docMk/>
          <pc:sldMk cId="1289220868" sldId="283"/>
        </pc:sldMkLst>
        <pc:picChg chg="add mod">
          <ac:chgData name="David Williamson" userId="a73da8032f1697b1" providerId="LiveId" clId="{FDD94375-FBAF-4790-96DC-41AC29FE3B3F}" dt="2023-11-05T09:17:18.038" v="971"/>
          <ac:picMkLst>
            <pc:docMk/>
            <pc:sldMk cId="1289220868" sldId="283"/>
            <ac:picMk id="2" creationId="{06632331-4D83-CE9D-1F5C-31B10CE1DAD0}"/>
          </ac:picMkLst>
        </pc:picChg>
      </pc:sldChg>
      <pc:sldChg chg="addSp modSp add mod ord">
        <pc:chgData name="David Williamson" userId="a73da8032f1697b1" providerId="LiveId" clId="{FDD94375-FBAF-4790-96DC-41AC29FE3B3F}" dt="2023-11-05T09:22:51.871" v="986"/>
        <pc:sldMkLst>
          <pc:docMk/>
          <pc:sldMk cId="1981093000" sldId="284"/>
        </pc:sldMkLst>
        <pc:picChg chg="add mod">
          <ac:chgData name="David Williamson" userId="a73da8032f1697b1" providerId="LiveId" clId="{FDD94375-FBAF-4790-96DC-41AC29FE3B3F}" dt="2023-11-05T09:22:38.455" v="984"/>
          <ac:picMkLst>
            <pc:docMk/>
            <pc:sldMk cId="1981093000" sldId="284"/>
            <ac:picMk id="2" creationId="{2AAE1ACE-A353-729A-D858-E841D4EE4E8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98500" y="1123950"/>
            <a:ext cx="10795000" cy="1289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8306">
                <a:solidFill>
                  <a:srgbClr val="292529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269999" y="2520949"/>
            <a:ext cx="9652000" cy="781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ctr">
              <a:defRPr sz="4806">
                <a:solidFill>
                  <a:srgbClr val="4D402E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847850" y="3289300"/>
            <a:ext cx="8496300" cy="698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4806">
                <a:solidFill>
                  <a:srgbClr val="292529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875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66750" y="857250"/>
            <a:ext cx="10858500" cy="1428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7420">
                <a:solidFill>
                  <a:srgbClr val="292529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301750" y="2539999"/>
            <a:ext cx="9588500" cy="825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4386">
                <a:solidFill>
                  <a:srgbClr val="4D402E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66750" y="857250"/>
            <a:ext cx="10858500" cy="1428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7420">
                <a:solidFill>
                  <a:srgbClr val="292529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301750" y="2539999"/>
            <a:ext cx="9588500" cy="825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4386">
                <a:solidFill>
                  <a:srgbClr val="4D402E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66750" y="857250"/>
            <a:ext cx="10858500" cy="1428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7420">
                <a:solidFill>
                  <a:srgbClr val="292529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301750" y="2539999"/>
            <a:ext cx="9588500" cy="825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4386">
                <a:solidFill>
                  <a:srgbClr val="4D402E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66750" y="857250"/>
            <a:ext cx="10858500" cy="1428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7420">
                <a:solidFill>
                  <a:srgbClr val="292529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301750" y="2539999"/>
            <a:ext cx="9588500" cy="825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4386">
                <a:solidFill>
                  <a:srgbClr val="4D402E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66750" y="857250"/>
            <a:ext cx="10858500" cy="1428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7420">
                <a:solidFill>
                  <a:srgbClr val="292529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301750" y="2539999"/>
            <a:ext cx="9588500" cy="825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4386">
                <a:solidFill>
                  <a:srgbClr val="4D402E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66750" y="857250"/>
            <a:ext cx="10858500" cy="1428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7420">
                <a:solidFill>
                  <a:srgbClr val="292529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301750" y="2539999"/>
            <a:ext cx="9588500" cy="825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4386">
                <a:solidFill>
                  <a:srgbClr val="4D402E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66750" y="857250"/>
            <a:ext cx="10858500" cy="1428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7420">
                <a:solidFill>
                  <a:srgbClr val="292529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301750" y="2539999"/>
            <a:ext cx="9588500" cy="825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4386">
                <a:solidFill>
                  <a:srgbClr val="4D402E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/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ide Mast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bmp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bmp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bmp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bmp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bmp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bmp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bmp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433D52-ADD5-E60D-7C51-C82EB9AAA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CC7DD6F-0053-37CB-9B2A-644DB9FA8E13}"/>
              </a:ext>
            </a:extLst>
          </p:cNvPr>
          <p:cNvSpPr/>
          <p:nvPr/>
        </p:nvSpPr>
        <p:spPr>
          <a:xfrm>
            <a:off x="310247" y="434447"/>
            <a:ext cx="46586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 John 5:2 (NASB)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B068AE-EBC1-A15A-B045-5A4A783AB210}"/>
              </a:ext>
            </a:extLst>
          </p:cNvPr>
          <p:cNvSpPr txBox="1"/>
          <p:nvPr/>
        </p:nvSpPr>
        <p:spPr>
          <a:xfrm>
            <a:off x="304800" y="1576780"/>
            <a:ext cx="118872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By this we </a:t>
            </a:r>
            <a:r>
              <a:rPr lang="en-US" sz="6600" i="1" dirty="0">
                <a:solidFill>
                  <a:schemeClr val="bg1"/>
                </a:solidFill>
              </a:rPr>
              <a:t>know</a:t>
            </a:r>
            <a:r>
              <a:rPr lang="en-US" sz="6600" dirty="0">
                <a:solidFill>
                  <a:schemeClr val="bg1"/>
                </a:solidFill>
              </a:rPr>
              <a:t> that we </a:t>
            </a:r>
            <a:r>
              <a:rPr lang="en-US" sz="6600" i="1" dirty="0">
                <a:solidFill>
                  <a:schemeClr val="bg1"/>
                </a:solidFill>
              </a:rPr>
              <a:t>love</a:t>
            </a:r>
            <a:r>
              <a:rPr lang="en-US" sz="6600" dirty="0">
                <a:solidFill>
                  <a:schemeClr val="bg1"/>
                </a:solidFill>
              </a:rPr>
              <a:t> the children of God, when we </a:t>
            </a:r>
            <a:r>
              <a:rPr lang="en-US" sz="6600" i="1" u="sng" dirty="0">
                <a:solidFill>
                  <a:srgbClr val="FFFF00"/>
                </a:solidFill>
              </a:rPr>
              <a:t>love</a:t>
            </a:r>
            <a:r>
              <a:rPr lang="en-US" sz="6600" u="sng" dirty="0">
                <a:solidFill>
                  <a:srgbClr val="FFFF00"/>
                </a:solidFill>
              </a:rPr>
              <a:t> God</a:t>
            </a:r>
            <a:r>
              <a:rPr lang="en-US" sz="6600" dirty="0">
                <a:solidFill>
                  <a:schemeClr val="bg1"/>
                </a:solidFill>
              </a:rPr>
              <a:t> and </a:t>
            </a:r>
            <a:r>
              <a:rPr lang="en-US" sz="6600" i="1" u="sng" dirty="0">
                <a:solidFill>
                  <a:srgbClr val="FFFF00"/>
                </a:solidFill>
              </a:rPr>
              <a:t>observe</a:t>
            </a:r>
            <a:r>
              <a:rPr lang="en-US" sz="6600" dirty="0">
                <a:solidFill>
                  <a:schemeClr val="bg1"/>
                </a:solidFill>
              </a:rPr>
              <a:t> </a:t>
            </a:r>
            <a:r>
              <a:rPr lang="en-US" sz="5400" dirty="0">
                <a:solidFill>
                  <a:schemeClr val="bg1"/>
                </a:solidFill>
              </a:rPr>
              <a:t>(obey, carry out) </a:t>
            </a:r>
            <a:r>
              <a:rPr lang="en-US" sz="6600" u="sng" dirty="0">
                <a:solidFill>
                  <a:srgbClr val="FFFF00"/>
                </a:solidFill>
              </a:rPr>
              <a:t>His commandments</a:t>
            </a:r>
            <a:r>
              <a:rPr lang="en-US" sz="6600" dirty="0">
                <a:solidFill>
                  <a:schemeClr val="bg1"/>
                </a:solidFill>
              </a:rPr>
              <a:t> </a:t>
            </a:r>
            <a:r>
              <a:rPr lang="en-US" sz="5400" dirty="0">
                <a:solidFill>
                  <a:schemeClr val="bg1"/>
                </a:solidFill>
              </a:rPr>
              <a:t>(commands). 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75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433D52-ADD5-E60D-7C51-C82EB9AAA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CC7DD6F-0053-37CB-9B2A-644DB9FA8E13}"/>
              </a:ext>
            </a:extLst>
          </p:cNvPr>
          <p:cNvSpPr/>
          <p:nvPr/>
        </p:nvSpPr>
        <p:spPr>
          <a:xfrm>
            <a:off x="310247" y="434447"/>
            <a:ext cx="46586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 John 5:3 (NASB)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727017-03D4-F43D-5F41-915DF6EA255F}"/>
              </a:ext>
            </a:extLst>
          </p:cNvPr>
          <p:cNvSpPr txBox="1"/>
          <p:nvPr/>
        </p:nvSpPr>
        <p:spPr>
          <a:xfrm>
            <a:off x="950976" y="1627632"/>
            <a:ext cx="104515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For this is the love of God, that we </a:t>
            </a:r>
            <a:r>
              <a:rPr lang="en-US" sz="5400" i="1" dirty="0">
                <a:solidFill>
                  <a:schemeClr val="bg1"/>
                </a:solidFill>
              </a:rPr>
              <a:t>keep</a:t>
            </a:r>
            <a:r>
              <a:rPr lang="en-US" sz="5400" dirty="0">
                <a:solidFill>
                  <a:schemeClr val="bg1"/>
                </a:solidFill>
              </a:rPr>
              <a:t> His commandments; and His commandments are </a:t>
            </a:r>
            <a:r>
              <a:rPr lang="en-US" sz="5400" u="sng" dirty="0">
                <a:solidFill>
                  <a:srgbClr val="FFFF00"/>
                </a:solidFill>
              </a:rPr>
              <a:t>not burdensome.</a:t>
            </a:r>
          </a:p>
        </p:txBody>
      </p:sp>
    </p:spTree>
    <p:extLst>
      <p:ext uri="{BB962C8B-B14F-4D97-AF65-F5344CB8AC3E}">
        <p14:creationId xmlns:p14="http://schemas.microsoft.com/office/powerpoint/2010/main" val="101333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D8984E-59A3-0F3D-A855-BD7AA95AE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60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93DB72-6734-DDB5-AE55-50AD1CAFB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38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E2A978-8D02-DE45-AEDD-75ACB2A23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03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65F8D4-9FFF-7C4B-5067-D4F9F3462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rrow: Left 2">
            <a:extLst>
              <a:ext uri="{FF2B5EF4-FFF2-40B4-BE49-F238E27FC236}">
                <a16:creationId xmlns:a16="http://schemas.microsoft.com/office/drawing/2014/main" id="{69810806-21D0-166D-BFB5-9264819DB73A}"/>
              </a:ext>
            </a:extLst>
          </p:cNvPr>
          <p:cNvSpPr/>
          <p:nvPr/>
        </p:nvSpPr>
        <p:spPr>
          <a:xfrm>
            <a:off x="6958584" y="4352544"/>
            <a:ext cx="1801368" cy="58978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979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9EBE23-DA1C-55A2-8D3F-C18D1DE24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5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AE1ACE-A353-729A-D858-E841D4EE4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93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433D52-ADD5-E60D-7C51-C82EB9AAA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CC7DD6F-0053-37CB-9B2A-644DB9FA8E13}"/>
              </a:ext>
            </a:extLst>
          </p:cNvPr>
          <p:cNvSpPr/>
          <p:nvPr/>
        </p:nvSpPr>
        <p:spPr>
          <a:xfrm>
            <a:off x="167580" y="434447"/>
            <a:ext cx="49439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 John 5:1a (NASB)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27F8BD-EFED-9EC6-8DDC-C7B2AE91EA9D}"/>
              </a:ext>
            </a:extLst>
          </p:cNvPr>
          <p:cNvSpPr txBox="1"/>
          <p:nvPr/>
        </p:nvSpPr>
        <p:spPr>
          <a:xfrm>
            <a:off x="220980" y="1341691"/>
            <a:ext cx="117500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Whoever 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(everyone who) </a:t>
            </a:r>
            <a:r>
              <a:rPr lang="en-US" sz="6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believes</a:t>
            </a:r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that </a:t>
            </a:r>
            <a:r>
              <a:rPr lang="en-US" sz="66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 is the Christ</a:t>
            </a:r>
            <a:r>
              <a:rPr lang="en-US" sz="6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(Messiah)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</a:t>
            </a:r>
            <a:r>
              <a:rPr lang="en-US" sz="3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born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God, and whoever </a:t>
            </a:r>
            <a:r>
              <a:rPr lang="en-US" sz="3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loves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Father loves the child </a:t>
            </a:r>
            <a:r>
              <a:rPr lang="en-US" sz="3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born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Him.</a:t>
            </a:r>
            <a:endParaRPr lang="en-US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3201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433D52-ADD5-E60D-7C51-C82EB9AAA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CC7DD6F-0053-37CB-9B2A-644DB9FA8E13}"/>
              </a:ext>
            </a:extLst>
          </p:cNvPr>
          <p:cNvSpPr/>
          <p:nvPr/>
        </p:nvSpPr>
        <p:spPr>
          <a:xfrm>
            <a:off x="153954" y="434447"/>
            <a:ext cx="49712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 John 5:1b (NASB)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27F8BD-EFED-9EC6-8DDC-C7B2AE91EA9D}"/>
              </a:ext>
            </a:extLst>
          </p:cNvPr>
          <p:cNvSpPr txBox="1"/>
          <p:nvPr/>
        </p:nvSpPr>
        <p:spPr>
          <a:xfrm>
            <a:off x="220980" y="1341691"/>
            <a:ext cx="1175004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Whoever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(everyone who) </a:t>
            </a:r>
            <a:r>
              <a:rPr lang="en-US" sz="4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believes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that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 is the Christ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(Messiah) </a:t>
            </a:r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</a:t>
            </a:r>
            <a:r>
              <a:rPr lang="en-US" sz="6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born</a:t>
            </a:r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God, and whoever </a:t>
            </a:r>
            <a:r>
              <a:rPr lang="en-US" sz="6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loves</a:t>
            </a:r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Father loves the child </a:t>
            </a:r>
            <a:r>
              <a:rPr lang="en-US" sz="6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born</a:t>
            </a:r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Him.</a:t>
            </a:r>
          </a:p>
        </p:txBody>
      </p:sp>
    </p:spTree>
    <p:extLst>
      <p:ext uri="{BB962C8B-B14F-4D97-AF65-F5344CB8AC3E}">
        <p14:creationId xmlns:p14="http://schemas.microsoft.com/office/powerpoint/2010/main" val="4065905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</Words>
  <Application>Microsoft Office PowerPoint</Application>
  <PresentationFormat>Widescreen</PresentationFormat>
  <Paragraphs>8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David Williamson</cp:lastModifiedBy>
  <cp:revision>1</cp:revision>
  <dcterms:modified xsi:type="dcterms:W3CDTF">2023-11-05T10:05:32Z</dcterms:modified>
</cp:coreProperties>
</file>