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66" r:id="rId3"/>
    <p:sldId id="269" r:id="rId4"/>
    <p:sldId id="267" r:id="rId5"/>
    <p:sldId id="270" r:id="rId6"/>
    <p:sldId id="268" r:id="rId7"/>
    <p:sldId id="271" r:id="rId8"/>
    <p:sldId id="257" r:id="rId9"/>
    <p:sldId id="263" r:id="rId10"/>
    <p:sldId id="264" r:id="rId11"/>
    <p:sldId id="265" r:id="rId12"/>
    <p:sldId id="258" r:id="rId13"/>
    <p:sldId id="259" r:id="rId14"/>
    <p:sldId id="261" r:id="rId15"/>
    <p:sldId id="26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111" d="100"/>
          <a:sy n="111" d="100"/>
        </p:scale>
        <p:origin x="22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CDE23C7-78A4-413A-A84B-93D4CC0A9EB1}" type="datetimeFigureOut">
              <a:rPr lang="en-US" smtClean="0"/>
              <a:t>11/11/2023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84228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DE23C7-78A4-413A-A84B-93D4CC0A9EB1}" type="datetimeFigureOut">
              <a:rPr lang="en-US" smtClean="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39E08-E0E5-4B1A-8F7D-08FE7678A3B6}" type="slidenum">
              <a:rPr lang="en-US" smtClean="0"/>
              <a:pPr/>
              <a:t>‹#›</a:t>
            </a:fld>
            <a:endParaRPr lang="en-US"/>
          </a:p>
        </p:txBody>
      </p:sp>
    </p:spTree>
    <p:extLst>
      <p:ext uri="{BB962C8B-B14F-4D97-AF65-F5344CB8AC3E}">
        <p14:creationId xmlns:p14="http://schemas.microsoft.com/office/powerpoint/2010/main" val="44964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DE23C7-78A4-413A-A84B-93D4CC0A9EB1}" type="datetimeFigureOut">
              <a:rPr lang="en-US" smtClean="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39E08-E0E5-4B1A-8F7D-08FE7678A3B6}" type="slidenum">
              <a:rPr lang="en-US" smtClean="0"/>
              <a:pPr/>
              <a:t>‹#›</a:t>
            </a:fld>
            <a:endParaRPr lang="en-US"/>
          </a:p>
        </p:txBody>
      </p:sp>
    </p:spTree>
    <p:extLst>
      <p:ext uri="{BB962C8B-B14F-4D97-AF65-F5344CB8AC3E}">
        <p14:creationId xmlns:p14="http://schemas.microsoft.com/office/powerpoint/2010/main" val="3030029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DE23C7-78A4-413A-A84B-93D4CC0A9EB1}" type="datetimeFigureOut">
              <a:rPr lang="en-US" smtClean="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39E08-E0E5-4B1A-8F7D-08FE7678A3B6}" type="slidenum">
              <a:rPr lang="en-US" smtClean="0"/>
              <a:pPr/>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814296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DE23C7-78A4-413A-A84B-93D4CC0A9EB1}" type="datetimeFigureOut">
              <a:rPr lang="en-US" smtClean="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39E08-E0E5-4B1A-8F7D-08FE7678A3B6}" type="slidenum">
              <a:rPr lang="en-US" smtClean="0"/>
              <a:pPr/>
              <a:t>‹#›</a:t>
            </a:fld>
            <a:endParaRPr lang="en-US"/>
          </a:p>
        </p:txBody>
      </p:sp>
    </p:spTree>
    <p:extLst>
      <p:ext uri="{BB962C8B-B14F-4D97-AF65-F5344CB8AC3E}">
        <p14:creationId xmlns:p14="http://schemas.microsoft.com/office/powerpoint/2010/main" val="2793446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CDE23C7-78A4-413A-A84B-93D4CC0A9EB1}" type="datetimeFigureOut">
              <a:rPr lang="en-US" smtClean="0"/>
              <a:pPr/>
              <a:t>11/11/2023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39E08-E0E5-4B1A-8F7D-08FE7678A3B6}" type="slidenum">
              <a:rPr lang="en-US" smtClean="0"/>
              <a:pPr/>
              <a:t>‹#›</a:t>
            </a:fld>
            <a:endParaRPr lang="en-US"/>
          </a:p>
        </p:txBody>
      </p:sp>
    </p:spTree>
    <p:extLst>
      <p:ext uri="{BB962C8B-B14F-4D97-AF65-F5344CB8AC3E}">
        <p14:creationId xmlns:p14="http://schemas.microsoft.com/office/powerpoint/2010/main" val="3018693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CDE23C7-78A4-413A-A84B-93D4CC0A9EB1}" type="datetimeFigureOut">
              <a:rPr lang="en-US" smtClean="0"/>
              <a:pPr/>
              <a:t>11/11/2023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39E08-E0E5-4B1A-8F7D-08FE7678A3B6}" type="slidenum">
              <a:rPr lang="en-US" smtClean="0"/>
              <a:pPr/>
              <a:t>‹#›</a:t>
            </a:fld>
            <a:endParaRPr lang="en-US"/>
          </a:p>
        </p:txBody>
      </p:sp>
    </p:spTree>
    <p:extLst>
      <p:ext uri="{BB962C8B-B14F-4D97-AF65-F5344CB8AC3E}">
        <p14:creationId xmlns:p14="http://schemas.microsoft.com/office/powerpoint/2010/main" val="9261703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E23C7-78A4-413A-A84B-93D4CC0A9EB1}"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542569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E23C7-78A4-413A-A84B-93D4CC0A9EB1}"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871306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E23C7-78A4-413A-A84B-93D4CC0A9EB1}"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236577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DE23C7-78A4-413A-A84B-93D4CC0A9EB1}" type="datetimeFigureOut">
              <a:rPr lang="en-US" smtClean="0"/>
              <a:t>11/11/2023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87555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DE23C7-78A4-413A-A84B-93D4CC0A9EB1}" type="datetimeFigureOut">
              <a:rPr lang="en-US" smtClean="0"/>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415059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DE23C7-78A4-413A-A84B-93D4CC0A9EB1}" type="datetimeFigureOut">
              <a:rPr lang="en-US" smtClean="0"/>
              <a:t>11/11/2023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29658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DE23C7-78A4-413A-A84B-93D4CC0A9EB1}" type="datetimeFigureOut">
              <a:rPr lang="en-US" smtClean="0"/>
              <a:t>11/11/2023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1145552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DE23C7-78A4-413A-A84B-93D4CC0A9EB1}" type="datetimeFigureOut">
              <a:rPr lang="en-US" smtClean="0"/>
              <a:t>11/11/2023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2267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DE23C7-78A4-413A-A84B-93D4CC0A9EB1}" type="datetimeFigureOut">
              <a:rPr lang="en-US" smtClean="0"/>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361648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DE23C7-78A4-413A-A84B-93D4CC0A9EB1}" type="datetimeFigureOut">
              <a:rPr lang="en-US" smtClean="0"/>
              <a:t>11/11/2023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39E08-E0E5-4B1A-8F7D-08FE7678A3B6}" type="slidenum">
              <a:rPr lang="en-US" smtClean="0"/>
              <a:t>‹#›</a:t>
            </a:fld>
            <a:endParaRPr lang="en-US"/>
          </a:p>
        </p:txBody>
      </p:sp>
    </p:spTree>
    <p:extLst>
      <p:ext uri="{BB962C8B-B14F-4D97-AF65-F5344CB8AC3E}">
        <p14:creationId xmlns:p14="http://schemas.microsoft.com/office/powerpoint/2010/main" val="58134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CDE23C7-78A4-413A-A84B-93D4CC0A9EB1}" type="datetimeFigureOut">
              <a:rPr lang="en-US" smtClean="0"/>
              <a:pPr/>
              <a:t>11/11/2023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CB39E08-E0E5-4B1A-8F7D-08FE7678A3B6}" type="slidenum">
              <a:rPr lang="en-US" smtClean="0"/>
              <a:pPr/>
              <a:t>‹#›</a:t>
            </a:fld>
            <a:endParaRPr lang="en-US"/>
          </a:p>
        </p:txBody>
      </p:sp>
    </p:spTree>
    <p:extLst>
      <p:ext uri="{BB962C8B-B14F-4D97-AF65-F5344CB8AC3E}">
        <p14:creationId xmlns:p14="http://schemas.microsoft.com/office/powerpoint/2010/main" val="3088986209"/>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45E65-445C-6548-645A-8CC4F476BB13}"/>
              </a:ext>
            </a:extLst>
          </p:cNvPr>
          <p:cNvSpPr>
            <a:spLocks noGrp="1"/>
          </p:cNvSpPr>
          <p:nvPr>
            <p:ph type="ctrTitle"/>
          </p:nvPr>
        </p:nvSpPr>
        <p:spPr>
          <a:xfrm>
            <a:off x="574519" y="460794"/>
            <a:ext cx="10674326" cy="3893582"/>
          </a:xfrm>
        </p:spPr>
        <p:txBody>
          <a:bodyPr>
            <a:noAutofit/>
          </a:bodyPr>
          <a:lstStyle/>
          <a:p>
            <a:pPr algn="ctr"/>
            <a:r>
              <a:rPr lang="en-US" sz="4800" dirty="0">
                <a:effectLst>
                  <a:outerShdw blurRad="38100" dist="38100" dir="2700000" algn="tl">
                    <a:srgbClr val="000000">
                      <a:alpha val="43137"/>
                    </a:srgbClr>
                  </a:outerShdw>
                </a:effectLst>
              </a:rPr>
              <a:t>Now That You Have Passed the Test, </a:t>
            </a:r>
            <a:br>
              <a:rPr lang="en-US" sz="6000" dirty="0">
                <a:effectLst>
                  <a:outerShdw blurRad="38100" dist="38100" dir="2700000" algn="tl">
                    <a:srgbClr val="000000">
                      <a:alpha val="43137"/>
                    </a:srgbClr>
                  </a:outerShdw>
                </a:effectLst>
              </a:rPr>
            </a:br>
            <a:r>
              <a:rPr lang="en-US" sz="8000" u="sng" dirty="0">
                <a:solidFill>
                  <a:srgbClr val="FFFF00"/>
                </a:solidFill>
                <a:effectLst>
                  <a:outerShdw blurRad="38100" dist="38100" dir="2700000" algn="tl">
                    <a:srgbClr val="000000">
                      <a:alpha val="43137"/>
                    </a:srgbClr>
                  </a:outerShdw>
                </a:effectLst>
              </a:rPr>
              <a:t>Make Your Testimony Sure</a:t>
            </a:r>
            <a:endParaRPr lang="en-US" u="sng" dirty="0">
              <a:solidFill>
                <a:srgbClr val="FFFF00"/>
              </a:solidFill>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BBCB8164-152B-ACD8-CB4A-51088995ED48}"/>
              </a:ext>
            </a:extLst>
          </p:cNvPr>
          <p:cNvSpPr>
            <a:spLocks noGrp="1"/>
          </p:cNvSpPr>
          <p:nvPr>
            <p:ph type="subTitle" idx="1"/>
          </p:nvPr>
        </p:nvSpPr>
        <p:spPr>
          <a:xfrm>
            <a:off x="574519" y="4367316"/>
            <a:ext cx="4229101" cy="1211818"/>
          </a:xfrm>
        </p:spPr>
        <p:txBody>
          <a:bodyPr>
            <a:noAutofit/>
          </a:bodyPr>
          <a:lstStyle/>
          <a:p>
            <a:pPr algn="ctr"/>
            <a:r>
              <a:rPr lang="en-US" sz="6000" b="1" dirty="0">
                <a:effectLst>
                  <a:outerShdw blurRad="38100" dist="38100" dir="2700000" algn="tl">
                    <a:srgbClr val="000000">
                      <a:alpha val="43137"/>
                    </a:srgbClr>
                  </a:outerShdw>
                </a:effectLst>
              </a:rPr>
              <a:t>1 John 1:1-3 5:6-12</a:t>
            </a:r>
          </a:p>
        </p:txBody>
      </p:sp>
      <p:pic>
        <p:nvPicPr>
          <p:cNvPr id="4" name="Picture 3" descr="Bubble sheet test paper and pencil">
            <a:extLst>
              <a:ext uri="{FF2B5EF4-FFF2-40B4-BE49-F238E27FC236}">
                <a16:creationId xmlns:a16="http://schemas.microsoft.com/office/drawing/2014/main" id="{7224C4C4-B224-818B-6C70-A1687EBF9E21}"/>
              </a:ext>
            </a:extLst>
          </p:cNvPr>
          <p:cNvPicPr>
            <a:picLocks noChangeAspect="1"/>
          </p:cNvPicPr>
          <p:nvPr/>
        </p:nvPicPr>
        <p:blipFill rotWithShape="1">
          <a:blip r:embed="rId2"/>
          <a:srcRect t="5252" b="8209"/>
          <a:stretch/>
        </p:blipFill>
        <p:spPr>
          <a:xfrm>
            <a:off x="5040188" y="2833743"/>
            <a:ext cx="6896100" cy="3879081"/>
          </a:xfrm>
          <a:prstGeom prst="rect">
            <a:avLst/>
          </a:prstGeom>
          <a:noFill/>
        </p:spPr>
      </p:pic>
    </p:spTree>
    <p:extLst>
      <p:ext uri="{BB962C8B-B14F-4D97-AF65-F5344CB8AC3E}">
        <p14:creationId xmlns:p14="http://schemas.microsoft.com/office/powerpoint/2010/main" val="3807723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EF70-FD48-2F79-484F-2D5B912ACDF7}"/>
              </a:ext>
            </a:extLst>
          </p:cNvPr>
          <p:cNvSpPr>
            <a:spLocks noGrp="1"/>
          </p:cNvSpPr>
          <p:nvPr>
            <p:ph type="title"/>
          </p:nvPr>
        </p:nvSpPr>
        <p:spPr/>
        <p:txBody>
          <a:bodyPr>
            <a:normAutofit/>
          </a:bodyPr>
          <a:lstStyle/>
          <a:p>
            <a:pPr algn="ctr"/>
            <a:r>
              <a:rPr lang="en-US" sz="6600" dirty="0">
                <a:solidFill>
                  <a:srgbClr val="FFFF00"/>
                </a:solidFill>
                <a:effectLst>
                  <a:outerShdw blurRad="38100" dist="38100" dir="2700000" algn="tl">
                    <a:srgbClr val="000000">
                      <a:alpha val="43137"/>
                    </a:srgbClr>
                  </a:outerShdw>
                </a:effectLst>
              </a:rPr>
              <a:t>1 John 1:2</a:t>
            </a:r>
          </a:p>
        </p:txBody>
      </p:sp>
      <p:sp>
        <p:nvSpPr>
          <p:cNvPr id="3" name="Content Placeholder 2">
            <a:extLst>
              <a:ext uri="{FF2B5EF4-FFF2-40B4-BE49-F238E27FC236}">
                <a16:creationId xmlns:a16="http://schemas.microsoft.com/office/drawing/2014/main" id="{AC2758CE-C518-9606-47C1-8DE025136E47}"/>
              </a:ext>
            </a:extLst>
          </p:cNvPr>
          <p:cNvSpPr>
            <a:spLocks noGrp="1"/>
          </p:cNvSpPr>
          <p:nvPr>
            <p:ph idx="1"/>
          </p:nvPr>
        </p:nvSpPr>
        <p:spPr/>
        <p:txBody>
          <a:bodyPr>
            <a:normAutofit/>
          </a:bodyPr>
          <a:lstStyle/>
          <a:p>
            <a:pPr marL="0" indent="0">
              <a:buNone/>
            </a:pPr>
            <a:r>
              <a:rPr lang="en-US" sz="6000" dirty="0">
                <a:effectLst>
                  <a:outerShdw blurRad="38100" dist="38100" dir="2700000" algn="tl">
                    <a:srgbClr val="000000">
                      <a:alpha val="43137"/>
                    </a:srgbClr>
                  </a:outerShdw>
                </a:effectLst>
              </a:rPr>
              <a:t>and the life was manifested, and we have seen and testify and proclaim to you the eternal life, which was with the Father and was manifested to us – </a:t>
            </a:r>
          </a:p>
        </p:txBody>
      </p:sp>
    </p:spTree>
    <p:extLst>
      <p:ext uri="{BB962C8B-B14F-4D97-AF65-F5344CB8AC3E}">
        <p14:creationId xmlns:p14="http://schemas.microsoft.com/office/powerpoint/2010/main" val="531910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EF70-FD48-2F79-484F-2D5B912ACDF7}"/>
              </a:ext>
            </a:extLst>
          </p:cNvPr>
          <p:cNvSpPr>
            <a:spLocks noGrp="1"/>
          </p:cNvSpPr>
          <p:nvPr>
            <p:ph type="title"/>
          </p:nvPr>
        </p:nvSpPr>
        <p:spPr/>
        <p:txBody>
          <a:bodyPr>
            <a:normAutofit/>
          </a:bodyPr>
          <a:lstStyle/>
          <a:p>
            <a:pPr algn="ctr"/>
            <a:r>
              <a:rPr lang="en-US" sz="6600" dirty="0">
                <a:solidFill>
                  <a:srgbClr val="FFFF00"/>
                </a:solidFill>
                <a:effectLst>
                  <a:outerShdw blurRad="38100" dist="38100" dir="2700000" algn="tl">
                    <a:srgbClr val="000000">
                      <a:alpha val="43137"/>
                    </a:srgbClr>
                  </a:outerShdw>
                </a:effectLst>
              </a:rPr>
              <a:t>1 John 1:3</a:t>
            </a:r>
          </a:p>
        </p:txBody>
      </p:sp>
      <p:sp>
        <p:nvSpPr>
          <p:cNvPr id="3" name="Content Placeholder 2">
            <a:extLst>
              <a:ext uri="{FF2B5EF4-FFF2-40B4-BE49-F238E27FC236}">
                <a16:creationId xmlns:a16="http://schemas.microsoft.com/office/drawing/2014/main" id="{AC2758CE-C518-9606-47C1-8DE025136E47}"/>
              </a:ext>
            </a:extLst>
          </p:cNvPr>
          <p:cNvSpPr>
            <a:spLocks noGrp="1"/>
          </p:cNvSpPr>
          <p:nvPr>
            <p:ph idx="1"/>
          </p:nvPr>
        </p:nvSpPr>
        <p:spPr/>
        <p:txBody>
          <a:bodyPr>
            <a:normAutofit fontScale="92500" lnSpcReduction="10000"/>
          </a:bodyPr>
          <a:lstStyle/>
          <a:p>
            <a:pPr marL="0" indent="0">
              <a:buNone/>
            </a:pPr>
            <a:r>
              <a:rPr lang="en-US" sz="6000" dirty="0">
                <a:effectLst>
                  <a:outerShdw blurRad="38100" dist="38100" dir="2700000" algn="tl">
                    <a:srgbClr val="000000">
                      <a:alpha val="43137"/>
                    </a:srgbClr>
                  </a:outerShdw>
                </a:effectLst>
              </a:rPr>
              <a:t>what we have seen and heard we proclaim to you also, so that you too may have fellowship with us; and indeed our fellowship is with the Father, and with His Son Jesus Christ.</a:t>
            </a:r>
          </a:p>
        </p:txBody>
      </p:sp>
    </p:spTree>
    <p:extLst>
      <p:ext uri="{BB962C8B-B14F-4D97-AF65-F5344CB8AC3E}">
        <p14:creationId xmlns:p14="http://schemas.microsoft.com/office/powerpoint/2010/main" val="4047661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97DF-3433-28C8-A4DB-D1FC2AD7169F}"/>
              </a:ext>
            </a:extLst>
          </p:cNvPr>
          <p:cNvSpPr>
            <a:spLocks noGrp="1"/>
          </p:cNvSpPr>
          <p:nvPr>
            <p:ph type="title"/>
          </p:nvPr>
        </p:nvSpPr>
        <p:spPr/>
        <p:txBody>
          <a:bodyPr>
            <a:normAutofit/>
          </a:bodyPr>
          <a:lstStyle/>
          <a:p>
            <a:pPr algn="ctr"/>
            <a:r>
              <a:rPr lang="en-US" sz="6000">
                <a:effectLst>
                  <a:outerShdw blurRad="38100" dist="38100" dir="2700000" algn="tl">
                    <a:srgbClr val="000000">
                      <a:alpha val="43137"/>
                    </a:srgbClr>
                  </a:outerShdw>
                </a:effectLst>
              </a:rPr>
              <a:t>Four Indisputable Testimonies:</a:t>
            </a:r>
            <a:endParaRPr lang="en-US" sz="60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0337874-4280-8591-6344-C1FF73B9C28C}"/>
              </a:ext>
            </a:extLst>
          </p:cNvPr>
          <p:cNvSpPr>
            <a:spLocks noGrp="1"/>
          </p:cNvSpPr>
          <p:nvPr>
            <p:ph idx="1"/>
          </p:nvPr>
        </p:nvSpPr>
        <p:spPr/>
        <p:txBody>
          <a:bodyPr>
            <a:normAutofit/>
          </a:bodyPr>
          <a:lstStyle/>
          <a:p>
            <a:pPr marL="457200" indent="-457200">
              <a:buAutoNum type="arabicPeriod"/>
            </a:pPr>
            <a:r>
              <a:rPr lang="en-US" sz="3600" dirty="0">
                <a:effectLst>
                  <a:outerShdw blurRad="38100" dist="38100" dir="2700000" algn="tl">
                    <a:srgbClr val="000000">
                      <a:alpha val="43137"/>
                    </a:srgbClr>
                  </a:outerShdw>
                </a:effectLst>
              </a:rPr>
              <a:t>The eye-witness of John (1:1-3)</a:t>
            </a:r>
          </a:p>
          <a:p>
            <a:pPr marL="457200" indent="-457200">
              <a:buAutoNum type="arabicPeriod"/>
            </a:pPr>
            <a:r>
              <a:rPr lang="en-US" sz="6000" dirty="0">
                <a:solidFill>
                  <a:srgbClr val="FFFF00"/>
                </a:solidFill>
                <a:effectLst>
                  <a:outerShdw blurRad="38100" dist="38100" dir="2700000" algn="tl">
                    <a:srgbClr val="000000">
                      <a:alpha val="43137"/>
                    </a:srgbClr>
                  </a:outerShdw>
                </a:effectLst>
              </a:rPr>
              <a:t>The Spirit’s testimony to the Alpha and Omega (vv. 6-8)</a:t>
            </a:r>
          </a:p>
        </p:txBody>
      </p:sp>
    </p:spTree>
    <p:extLst>
      <p:ext uri="{BB962C8B-B14F-4D97-AF65-F5344CB8AC3E}">
        <p14:creationId xmlns:p14="http://schemas.microsoft.com/office/powerpoint/2010/main" val="2068185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97DF-3433-28C8-A4DB-D1FC2AD7169F}"/>
              </a:ext>
            </a:extLst>
          </p:cNvPr>
          <p:cNvSpPr>
            <a:spLocks noGrp="1"/>
          </p:cNvSpPr>
          <p:nvPr>
            <p:ph type="title"/>
          </p:nvPr>
        </p:nvSpPr>
        <p:spPr/>
        <p:txBody>
          <a:bodyPr>
            <a:normAutofit/>
          </a:bodyPr>
          <a:lstStyle/>
          <a:p>
            <a:pPr algn="ctr"/>
            <a:r>
              <a:rPr lang="en-US" sz="6000">
                <a:effectLst>
                  <a:outerShdw blurRad="38100" dist="38100" dir="2700000" algn="tl">
                    <a:srgbClr val="000000">
                      <a:alpha val="43137"/>
                    </a:srgbClr>
                  </a:outerShdw>
                </a:effectLst>
              </a:rPr>
              <a:t>Four Indisputable Testimonies:</a:t>
            </a:r>
            <a:endParaRPr lang="en-US" sz="60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0337874-4280-8591-6344-C1FF73B9C28C}"/>
              </a:ext>
            </a:extLst>
          </p:cNvPr>
          <p:cNvSpPr>
            <a:spLocks noGrp="1"/>
          </p:cNvSpPr>
          <p:nvPr>
            <p:ph idx="1"/>
          </p:nvPr>
        </p:nvSpPr>
        <p:spPr/>
        <p:txBody>
          <a:bodyPr>
            <a:normAutofit/>
          </a:bodyPr>
          <a:lstStyle/>
          <a:p>
            <a:pPr marL="457200" indent="-457200">
              <a:buAutoNum type="arabicPeriod"/>
            </a:pPr>
            <a:r>
              <a:rPr lang="en-US" sz="3600" dirty="0">
                <a:effectLst>
                  <a:outerShdw blurRad="38100" dist="38100" dir="2700000" algn="tl">
                    <a:srgbClr val="000000">
                      <a:alpha val="43137"/>
                    </a:srgbClr>
                  </a:outerShdw>
                </a:effectLst>
              </a:rPr>
              <a:t>The eye-witness of John (1:1-3)</a:t>
            </a:r>
          </a:p>
          <a:p>
            <a:pPr marL="457200" indent="-457200">
              <a:buAutoNum type="arabicPeriod"/>
            </a:pPr>
            <a:r>
              <a:rPr lang="en-US" sz="3600" dirty="0">
                <a:effectLst>
                  <a:outerShdw blurRad="38100" dist="38100" dir="2700000" algn="tl">
                    <a:srgbClr val="000000">
                      <a:alpha val="43137"/>
                    </a:srgbClr>
                  </a:outerShdw>
                </a:effectLst>
              </a:rPr>
              <a:t>The Spirit’s testimony to the Alpha and Omega (vv. 6-8)</a:t>
            </a:r>
          </a:p>
          <a:p>
            <a:pPr marL="457200" indent="-457200">
              <a:buAutoNum type="arabicPeriod"/>
            </a:pPr>
            <a:r>
              <a:rPr lang="en-US" sz="5400" dirty="0">
                <a:solidFill>
                  <a:srgbClr val="FFFF00"/>
                </a:solidFill>
                <a:effectLst>
                  <a:outerShdw blurRad="38100" dist="38100" dir="2700000" algn="tl">
                    <a:srgbClr val="000000">
                      <a:alpha val="43137"/>
                    </a:srgbClr>
                  </a:outerShdw>
                </a:effectLst>
              </a:rPr>
              <a:t>God’s testimony to His Son (vv. 9, 10b)</a:t>
            </a:r>
          </a:p>
        </p:txBody>
      </p:sp>
    </p:spTree>
    <p:extLst>
      <p:ext uri="{BB962C8B-B14F-4D97-AF65-F5344CB8AC3E}">
        <p14:creationId xmlns:p14="http://schemas.microsoft.com/office/powerpoint/2010/main" val="209170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97DF-3433-28C8-A4DB-D1FC2AD7169F}"/>
              </a:ext>
            </a:extLst>
          </p:cNvPr>
          <p:cNvSpPr>
            <a:spLocks noGrp="1"/>
          </p:cNvSpPr>
          <p:nvPr>
            <p:ph type="title"/>
          </p:nvPr>
        </p:nvSpPr>
        <p:spPr/>
        <p:txBody>
          <a:bodyPr>
            <a:normAutofit/>
          </a:bodyPr>
          <a:lstStyle/>
          <a:p>
            <a:pPr algn="ctr"/>
            <a:r>
              <a:rPr lang="en-US" sz="6000">
                <a:effectLst>
                  <a:outerShdw blurRad="38100" dist="38100" dir="2700000" algn="tl">
                    <a:srgbClr val="000000">
                      <a:alpha val="43137"/>
                    </a:srgbClr>
                  </a:outerShdw>
                </a:effectLst>
              </a:rPr>
              <a:t>Four Indisputable Testimonies:</a:t>
            </a:r>
            <a:endParaRPr lang="en-US" sz="60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0337874-4280-8591-6344-C1FF73B9C28C}"/>
              </a:ext>
            </a:extLst>
          </p:cNvPr>
          <p:cNvSpPr>
            <a:spLocks noGrp="1"/>
          </p:cNvSpPr>
          <p:nvPr>
            <p:ph idx="1"/>
          </p:nvPr>
        </p:nvSpPr>
        <p:spPr/>
        <p:txBody>
          <a:bodyPr>
            <a:normAutofit/>
          </a:bodyPr>
          <a:lstStyle/>
          <a:p>
            <a:pPr marL="457200" indent="-457200">
              <a:buAutoNum type="arabicPeriod"/>
            </a:pPr>
            <a:r>
              <a:rPr lang="en-US" sz="3600" dirty="0">
                <a:effectLst>
                  <a:outerShdw blurRad="38100" dist="38100" dir="2700000" algn="tl">
                    <a:srgbClr val="000000">
                      <a:alpha val="43137"/>
                    </a:srgbClr>
                  </a:outerShdw>
                </a:effectLst>
              </a:rPr>
              <a:t>The eye-witness of John (1:1-3)</a:t>
            </a:r>
          </a:p>
          <a:p>
            <a:pPr marL="457200" indent="-457200">
              <a:buAutoNum type="arabicPeriod"/>
            </a:pPr>
            <a:r>
              <a:rPr lang="en-US" sz="3600" dirty="0">
                <a:effectLst>
                  <a:outerShdw blurRad="38100" dist="38100" dir="2700000" algn="tl">
                    <a:srgbClr val="000000">
                      <a:alpha val="43137"/>
                    </a:srgbClr>
                  </a:outerShdw>
                </a:effectLst>
              </a:rPr>
              <a:t>The Spirit’s testimony to the Alpha and Omega (vv. 6-8)</a:t>
            </a:r>
          </a:p>
          <a:p>
            <a:pPr marL="457200" indent="-457200">
              <a:buAutoNum type="arabicPeriod"/>
            </a:pPr>
            <a:r>
              <a:rPr lang="en-US" sz="3600" dirty="0">
                <a:effectLst>
                  <a:outerShdw blurRad="38100" dist="38100" dir="2700000" algn="tl">
                    <a:srgbClr val="000000">
                      <a:alpha val="43137"/>
                    </a:srgbClr>
                  </a:outerShdw>
                </a:effectLst>
              </a:rPr>
              <a:t>God’s testimony to His Son (vv. 9, 10b)</a:t>
            </a:r>
          </a:p>
          <a:p>
            <a:pPr marL="457200" indent="-457200">
              <a:buAutoNum type="arabicPeriod"/>
            </a:pPr>
            <a:r>
              <a:rPr lang="en-US" sz="6600" dirty="0">
                <a:solidFill>
                  <a:srgbClr val="FFFF00"/>
                </a:solidFill>
                <a:effectLst>
                  <a:outerShdw blurRad="38100" dist="38100" dir="2700000" algn="tl">
                    <a:srgbClr val="000000">
                      <a:alpha val="43137"/>
                    </a:srgbClr>
                  </a:outerShdw>
                </a:effectLst>
              </a:rPr>
              <a:t>The personal testimony of belief in Jesus (v. 10)</a:t>
            </a:r>
          </a:p>
        </p:txBody>
      </p:sp>
    </p:spTree>
    <p:extLst>
      <p:ext uri="{BB962C8B-B14F-4D97-AF65-F5344CB8AC3E}">
        <p14:creationId xmlns:p14="http://schemas.microsoft.com/office/powerpoint/2010/main" val="192834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97DF-3433-28C8-A4DB-D1FC2AD7169F}"/>
              </a:ext>
            </a:extLst>
          </p:cNvPr>
          <p:cNvSpPr>
            <a:spLocks noGrp="1"/>
          </p:cNvSpPr>
          <p:nvPr>
            <p:ph type="title"/>
          </p:nvPr>
        </p:nvSpPr>
        <p:spPr/>
        <p:txBody>
          <a:bodyPr>
            <a:normAutofit/>
          </a:bodyPr>
          <a:lstStyle/>
          <a:p>
            <a:pPr algn="ctr"/>
            <a:r>
              <a:rPr lang="en-US" sz="6000">
                <a:effectLst>
                  <a:outerShdw blurRad="38100" dist="38100" dir="2700000" algn="tl">
                    <a:srgbClr val="000000">
                      <a:alpha val="43137"/>
                    </a:srgbClr>
                  </a:outerShdw>
                </a:effectLst>
              </a:rPr>
              <a:t>Four Indisputable Testimonies:</a:t>
            </a:r>
            <a:endParaRPr lang="en-US" sz="6000"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0337874-4280-8591-6344-C1FF73B9C28C}"/>
              </a:ext>
            </a:extLst>
          </p:cNvPr>
          <p:cNvSpPr>
            <a:spLocks noGrp="1"/>
          </p:cNvSpPr>
          <p:nvPr>
            <p:ph idx="1"/>
          </p:nvPr>
        </p:nvSpPr>
        <p:spPr/>
        <p:txBody>
          <a:bodyPr>
            <a:normAutofit fontScale="92500"/>
          </a:bodyPr>
          <a:lstStyle/>
          <a:p>
            <a:pPr marL="457200" indent="-457200">
              <a:buAutoNum type="arabicPeriod"/>
            </a:pPr>
            <a:r>
              <a:rPr lang="en-US" sz="3600" dirty="0">
                <a:effectLst>
                  <a:outerShdw blurRad="38100" dist="38100" dir="2700000" algn="tl">
                    <a:srgbClr val="000000">
                      <a:alpha val="43137"/>
                    </a:srgbClr>
                  </a:outerShdw>
                </a:effectLst>
              </a:rPr>
              <a:t>The eye-witness of John (1:1-3)</a:t>
            </a:r>
          </a:p>
          <a:p>
            <a:pPr marL="457200" indent="-457200">
              <a:buAutoNum type="arabicPeriod"/>
            </a:pPr>
            <a:r>
              <a:rPr lang="en-US" sz="3600" dirty="0">
                <a:effectLst>
                  <a:outerShdw blurRad="38100" dist="38100" dir="2700000" algn="tl">
                    <a:srgbClr val="000000">
                      <a:alpha val="43137"/>
                    </a:srgbClr>
                  </a:outerShdw>
                </a:effectLst>
              </a:rPr>
              <a:t>The Spirit’s testimony to the Alpha and Omega (vv. 6-8)</a:t>
            </a:r>
          </a:p>
          <a:p>
            <a:pPr marL="457200" indent="-457200">
              <a:buAutoNum type="arabicPeriod"/>
            </a:pPr>
            <a:r>
              <a:rPr lang="en-US" sz="3600" dirty="0">
                <a:effectLst>
                  <a:outerShdw blurRad="38100" dist="38100" dir="2700000" algn="tl">
                    <a:srgbClr val="000000">
                      <a:alpha val="43137"/>
                    </a:srgbClr>
                  </a:outerShdw>
                </a:effectLst>
              </a:rPr>
              <a:t>God’s testimony to His Son (vv. 9, 10b)</a:t>
            </a:r>
          </a:p>
          <a:p>
            <a:pPr marL="457200" indent="-457200">
              <a:buAutoNum type="arabicPeriod"/>
            </a:pPr>
            <a:r>
              <a:rPr lang="en-US" sz="3600" dirty="0">
                <a:effectLst>
                  <a:outerShdw blurRad="38100" dist="38100" dir="2700000" algn="tl">
                    <a:srgbClr val="000000">
                      <a:alpha val="43137"/>
                    </a:srgbClr>
                  </a:outerShdw>
                </a:effectLst>
              </a:rPr>
              <a:t>The personal testimony of belief in Jesus (v. 10)</a:t>
            </a:r>
          </a:p>
          <a:p>
            <a:pPr marL="457200" indent="-457200">
              <a:buAutoNum type="arabicPeriod"/>
            </a:pPr>
            <a:r>
              <a:rPr lang="en-US" sz="6600" dirty="0">
                <a:solidFill>
                  <a:srgbClr val="FFFF00"/>
                </a:solidFill>
                <a:effectLst>
                  <a:outerShdw blurRad="38100" dist="38100" dir="2700000" algn="tl">
                    <a:srgbClr val="000000">
                      <a:alpha val="43137"/>
                    </a:srgbClr>
                  </a:outerShdw>
                </a:effectLst>
              </a:rPr>
              <a:t>The testimony of eternal life defined (vv. 11-12)</a:t>
            </a:r>
          </a:p>
        </p:txBody>
      </p:sp>
    </p:spTree>
    <p:extLst>
      <p:ext uri="{BB962C8B-B14F-4D97-AF65-F5344CB8AC3E}">
        <p14:creationId xmlns:p14="http://schemas.microsoft.com/office/powerpoint/2010/main" val="243004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030E1-07CD-3D42-AA53-6D0EA05D0048}"/>
              </a:ext>
            </a:extLst>
          </p:cNvPr>
          <p:cNvSpPr>
            <a:spLocks noGrp="1"/>
          </p:cNvSpPr>
          <p:nvPr>
            <p:ph type="title"/>
          </p:nvPr>
        </p:nvSpPr>
        <p:spPr/>
        <p:txBody>
          <a:bodyPr/>
          <a:lstStyle/>
          <a:p>
            <a:pPr algn="ctr"/>
            <a:r>
              <a:rPr lang="en-US" dirty="0">
                <a:solidFill>
                  <a:srgbClr val="FFFF00"/>
                </a:solidFill>
              </a:rPr>
              <a:t>1 John 5:6 (</a:t>
            </a:r>
            <a:r>
              <a:rPr lang="en-US" cap="small" dirty="0">
                <a:solidFill>
                  <a:srgbClr val="FFFF00"/>
                </a:solidFill>
              </a:rPr>
              <a:t>nasb</a:t>
            </a:r>
            <a:r>
              <a:rPr lang="en-US" dirty="0">
                <a:solidFill>
                  <a:srgbClr val="FFFF00"/>
                </a:solidFill>
              </a:rPr>
              <a:t>)</a:t>
            </a:r>
          </a:p>
        </p:txBody>
      </p:sp>
      <p:sp>
        <p:nvSpPr>
          <p:cNvPr id="3" name="Content Placeholder 2">
            <a:extLst>
              <a:ext uri="{FF2B5EF4-FFF2-40B4-BE49-F238E27FC236}">
                <a16:creationId xmlns:a16="http://schemas.microsoft.com/office/drawing/2014/main" id="{762E6032-8737-3448-AF2D-C5CCAE7A2002}"/>
              </a:ext>
            </a:extLst>
          </p:cNvPr>
          <p:cNvSpPr>
            <a:spLocks noGrp="1"/>
          </p:cNvSpPr>
          <p:nvPr>
            <p:ph idx="1"/>
          </p:nvPr>
        </p:nvSpPr>
        <p:spPr>
          <a:xfrm>
            <a:off x="603850" y="1825625"/>
            <a:ext cx="10843404" cy="4351338"/>
          </a:xfrm>
        </p:spPr>
        <p:txBody>
          <a:bodyPr>
            <a:normAutofit lnSpcReduction="10000"/>
          </a:bodyPr>
          <a:lstStyle/>
          <a:p>
            <a:pPr marL="0" indent="0">
              <a:buNone/>
            </a:pPr>
            <a:r>
              <a:rPr lang="en-US" sz="5400" dirty="0"/>
              <a:t>This is the One who came by water and blood, Jesus Christ; not with the water only, but with the water and with the blood. It is the Spirit who testifies, because the Spirit is the truth. </a:t>
            </a:r>
          </a:p>
        </p:txBody>
      </p:sp>
    </p:spTree>
    <p:extLst>
      <p:ext uri="{BB962C8B-B14F-4D97-AF65-F5344CB8AC3E}">
        <p14:creationId xmlns:p14="http://schemas.microsoft.com/office/powerpoint/2010/main" val="232347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030E1-07CD-3D42-AA53-6D0EA05D0048}"/>
              </a:ext>
            </a:extLst>
          </p:cNvPr>
          <p:cNvSpPr>
            <a:spLocks noGrp="1"/>
          </p:cNvSpPr>
          <p:nvPr>
            <p:ph type="title"/>
          </p:nvPr>
        </p:nvSpPr>
        <p:spPr/>
        <p:txBody>
          <a:bodyPr/>
          <a:lstStyle/>
          <a:p>
            <a:pPr algn="ctr"/>
            <a:r>
              <a:rPr lang="en-US" dirty="0">
                <a:solidFill>
                  <a:srgbClr val="FFFF00"/>
                </a:solidFill>
              </a:rPr>
              <a:t>1 John 5:7-8 (</a:t>
            </a:r>
            <a:r>
              <a:rPr lang="en-US" cap="small" dirty="0">
                <a:solidFill>
                  <a:srgbClr val="FFFF00"/>
                </a:solidFill>
              </a:rPr>
              <a:t>nasb</a:t>
            </a:r>
            <a:r>
              <a:rPr lang="en-US" dirty="0">
                <a:solidFill>
                  <a:srgbClr val="FFFF00"/>
                </a:solidFill>
              </a:rPr>
              <a:t>)</a:t>
            </a:r>
          </a:p>
        </p:txBody>
      </p:sp>
      <p:sp>
        <p:nvSpPr>
          <p:cNvPr id="3" name="Content Placeholder 2">
            <a:extLst>
              <a:ext uri="{FF2B5EF4-FFF2-40B4-BE49-F238E27FC236}">
                <a16:creationId xmlns:a16="http://schemas.microsoft.com/office/drawing/2014/main" id="{762E6032-8737-3448-AF2D-C5CCAE7A2002}"/>
              </a:ext>
            </a:extLst>
          </p:cNvPr>
          <p:cNvSpPr>
            <a:spLocks noGrp="1"/>
          </p:cNvSpPr>
          <p:nvPr>
            <p:ph idx="1"/>
          </p:nvPr>
        </p:nvSpPr>
        <p:spPr>
          <a:xfrm>
            <a:off x="603849" y="1825625"/>
            <a:ext cx="11197087" cy="4351338"/>
          </a:xfrm>
        </p:spPr>
        <p:txBody>
          <a:bodyPr>
            <a:normAutofit/>
          </a:bodyPr>
          <a:lstStyle/>
          <a:p>
            <a:pPr marL="0" indent="0" algn="ctr">
              <a:buNone/>
            </a:pPr>
            <a:r>
              <a:rPr lang="en-US" sz="3200" dirty="0">
                <a:solidFill>
                  <a:srgbClr val="FFFF00"/>
                </a:solidFill>
              </a:rPr>
              <a:t>7</a:t>
            </a:r>
            <a:r>
              <a:rPr lang="en-US" sz="5400" dirty="0"/>
              <a:t> For there are three that testify: </a:t>
            </a:r>
          </a:p>
          <a:p>
            <a:pPr marL="0" indent="0">
              <a:buNone/>
            </a:pPr>
            <a:endParaRPr lang="en-US" sz="5400" dirty="0"/>
          </a:p>
          <a:p>
            <a:pPr marL="0" indent="0" algn="ctr">
              <a:buNone/>
            </a:pPr>
            <a:r>
              <a:rPr lang="en-US" sz="3200" dirty="0">
                <a:solidFill>
                  <a:srgbClr val="FFFF00"/>
                </a:solidFill>
              </a:rPr>
              <a:t>8</a:t>
            </a:r>
            <a:r>
              <a:rPr lang="en-US" sz="5400" dirty="0"/>
              <a:t> the Spirit and the water and the blood; and the three are in agreement.</a:t>
            </a:r>
          </a:p>
        </p:txBody>
      </p:sp>
    </p:spTree>
    <p:extLst>
      <p:ext uri="{BB962C8B-B14F-4D97-AF65-F5344CB8AC3E}">
        <p14:creationId xmlns:p14="http://schemas.microsoft.com/office/powerpoint/2010/main" val="4258892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1DC6C-A721-1779-6AFC-96CADE656D03}"/>
              </a:ext>
            </a:extLst>
          </p:cNvPr>
          <p:cNvSpPr>
            <a:spLocks noGrp="1"/>
          </p:cNvSpPr>
          <p:nvPr>
            <p:ph type="title"/>
          </p:nvPr>
        </p:nvSpPr>
        <p:spPr/>
        <p:txBody>
          <a:bodyPr/>
          <a:lstStyle/>
          <a:p>
            <a:pPr algn="ctr"/>
            <a:r>
              <a:rPr lang="en-US" dirty="0">
                <a:solidFill>
                  <a:srgbClr val="FFFF00"/>
                </a:solidFill>
              </a:rPr>
              <a:t>1 John 5:9 (</a:t>
            </a:r>
            <a:r>
              <a:rPr lang="en-US" cap="small" dirty="0">
                <a:solidFill>
                  <a:srgbClr val="FFFF00"/>
                </a:solidFill>
              </a:rPr>
              <a:t>nasb</a:t>
            </a:r>
            <a:r>
              <a:rPr lang="en-US" dirty="0">
                <a:solidFill>
                  <a:srgbClr val="FFFF00"/>
                </a:solidFill>
              </a:rPr>
              <a:t>)</a:t>
            </a:r>
          </a:p>
        </p:txBody>
      </p:sp>
      <p:sp>
        <p:nvSpPr>
          <p:cNvPr id="3" name="Content Placeholder 2">
            <a:extLst>
              <a:ext uri="{FF2B5EF4-FFF2-40B4-BE49-F238E27FC236}">
                <a16:creationId xmlns:a16="http://schemas.microsoft.com/office/drawing/2014/main" id="{B83FEEBF-78CC-8EB1-4E79-098F2276EC63}"/>
              </a:ext>
            </a:extLst>
          </p:cNvPr>
          <p:cNvSpPr>
            <a:spLocks noGrp="1"/>
          </p:cNvSpPr>
          <p:nvPr>
            <p:ph idx="1"/>
          </p:nvPr>
        </p:nvSpPr>
        <p:spPr>
          <a:xfrm>
            <a:off x="508958" y="1825625"/>
            <a:ext cx="11455880" cy="4667250"/>
          </a:xfrm>
        </p:spPr>
        <p:txBody>
          <a:bodyPr>
            <a:normAutofit/>
          </a:bodyPr>
          <a:lstStyle/>
          <a:p>
            <a:pPr marL="0" indent="0">
              <a:buNone/>
            </a:pPr>
            <a:r>
              <a:rPr lang="en-US" sz="6000" dirty="0"/>
              <a:t>If we receive the testimony of men, the testimony of God is greater; for the testimony of God is this, that He has testified concerning His Son.</a:t>
            </a:r>
            <a:endParaRPr lang="en-US" sz="4000" dirty="0"/>
          </a:p>
        </p:txBody>
      </p:sp>
    </p:spTree>
    <p:extLst>
      <p:ext uri="{BB962C8B-B14F-4D97-AF65-F5344CB8AC3E}">
        <p14:creationId xmlns:p14="http://schemas.microsoft.com/office/powerpoint/2010/main" val="3452310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1DC6C-A721-1779-6AFC-96CADE656D03}"/>
              </a:ext>
            </a:extLst>
          </p:cNvPr>
          <p:cNvSpPr>
            <a:spLocks noGrp="1"/>
          </p:cNvSpPr>
          <p:nvPr>
            <p:ph type="title"/>
          </p:nvPr>
        </p:nvSpPr>
        <p:spPr/>
        <p:txBody>
          <a:bodyPr/>
          <a:lstStyle/>
          <a:p>
            <a:pPr algn="ctr"/>
            <a:r>
              <a:rPr lang="en-US" dirty="0">
                <a:solidFill>
                  <a:srgbClr val="FFFF00"/>
                </a:solidFill>
              </a:rPr>
              <a:t>1 John 5:10 (</a:t>
            </a:r>
            <a:r>
              <a:rPr lang="en-US" cap="small" dirty="0">
                <a:solidFill>
                  <a:srgbClr val="FFFF00"/>
                </a:solidFill>
              </a:rPr>
              <a:t>nasb</a:t>
            </a:r>
            <a:r>
              <a:rPr lang="en-US" dirty="0">
                <a:solidFill>
                  <a:srgbClr val="FFFF00"/>
                </a:solidFill>
              </a:rPr>
              <a:t>)</a:t>
            </a:r>
          </a:p>
        </p:txBody>
      </p:sp>
      <p:sp>
        <p:nvSpPr>
          <p:cNvPr id="3" name="Content Placeholder 2">
            <a:extLst>
              <a:ext uri="{FF2B5EF4-FFF2-40B4-BE49-F238E27FC236}">
                <a16:creationId xmlns:a16="http://schemas.microsoft.com/office/drawing/2014/main" id="{B83FEEBF-78CC-8EB1-4E79-098F2276EC63}"/>
              </a:ext>
            </a:extLst>
          </p:cNvPr>
          <p:cNvSpPr>
            <a:spLocks noGrp="1"/>
          </p:cNvSpPr>
          <p:nvPr>
            <p:ph idx="1"/>
          </p:nvPr>
        </p:nvSpPr>
        <p:spPr>
          <a:xfrm>
            <a:off x="508958" y="1825625"/>
            <a:ext cx="11412748" cy="4667250"/>
          </a:xfrm>
        </p:spPr>
        <p:txBody>
          <a:bodyPr>
            <a:normAutofit/>
          </a:bodyPr>
          <a:lstStyle/>
          <a:p>
            <a:pPr marL="0" indent="0">
              <a:buNone/>
            </a:pPr>
            <a:r>
              <a:rPr lang="en-US" sz="5400" dirty="0"/>
              <a:t>The one who believes in the Son of God has the testimony in himself; the one who does not believe God has made Him a liar, because he has not believed in the testimony that God has given concerning His Son.</a:t>
            </a:r>
          </a:p>
        </p:txBody>
      </p:sp>
    </p:spTree>
    <p:extLst>
      <p:ext uri="{BB962C8B-B14F-4D97-AF65-F5344CB8AC3E}">
        <p14:creationId xmlns:p14="http://schemas.microsoft.com/office/powerpoint/2010/main" val="144377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1DC6C-A721-1779-6AFC-96CADE656D03}"/>
              </a:ext>
            </a:extLst>
          </p:cNvPr>
          <p:cNvSpPr>
            <a:spLocks noGrp="1"/>
          </p:cNvSpPr>
          <p:nvPr>
            <p:ph type="title"/>
          </p:nvPr>
        </p:nvSpPr>
        <p:spPr/>
        <p:txBody>
          <a:bodyPr/>
          <a:lstStyle/>
          <a:p>
            <a:pPr algn="ctr"/>
            <a:r>
              <a:rPr lang="en-US" dirty="0">
                <a:solidFill>
                  <a:srgbClr val="FFFF00"/>
                </a:solidFill>
              </a:rPr>
              <a:t>1 John 5:11-12 (</a:t>
            </a:r>
            <a:r>
              <a:rPr lang="en-US" cap="small" dirty="0">
                <a:solidFill>
                  <a:srgbClr val="FFFF00"/>
                </a:solidFill>
              </a:rPr>
              <a:t>nasb</a:t>
            </a:r>
            <a:r>
              <a:rPr lang="en-US" dirty="0">
                <a:solidFill>
                  <a:srgbClr val="FFFF00"/>
                </a:solidFill>
              </a:rPr>
              <a:t>)</a:t>
            </a:r>
          </a:p>
        </p:txBody>
      </p:sp>
      <p:sp>
        <p:nvSpPr>
          <p:cNvPr id="3" name="Content Placeholder 2">
            <a:extLst>
              <a:ext uri="{FF2B5EF4-FFF2-40B4-BE49-F238E27FC236}">
                <a16:creationId xmlns:a16="http://schemas.microsoft.com/office/drawing/2014/main" id="{B83FEEBF-78CC-8EB1-4E79-098F2276EC63}"/>
              </a:ext>
            </a:extLst>
          </p:cNvPr>
          <p:cNvSpPr>
            <a:spLocks noGrp="1"/>
          </p:cNvSpPr>
          <p:nvPr>
            <p:ph idx="1"/>
          </p:nvPr>
        </p:nvSpPr>
        <p:spPr>
          <a:xfrm>
            <a:off x="681487" y="1690688"/>
            <a:ext cx="10672313" cy="4667250"/>
          </a:xfrm>
        </p:spPr>
        <p:txBody>
          <a:bodyPr>
            <a:normAutofit fontScale="92500" lnSpcReduction="10000"/>
          </a:bodyPr>
          <a:lstStyle/>
          <a:p>
            <a:pPr marL="0" indent="0">
              <a:buNone/>
            </a:pPr>
            <a:r>
              <a:rPr lang="en-US" sz="3500" dirty="0">
                <a:solidFill>
                  <a:srgbClr val="FFFF00"/>
                </a:solidFill>
              </a:rPr>
              <a:t>11 </a:t>
            </a:r>
            <a:r>
              <a:rPr lang="en-US" sz="5200" dirty="0"/>
              <a:t>And the testimony is this, that God has given us eternal life, and this life is in His Son.</a:t>
            </a:r>
          </a:p>
          <a:p>
            <a:pPr marL="0" indent="0">
              <a:buNone/>
            </a:pPr>
            <a:endParaRPr lang="en-US" sz="4800" dirty="0"/>
          </a:p>
          <a:p>
            <a:pPr marL="0" indent="0">
              <a:buNone/>
            </a:pPr>
            <a:r>
              <a:rPr lang="en-US" sz="3500" dirty="0">
                <a:solidFill>
                  <a:srgbClr val="FFFF00"/>
                </a:solidFill>
              </a:rPr>
              <a:t>12 </a:t>
            </a:r>
            <a:r>
              <a:rPr lang="en-US" sz="5200" dirty="0"/>
              <a:t>He who has the Son has the life; he who does not have the Son of God does not have the life. </a:t>
            </a:r>
            <a:endParaRPr lang="en-US" sz="4800" dirty="0"/>
          </a:p>
        </p:txBody>
      </p:sp>
    </p:spTree>
    <p:extLst>
      <p:ext uri="{BB962C8B-B14F-4D97-AF65-F5344CB8AC3E}">
        <p14:creationId xmlns:p14="http://schemas.microsoft.com/office/powerpoint/2010/main" val="310003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C8FBD-94C6-20E2-F415-FBB8DE547790}"/>
              </a:ext>
            </a:extLst>
          </p:cNvPr>
          <p:cNvSpPr>
            <a:spLocks noGrp="1"/>
          </p:cNvSpPr>
          <p:nvPr>
            <p:ph type="title"/>
          </p:nvPr>
        </p:nvSpPr>
        <p:spPr/>
        <p:txBody>
          <a:bodyPr>
            <a:noAutofit/>
          </a:bodyPr>
          <a:lstStyle/>
          <a:p>
            <a:r>
              <a:rPr lang="en-US" sz="4800"/>
              <a:t>There are Four Indisputable Testimonies</a:t>
            </a:r>
            <a:r>
              <a:rPr lang="en-US" sz="4800" dirty="0"/>
              <a:t>:</a:t>
            </a:r>
          </a:p>
        </p:txBody>
      </p:sp>
      <p:sp>
        <p:nvSpPr>
          <p:cNvPr id="3" name="Content Placeholder 2">
            <a:extLst>
              <a:ext uri="{FF2B5EF4-FFF2-40B4-BE49-F238E27FC236}">
                <a16:creationId xmlns:a16="http://schemas.microsoft.com/office/drawing/2014/main" id="{98DC0BC6-0B49-C350-1FDC-507DFA943707}"/>
              </a:ext>
            </a:extLst>
          </p:cNvPr>
          <p:cNvSpPr>
            <a:spLocks noGrp="1"/>
          </p:cNvSpPr>
          <p:nvPr>
            <p:ph idx="1"/>
          </p:nvPr>
        </p:nvSpPr>
        <p:spPr>
          <a:xfrm>
            <a:off x="130834" y="1552754"/>
            <a:ext cx="11930332" cy="5201727"/>
          </a:xfrm>
        </p:spPr>
        <p:txBody>
          <a:bodyPr>
            <a:normAutofit fontScale="70000" lnSpcReduction="20000"/>
          </a:bodyPr>
          <a:lstStyle/>
          <a:p>
            <a:pPr marL="4171950" lvl="8" indent="-514350">
              <a:buAutoNum type="arabicPeriod"/>
            </a:pPr>
            <a:r>
              <a:rPr lang="en-US" sz="7000" dirty="0"/>
              <a:t> The Apostle John</a:t>
            </a:r>
          </a:p>
          <a:p>
            <a:pPr marL="4171950" lvl="8" indent="-514350">
              <a:buAutoNum type="arabicPeriod"/>
            </a:pPr>
            <a:r>
              <a:rPr lang="en-US" sz="7000" dirty="0"/>
              <a:t> The Holy Spirit</a:t>
            </a:r>
          </a:p>
          <a:p>
            <a:pPr marL="4171950" lvl="8" indent="-514350">
              <a:buAutoNum type="arabicPeriod"/>
            </a:pPr>
            <a:r>
              <a:rPr lang="en-US" sz="7000" dirty="0"/>
              <a:t> God the Father</a:t>
            </a:r>
          </a:p>
          <a:p>
            <a:pPr marL="4171950" lvl="8" indent="-514350">
              <a:buAutoNum type="arabicPeriod"/>
            </a:pPr>
            <a:r>
              <a:rPr lang="en-US" sz="7000" dirty="0"/>
              <a:t> The believer</a:t>
            </a:r>
          </a:p>
          <a:p>
            <a:pPr marL="514350" indent="-514350">
              <a:buAutoNum type="arabicPeriod"/>
            </a:pPr>
            <a:endParaRPr lang="en-US" dirty="0"/>
          </a:p>
          <a:p>
            <a:pPr marL="514350" indent="-514350">
              <a:buAutoNum type="arabicPeriod"/>
            </a:pPr>
            <a:endParaRPr lang="en-US" dirty="0"/>
          </a:p>
          <a:p>
            <a:pPr marL="0" indent="0" algn="ctr">
              <a:buNone/>
            </a:pPr>
            <a:r>
              <a:rPr lang="en-US" sz="4600" dirty="0"/>
              <a:t>Testimonies about Jesus in John 5:31-46: </a:t>
            </a:r>
          </a:p>
          <a:p>
            <a:pPr marL="0" indent="0" algn="ctr">
              <a:buNone/>
            </a:pPr>
            <a:endParaRPr lang="en-US" sz="4100" dirty="0"/>
          </a:p>
          <a:p>
            <a:pPr marL="0" indent="0" algn="ctr">
              <a:buNone/>
            </a:pPr>
            <a:r>
              <a:rPr lang="en-US" sz="5700" dirty="0"/>
              <a:t>John the Baptist, the works of Jesus, God the Father, </a:t>
            </a:r>
          </a:p>
          <a:p>
            <a:pPr marL="0" indent="0" algn="ctr">
              <a:buNone/>
            </a:pPr>
            <a:r>
              <a:rPr lang="en-US" sz="5700" dirty="0"/>
              <a:t>the Scriptures, and Moses. </a:t>
            </a:r>
          </a:p>
          <a:p>
            <a:pPr marL="514350" indent="-514350">
              <a:buAutoNum type="arabicPeriod"/>
            </a:pPr>
            <a:endParaRPr lang="en-US" dirty="0"/>
          </a:p>
        </p:txBody>
      </p:sp>
    </p:spTree>
    <p:extLst>
      <p:ext uri="{BB962C8B-B14F-4D97-AF65-F5344CB8AC3E}">
        <p14:creationId xmlns:p14="http://schemas.microsoft.com/office/powerpoint/2010/main" val="3234115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97DF-3433-28C8-A4DB-D1FC2AD7169F}"/>
              </a:ext>
            </a:extLst>
          </p:cNvPr>
          <p:cNvSpPr>
            <a:spLocks noGrp="1"/>
          </p:cNvSpPr>
          <p:nvPr>
            <p:ph type="title"/>
          </p:nvPr>
        </p:nvSpPr>
        <p:spPr>
          <a:xfrm>
            <a:off x="4702628" y="365125"/>
            <a:ext cx="6651171" cy="1325563"/>
          </a:xfrm>
        </p:spPr>
        <p:txBody>
          <a:bodyPr>
            <a:normAutofit/>
          </a:bodyPr>
          <a:lstStyle/>
          <a:p>
            <a:r>
              <a:rPr lang="en-US" sz="4000" u="sng" dirty="0">
                <a:effectLst>
                  <a:outerShdw blurRad="38100" dist="38100" dir="2700000" algn="tl">
                    <a:srgbClr val="000000">
                      <a:alpha val="43137"/>
                    </a:srgbClr>
                  </a:outerShdw>
                </a:effectLst>
              </a:rPr>
              <a:t>Four Indisputable Testimonies:</a:t>
            </a:r>
          </a:p>
        </p:txBody>
      </p:sp>
      <p:sp>
        <p:nvSpPr>
          <p:cNvPr id="3" name="Content Placeholder 2">
            <a:extLst>
              <a:ext uri="{FF2B5EF4-FFF2-40B4-BE49-F238E27FC236}">
                <a16:creationId xmlns:a16="http://schemas.microsoft.com/office/drawing/2014/main" id="{20337874-4280-8591-6344-C1FF73B9C28C}"/>
              </a:ext>
            </a:extLst>
          </p:cNvPr>
          <p:cNvSpPr>
            <a:spLocks noGrp="1"/>
          </p:cNvSpPr>
          <p:nvPr>
            <p:ph idx="1"/>
          </p:nvPr>
        </p:nvSpPr>
        <p:spPr>
          <a:xfrm>
            <a:off x="4433977" y="1825625"/>
            <a:ext cx="7548114" cy="4351338"/>
          </a:xfrm>
        </p:spPr>
        <p:txBody>
          <a:bodyPr>
            <a:normAutofit/>
          </a:bodyPr>
          <a:lstStyle/>
          <a:p>
            <a:pPr marL="457200" indent="-457200">
              <a:buAutoNum type="arabicPeriod"/>
            </a:pPr>
            <a:r>
              <a:rPr lang="en-US" sz="6600" dirty="0">
                <a:solidFill>
                  <a:srgbClr val="FFFF00"/>
                </a:solidFill>
                <a:effectLst>
                  <a:outerShdw blurRad="38100" dist="38100" dir="2700000" algn="tl">
                    <a:srgbClr val="000000">
                      <a:alpha val="43137"/>
                    </a:srgbClr>
                  </a:outerShdw>
                </a:effectLst>
              </a:rPr>
              <a:t>The eye-witness of John (1:1-3)</a:t>
            </a:r>
          </a:p>
        </p:txBody>
      </p:sp>
      <p:pic>
        <p:nvPicPr>
          <p:cNvPr id="5" name="Picture 4">
            <a:extLst>
              <a:ext uri="{FF2B5EF4-FFF2-40B4-BE49-F238E27FC236}">
                <a16:creationId xmlns:a16="http://schemas.microsoft.com/office/drawing/2014/main" id="{FC1926BE-6F19-D2A4-74B8-CBBDD29C719A}"/>
              </a:ext>
            </a:extLst>
          </p:cNvPr>
          <p:cNvPicPr>
            <a:picLocks noChangeAspect="1"/>
          </p:cNvPicPr>
          <p:nvPr/>
        </p:nvPicPr>
        <p:blipFill rotWithShape="1">
          <a:blip r:embed="rId3"/>
          <a:srcRect l="34196" r="30179"/>
          <a:stretch/>
        </p:blipFill>
        <p:spPr>
          <a:xfrm>
            <a:off x="20" y="10"/>
            <a:ext cx="4343380" cy="6857990"/>
          </a:xfrm>
          <a:prstGeom prst="rect">
            <a:avLst/>
          </a:prstGeom>
        </p:spPr>
      </p:pic>
    </p:spTree>
    <p:extLst>
      <p:ext uri="{BB962C8B-B14F-4D97-AF65-F5344CB8AC3E}">
        <p14:creationId xmlns:p14="http://schemas.microsoft.com/office/powerpoint/2010/main" val="68705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EF70-FD48-2F79-484F-2D5B912ACDF7}"/>
              </a:ext>
            </a:extLst>
          </p:cNvPr>
          <p:cNvSpPr>
            <a:spLocks noGrp="1"/>
          </p:cNvSpPr>
          <p:nvPr>
            <p:ph type="title"/>
          </p:nvPr>
        </p:nvSpPr>
        <p:spPr/>
        <p:txBody>
          <a:bodyPr>
            <a:normAutofit/>
          </a:bodyPr>
          <a:lstStyle/>
          <a:p>
            <a:pPr algn="ctr"/>
            <a:r>
              <a:rPr lang="en-US" sz="6600" dirty="0">
                <a:solidFill>
                  <a:srgbClr val="FFFF00"/>
                </a:solidFill>
                <a:effectLst>
                  <a:outerShdw blurRad="38100" dist="38100" dir="2700000" algn="tl">
                    <a:srgbClr val="000000">
                      <a:alpha val="43137"/>
                    </a:srgbClr>
                  </a:outerShdw>
                </a:effectLst>
              </a:rPr>
              <a:t>1 John 1:1</a:t>
            </a:r>
          </a:p>
        </p:txBody>
      </p:sp>
      <p:sp>
        <p:nvSpPr>
          <p:cNvPr id="3" name="Content Placeholder 2">
            <a:extLst>
              <a:ext uri="{FF2B5EF4-FFF2-40B4-BE49-F238E27FC236}">
                <a16:creationId xmlns:a16="http://schemas.microsoft.com/office/drawing/2014/main" id="{AC2758CE-C518-9606-47C1-8DE025136E47}"/>
              </a:ext>
            </a:extLst>
          </p:cNvPr>
          <p:cNvSpPr>
            <a:spLocks noGrp="1"/>
          </p:cNvSpPr>
          <p:nvPr>
            <p:ph idx="1"/>
          </p:nvPr>
        </p:nvSpPr>
        <p:spPr/>
        <p:txBody>
          <a:bodyPr>
            <a:normAutofit fontScale="92500" lnSpcReduction="10000"/>
          </a:bodyPr>
          <a:lstStyle/>
          <a:p>
            <a:pPr marL="0" indent="0">
              <a:buNone/>
            </a:pPr>
            <a:r>
              <a:rPr lang="en-US" sz="6000" dirty="0">
                <a:effectLst>
                  <a:outerShdw blurRad="38100" dist="38100" dir="2700000" algn="tl">
                    <a:srgbClr val="000000">
                      <a:alpha val="43137"/>
                    </a:srgbClr>
                  </a:outerShdw>
                </a:effectLst>
              </a:rPr>
              <a:t>What was from the beginning, what we have heard, what we have seen with our eyes, what we have looked at and touched with our hands, concerning the Word of Life – </a:t>
            </a:r>
          </a:p>
        </p:txBody>
      </p:sp>
    </p:spTree>
    <p:extLst>
      <p:ext uri="{BB962C8B-B14F-4D97-AF65-F5344CB8AC3E}">
        <p14:creationId xmlns:p14="http://schemas.microsoft.com/office/powerpoint/2010/main" val="2602145713"/>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39</TotalTime>
  <Words>577</Words>
  <Application>Microsoft Office PowerPoint</Application>
  <PresentationFormat>Widescreen</PresentationFormat>
  <Paragraphs>53</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Corbel</vt:lpstr>
      <vt:lpstr>Depth</vt:lpstr>
      <vt:lpstr>Now That You Have Passed the Test,  Make Your Testimony Sure</vt:lpstr>
      <vt:lpstr>1 John 5:6 (nasb)</vt:lpstr>
      <vt:lpstr>1 John 5:7-8 (nasb)</vt:lpstr>
      <vt:lpstr>1 John 5:9 (nasb)</vt:lpstr>
      <vt:lpstr>1 John 5:10 (nasb)</vt:lpstr>
      <vt:lpstr>1 John 5:11-12 (nasb)</vt:lpstr>
      <vt:lpstr>There are Four Indisputable Testimonies:</vt:lpstr>
      <vt:lpstr>Four Indisputable Testimonies:</vt:lpstr>
      <vt:lpstr>1 John 1:1</vt:lpstr>
      <vt:lpstr>1 John 1:2</vt:lpstr>
      <vt:lpstr>1 John 1:3</vt:lpstr>
      <vt:lpstr>Four Indisputable Testimonies:</vt:lpstr>
      <vt:lpstr>Four Indisputable Testimonies:</vt:lpstr>
      <vt:lpstr>Four Indisputable Testimonies:</vt:lpstr>
      <vt:lpstr>Four Indisputable Testimonies: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Now That You Have Passed the Test,  Make Your Testimony Sure</dc:title>
  <dc:creator>David Williamson</dc:creator>
  <cp:lastModifiedBy>David Williamson</cp:lastModifiedBy>
  <cp:revision>1</cp:revision>
  <dcterms:created xsi:type="dcterms:W3CDTF">2023-11-11T20:09:13Z</dcterms:created>
  <dcterms:modified xsi:type="dcterms:W3CDTF">2023-11-11T20:49:10Z</dcterms:modified>
</cp:coreProperties>
</file>