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61" r:id="rId8"/>
    <p:sldId id="263" r:id="rId9"/>
    <p:sldId id="262" r:id="rId10"/>
    <p:sldId id="259" r:id="rId11"/>
    <p:sldId id="26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A40EE-35C1-4CB5-800C-BDDFEFCBF447}" v="1" dt="2023-11-20T16:23:17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182A40EE-35C1-4CB5-800C-BDDFEFCBF447}"/>
    <pc:docChg chg="custSel addSld modSld">
      <pc:chgData name="David Williamson" userId="a73da8032f1697b1" providerId="LiveId" clId="{182A40EE-35C1-4CB5-800C-BDDFEFCBF447}" dt="2023-11-20T16:23:30.944" v="22" actId="14100"/>
      <pc:docMkLst>
        <pc:docMk/>
      </pc:docMkLst>
      <pc:sldChg chg="modSp new mod">
        <pc:chgData name="David Williamson" userId="a73da8032f1697b1" providerId="LiveId" clId="{182A40EE-35C1-4CB5-800C-BDDFEFCBF447}" dt="2023-11-20T16:22:57.148" v="17" actId="14100"/>
        <pc:sldMkLst>
          <pc:docMk/>
          <pc:sldMk cId="2465100717" sldId="267"/>
        </pc:sldMkLst>
        <pc:spChg chg="mod">
          <ac:chgData name="David Williamson" userId="a73da8032f1697b1" providerId="LiveId" clId="{182A40EE-35C1-4CB5-800C-BDDFEFCBF447}" dt="2023-11-20T16:22:51.273" v="15" actId="1076"/>
          <ac:spMkLst>
            <pc:docMk/>
            <pc:sldMk cId="2465100717" sldId="267"/>
            <ac:spMk id="2" creationId="{99DC3465-B76E-81D5-E3AE-64A1783298E2}"/>
          </ac:spMkLst>
        </pc:spChg>
        <pc:spChg chg="mod">
          <ac:chgData name="David Williamson" userId="a73da8032f1697b1" providerId="LiveId" clId="{182A40EE-35C1-4CB5-800C-BDDFEFCBF447}" dt="2023-11-20T16:22:57.148" v="17" actId="14100"/>
          <ac:spMkLst>
            <pc:docMk/>
            <pc:sldMk cId="2465100717" sldId="267"/>
            <ac:spMk id="3" creationId="{6F537E0B-66F9-3A63-B258-9EC4DB4C8B40}"/>
          </ac:spMkLst>
        </pc:spChg>
      </pc:sldChg>
      <pc:sldChg chg="addSp delSp modSp new mod">
        <pc:chgData name="David Williamson" userId="a73da8032f1697b1" providerId="LiveId" clId="{182A40EE-35C1-4CB5-800C-BDDFEFCBF447}" dt="2023-11-20T16:23:30.944" v="22" actId="14100"/>
        <pc:sldMkLst>
          <pc:docMk/>
          <pc:sldMk cId="181397947" sldId="268"/>
        </pc:sldMkLst>
        <pc:spChg chg="del">
          <ac:chgData name="David Williamson" userId="a73da8032f1697b1" providerId="LiveId" clId="{182A40EE-35C1-4CB5-800C-BDDFEFCBF447}" dt="2023-11-20T16:23:17.288" v="19"/>
          <ac:spMkLst>
            <pc:docMk/>
            <pc:sldMk cId="181397947" sldId="268"/>
            <ac:spMk id="3" creationId="{186414BD-9946-C3F5-00D4-4A4C957BD70B}"/>
          </ac:spMkLst>
        </pc:spChg>
        <pc:picChg chg="add mod">
          <ac:chgData name="David Williamson" userId="a73da8032f1697b1" providerId="LiveId" clId="{182A40EE-35C1-4CB5-800C-BDDFEFCBF447}" dt="2023-11-20T16:23:30.944" v="22" actId="14100"/>
          <ac:picMkLst>
            <pc:docMk/>
            <pc:sldMk cId="181397947" sldId="268"/>
            <ac:picMk id="4" creationId="{2323DFD8-715A-C372-48E1-6806EE1261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798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1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0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7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3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3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90F918-DEFC-4BCE-A40F-FA7187F515B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CA03-1716-4B02-A61C-5AD74642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2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D6E3-B217-CCA3-61AD-54E08FDAB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766" y="1441833"/>
            <a:ext cx="10472468" cy="2251279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“Blessed Assurance – I’m So Glad It’s Mine!”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B4D25-B077-5375-85AC-244F117C5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936" y="5398482"/>
            <a:ext cx="4554598" cy="86142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5:13-15</a:t>
            </a:r>
          </a:p>
        </p:txBody>
      </p:sp>
    </p:spTree>
    <p:extLst>
      <p:ext uri="{BB962C8B-B14F-4D97-AF65-F5344CB8AC3E}">
        <p14:creationId xmlns:p14="http://schemas.microsoft.com/office/powerpoint/2010/main" val="307473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39D-5C79-7EC6-30D2-1EBF053D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the confidence (assurance) which we have before Him, that, if we ask anything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His will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 hears us.”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9C8-1096-2EB0-9E9F-0A26B3F0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97" y="4195488"/>
            <a:ext cx="10887405" cy="25189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The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enjoyed (14).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92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39D-5C79-7EC6-30D2-1EBF053D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if we know that He hears us in whatever we ask, we know that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the requests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we have asked from Him.”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9C8-1096-2EB0-9E9F-0A26B3F0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78" y="4589253"/>
            <a:ext cx="9584816" cy="207033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God’s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experienced (15).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49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3465-B76E-81D5-E3AE-64A17832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64" y="383707"/>
            <a:ext cx="9404723" cy="1400530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Verses on the Will of God: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7E0B-66F9-3A63-B258-9EC4DB4C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87" y="1500996"/>
            <a:ext cx="3804249" cy="48998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6:9-10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6:33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12:2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5:15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 2:12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 5:16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13:20-21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0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A75C-08C7-3CE3-4118-5476FE94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red and black text on a beige background&#10;&#10;Description automatically generated">
            <a:extLst>
              <a:ext uri="{FF2B5EF4-FFF2-40B4-BE49-F238E27FC236}">
                <a16:creationId xmlns:a16="http://schemas.microsoft.com/office/drawing/2014/main" id="{2323DFD8-715A-C372-48E1-6806EE126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0" y="0"/>
            <a:ext cx="12192000" cy="68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4A36-8300-5C30-1125-663B85D3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25" y="126346"/>
            <a:ext cx="5970349" cy="103822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1 John 5:13-15 </a:t>
            </a:r>
            <a:r>
              <a:rPr lang="en-US" sz="3600" cap="small" dirty="0">
                <a:solidFill>
                  <a:srgbClr val="FFFF00"/>
                </a:solidFill>
              </a:rPr>
              <a:t>(NASB)</a:t>
            </a:r>
            <a:endParaRPr lang="en-US" cap="small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2842-A21A-7FC9-AA7C-3B859A0E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7" y="1483744"/>
            <a:ext cx="11300604" cy="5598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 I have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 you who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of God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that you may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you have  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life. </a:t>
            </a:r>
          </a:p>
        </p:txBody>
      </p:sp>
    </p:spTree>
    <p:extLst>
      <p:ext uri="{BB962C8B-B14F-4D97-AF65-F5344CB8AC3E}">
        <p14:creationId xmlns:p14="http://schemas.microsoft.com/office/powerpoint/2010/main" val="251824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4A36-8300-5C30-1125-663B85D3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25" y="126346"/>
            <a:ext cx="5970349" cy="103822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1 John 5:13-15 </a:t>
            </a:r>
            <a:r>
              <a:rPr lang="en-US" sz="3600" cap="small" dirty="0">
                <a:solidFill>
                  <a:srgbClr val="FFFF00"/>
                </a:solidFill>
              </a:rPr>
              <a:t>(NASB)</a:t>
            </a:r>
            <a:endParaRPr lang="en-US" cap="small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2842-A21A-7FC9-AA7C-3B859A0E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0" y="1561381"/>
            <a:ext cx="10808898" cy="5598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(assurance) which we have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Him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that, if we ask anything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His will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hears us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61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4A36-8300-5C30-1125-663B85D3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25" y="126346"/>
            <a:ext cx="5970349" cy="103822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1 John 5:13-15 </a:t>
            </a:r>
            <a:r>
              <a:rPr lang="en-US" sz="3600" cap="small" dirty="0">
                <a:solidFill>
                  <a:srgbClr val="FFFF00"/>
                </a:solidFill>
              </a:rPr>
              <a:t>(NASB)</a:t>
            </a:r>
            <a:endParaRPr lang="en-US" cap="small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2842-A21A-7FC9-AA7C-3B859A0E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863305"/>
            <a:ext cx="11300604" cy="4554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we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He hears us in whatever we ask, we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the requests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we have asked from Him.</a:t>
            </a:r>
          </a:p>
        </p:txBody>
      </p:sp>
    </p:spTree>
    <p:extLst>
      <p:ext uri="{BB962C8B-B14F-4D97-AF65-F5344CB8AC3E}">
        <p14:creationId xmlns:p14="http://schemas.microsoft.com/office/powerpoint/2010/main" val="35756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39D-5C79-7EC6-30D2-1EBF053D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03" y="349200"/>
            <a:ext cx="10506973" cy="1400530"/>
          </a:xfrm>
        </p:spPr>
        <p:txBody>
          <a:bodyPr/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 I have written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9C8-1096-2EB0-9E9F-0A26B3F0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82" y="1958027"/>
            <a:ext cx="10292182" cy="4615301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(13a).</a:t>
            </a:r>
          </a:p>
          <a:p>
            <a:pPr marL="0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28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39D-5C79-7EC6-30D2-1EBF053D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 who believe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9C8-1096-2EB0-9E9F-0A26B3F0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82" y="1958027"/>
            <a:ext cx="10576854" cy="4615301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(13a).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engaged (13b).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430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39D-5C79-7EC6-30D2-1EBF053D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61195" cy="1400530"/>
          </a:xfrm>
        </p:spPr>
        <p:txBody>
          <a:bodyPr/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the Son of God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9C8-1096-2EB0-9E9F-0A26B3F0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84" y="1923521"/>
            <a:ext cx="10792514" cy="4615301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(13a).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engaged (13b).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esteemed (13c).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43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39D-5C79-7EC6-30D2-1EBF053D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you may know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9C8-1096-2EB0-9E9F-0A26B3F0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82" y="1958027"/>
            <a:ext cx="10585480" cy="4615301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(13a).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engaged (13b).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esteemed (13c).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entrusted (13d).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08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A39D-5C79-7EC6-30D2-1EBF053D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have eternal life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9C8-1096-2EB0-9E9F-0A26B3F0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82" y="1958027"/>
            <a:ext cx="9584816" cy="4615301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(13a).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engaged (13b).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esteemed (13c).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entrusted (13d).</a:t>
            </a:r>
          </a:p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5.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eternal (13e).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63894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386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“Blessed Assurance – I’m So Glad It’s Mine!”</vt:lpstr>
      <vt:lpstr>1 John 5:13-15 (NASB)</vt:lpstr>
      <vt:lpstr>1 John 5:13-15 (NASB)</vt:lpstr>
      <vt:lpstr>1 John 5:13-15 (NASB)</vt:lpstr>
      <vt:lpstr>“These things I have written”</vt:lpstr>
      <vt:lpstr>“to you who believe”</vt:lpstr>
      <vt:lpstr>“in the name of the Son of God”</vt:lpstr>
      <vt:lpstr>“so that you may know”</vt:lpstr>
      <vt:lpstr>“that you have eternal life.”</vt:lpstr>
      <vt:lpstr>“This is the confidence (assurance) which we have before Him, that, if we ask anything according to His will, He hears us.”</vt:lpstr>
      <vt:lpstr>“And if we know that He hears us in whatever we ask, we know that we have the requests which we have asked from Him.”</vt:lpstr>
      <vt:lpstr>Verses on the Will of God: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“Blessed Assurance – I’m So Glad It’s Mine!”</dc:title>
  <dc:creator>David Williamson</dc:creator>
  <cp:lastModifiedBy>David Williamson</cp:lastModifiedBy>
  <cp:revision>1</cp:revision>
  <dcterms:created xsi:type="dcterms:W3CDTF">2023-11-16T19:59:47Z</dcterms:created>
  <dcterms:modified xsi:type="dcterms:W3CDTF">2023-11-20T16:23:35Z</dcterms:modified>
</cp:coreProperties>
</file>