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1" r:id="rId5"/>
    <p:sldId id="259" r:id="rId6"/>
    <p:sldId id="262" r:id="rId7"/>
    <p:sldId id="260" r:id="rId8"/>
    <p:sldId id="263" r:id="rId9"/>
    <p:sldId id="256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3D280-AAB5-4D96-9DA1-A0215722A439}" v="1" dt="2023-10-13T13:51:45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D4C3D280-AAB5-4D96-9DA1-A0215722A439}"/>
    <pc:docChg chg="modSld">
      <pc:chgData name="David Williamson" userId="a73da8032f1697b1" providerId="LiveId" clId="{D4C3D280-AAB5-4D96-9DA1-A0215722A439}" dt="2023-10-13T13:51:45.569" v="0" actId="1076"/>
      <pc:docMkLst>
        <pc:docMk/>
      </pc:docMkLst>
      <pc:sldChg chg="modSp">
        <pc:chgData name="David Williamson" userId="a73da8032f1697b1" providerId="LiveId" clId="{D4C3D280-AAB5-4D96-9DA1-A0215722A439}" dt="2023-10-13T13:51:45.569" v="0" actId="1076"/>
        <pc:sldMkLst>
          <pc:docMk/>
          <pc:sldMk cId="0" sldId="257"/>
        </pc:sldMkLst>
        <pc:spChg chg="mod">
          <ac:chgData name="David Williamson" userId="a73da8032f1697b1" providerId="LiveId" clId="{D4C3D280-AAB5-4D96-9DA1-A0215722A439}" dt="2023-10-13T13:51:45.569" v="0" actId="1076"/>
          <ac:spMkLst>
            <pc:docMk/>
            <pc:sldMk cId="0" sldId="257"/>
            <ac:spMk id="2050" creationId="{267EC169-5A94-BCD8-FC19-305ACD2AB4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0BE2-DE75-A83B-00C9-77CE39D4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D81F-395C-48E6-86D0-3537228EA369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656B-D154-7B84-9475-3606CAD8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855BF-9A30-BFBD-78F8-D883927A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449EF-F70B-433D-96DB-C2993BE9F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9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866F8-914D-BA52-9321-A467B4AE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0683-246B-4A52-94E5-A37EB81CE696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BEF0-00BF-1114-CF2A-3A9E6FE1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768B-5C43-253F-4BF7-7F337A5B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E730A-BD8E-4AAA-8CE2-147C14EDD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143D2-F49B-4C0A-DD5E-0C6106FC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D935-D8C1-4803-8EF7-E422971B70CA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8D0E-6212-243B-0CE7-D7E27162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D4D7E-C10E-B89E-3449-B23FCB58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89E85-8BF3-48EE-AFB4-ADDFC97AD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77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20AEC-4962-7F23-8430-BA73912E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D9B9-EE88-4791-813A-C60676DED9CF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A3D8B-4554-703F-6ED5-A382BE07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33B4-BF43-86D8-3DD6-EE79AA99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580ED-9057-40B3-9664-759E51DEA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26A2-577D-23FE-F157-6E55106A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9FC7-804C-43AB-82BA-CF4B21299962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FA29-96E5-EBFA-339A-874BF386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D89F-76D9-9272-15F2-F16A83BD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9F34-7DED-45AC-8CFF-30319FC3B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7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9DCE1C-2C50-8E64-1392-F7FE4790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482F-69A9-485C-8EE0-7C301E2464AF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A9276F-B845-BCBB-2016-8CCBF94B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1BB907-A0D4-2B48-41CE-5E14BB3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CFD08-7EE9-46E9-8774-215DE9898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3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B979D8-020E-78A6-A6D6-2D53AAFF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A7BA-E2B1-4CF5-885E-9C100747124A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7E2084-D835-E0FD-05D5-27E1C38E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FF359E-72CF-1928-665B-F1459418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F1B1D-0C17-47CA-B1AC-EE13D1A33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554148-7864-9D79-64D1-93208FBD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2D55-0C9C-4472-AAD9-DC137B09ADF2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CFFC42-44EA-7D72-D004-4F9E3D38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6B6EC7-4128-985F-5877-9279457A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3D2C-D2E1-4487-A01F-80E2CEAEA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4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4C062F-30E0-BDED-55D9-00AD3D06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8BCE-40D5-4AD3-96EC-5FCC4B5D033C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DAE2C7-311D-1600-E724-EC57FD64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1FA866-C79C-C9C6-EA81-30DE8B93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5394-E45F-4937-9490-A66052DA2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1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A238C-E5EB-5D34-2E94-2EFCDBDD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A849-A9B7-4288-88C8-3BEB39215026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CC5ABD-0B7E-A068-B1D6-E1697026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8109D-426B-EF3B-2940-A61C0D7A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ED15-21F9-428F-A319-1379100C7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3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CEB7D7-E85D-DA81-86DF-3A71421E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A0D0-A890-406B-B317-BEC03DFFECED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F32276-26D6-E119-72FB-FEB398BD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AF0690-F388-83A0-1792-1ADCE4FE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E071-09B1-4234-BC94-6B5FF0942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9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5F9295-5CCE-EB63-46AA-87294B0F50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CA16B8-334A-01C1-0A97-77FD65E9F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84C3-E441-1B32-6F4E-A5DD207EE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4EF00E-2172-4648-A4FB-442EEB446C87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3A8C1-20A8-1B61-EBCB-DB5C2EBE3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398C-E9FA-5767-461A-D73EE7B60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E664DE-D793-4AB7-B754-DB8887A82D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267EC169-5A94-BCD8-FC19-305ACD2A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257550"/>
            <a:ext cx="7086600" cy="167957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Love Worth Sharing”</a:t>
            </a:r>
          </a:p>
          <a:p>
            <a:pPr marL="0" indent="0" algn="ctr">
              <a:buNone/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4:7-12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95550"/>
            <a:ext cx="7848600" cy="2590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is the </a:t>
            </a:r>
            <a:r>
              <a:rPr lang="en-US" altLang="en-US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altLang="en-US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</a:t>
            </a:r>
            <a:r>
              <a:rPr lang="en-US" altLang="en-US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love. The question is, ‘Do you pass the test?’”								    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Pastor D. </a:t>
            </a:r>
          </a:p>
        </p:txBody>
      </p:sp>
    </p:spTree>
    <p:extLst>
      <p:ext uri="{BB962C8B-B14F-4D97-AF65-F5344CB8AC3E}">
        <p14:creationId xmlns:p14="http://schemas.microsoft.com/office/powerpoint/2010/main" val="315449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95550"/>
            <a:ext cx="7543800" cy="2590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4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Love (7-8)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5550"/>
            <a:ext cx="8458200" cy="2590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Beloved, let us love one another, for </a:t>
            </a:r>
            <a:r>
              <a:rPr lang="en-US" altLang="en-US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from God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</a:t>
            </a: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who loves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of God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knows God. 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 who does not love does not know God, for </a:t>
            </a:r>
            <a:r>
              <a:rPr lang="en-US" altLang="en-US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love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ED21E5-18C3-2FF6-726E-14C41DDAAC61}"/>
              </a:ext>
            </a:extLst>
          </p:cNvPr>
          <p:cNvSpPr/>
          <p:nvPr/>
        </p:nvSpPr>
        <p:spPr>
          <a:xfrm>
            <a:off x="4419600" y="361950"/>
            <a:ext cx="422423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John 4:7-8</a:t>
            </a:r>
          </a:p>
          <a:p>
            <a:pPr algn="ctr"/>
            <a:r>
              <a:rPr lang="en-US" sz="4400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Source</a:t>
            </a:r>
            <a:endParaRPr lang="en-US" sz="4400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4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95550"/>
            <a:ext cx="7543800" cy="2590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4400" dirty="0">
                <a:solidFill>
                  <a:schemeClr val="bg1"/>
                </a:solidFill>
              </a:rPr>
              <a:t>The </a:t>
            </a:r>
            <a:r>
              <a:rPr lang="en-US" altLang="en-US" sz="4400" u="sng" dirty="0">
                <a:solidFill>
                  <a:schemeClr val="bg1"/>
                </a:solidFill>
              </a:rPr>
              <a:t>SOURCE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dirty="0">
                <a:solidFill>
                  <a:schemeClr val="bg1"/>
                </a:solidFill>
              </a:rPr>
              <a:t>of Love (7-8)</a:t>
            </a:r>
          </a:p>
          <a:p>
            <a:pPr marL="514350" indent="-514350">
              <a:buAutoNum type="arabicPeriod"/>
            </a:pPr>
            <a:r>
              <a:rPr lang="en-US" altLang="en-US" sz="4400" dirty="0">
                <a:solidFill>
                  <a:schemeClr val="bg1"/>
                </a:solidFill>
              </a:rPr>
              <a:t>The </a:t>
            </a:r>
            <a:r>
              <a:rPr lang="en-US" altLang="en-US" sz="4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altLang="en-US" sz="4400" dirty="0">
                <a:solidFill>
                  <a:schemeClr val="bg1"/>
                </a:solidFill>
              </a:rPr>
              <a:t> of Love (9-10)</a:t>
            </a:r>
          </a:p>
        </p:txBody>
      </p:sp>
    </p:spTree>
    <p:extLst>
      <p:ext uri="{BB962C8B-B14F-4D97-AF65-F5344CB8AC3E}">
        <p14:creationId xmlns:p14="http://schemas.microsoft.com/office/powerpoint/2010/main" val="321637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343150"/>
            <a:ext cx="8991600" cy="2590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this the love of God was manifested in us, that God has sent His only begotten Son into the world so that we might live through Him. 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this is love, not that we loved God, but that </a:t>
            </a:r>
            <a:r>
              <a:rPr lang="en-US" altLang="en-US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loved us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His Son to be the </a:t>
            </a:r>
            <a:r>
              <a:rPr lang="en-US" altLang="en-US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</a:t>
            </a:r>
            <a:r>
              <a:rPr lang="en-US" altLang="en-US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our sins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ED21E5-18C3-2FF6-726E-14C41DDAAC61}"/>
              </a:ext>
            </a:extLst>
          </p:cNvPr>
          <p:cNvSpPr/>
          <p:nvPr/>
        </p:nvSpPr>
        <p:spPr>
          <a:xfrm>
            <a:off x="4227239" y="361950"/>
            <a:ext cx="460895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John 4:9-10</a:t>
            </a:r>
          </a:p>
          <a:p>
            <a:pPr algn="ctr"/>
            <a:r>
              <a:rPr lang="en-US" sz="4400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Sacrifice</a:t>
            </a:r>
          </a:p>
        </p:txBody>
      </p:sp>
    </p:spTree>
    <p:extLst>
      <p:ext uri="{BB962C8B-B14F-4D97-AF65-F5344CB8AC3E}">
        <p14:creationId xmlns:p14="http://schemas.microsoft.com/office/powerpoint/2010/main" val="26380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95550"/>
            <a:ext cx="7772400" cy="2590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4400" dirty="0">
                <a:solidFill>
                  <a:schemeClr val="bg1"/>
                </a:solidFill>
              </a:rPr>
              <a:t>The </a:t>
            </a:r>
            <a:r>
              <a:rPr lang="en-US" altLang="en-US" sz="4400" u="sng" dirty="0">
                <a:solidFill>
                  <a:schemeClr val="bg1"/>
                </a:solidFill>
              </a:rPr>
              <a:t>SOURCE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dirty="0">
                <a:solidFill>
                  <a:schemeClr val="bg1"/>
                </a:solidFill>
              </a:rPr>
              <a:t>of Love (7-8)</a:t>
            </a:r>
          </a:p>
          <a:p>
            <a:pPr marL="514350" indent="-514350">
              <a:buAutoNum type="arabicPeriod"/>
            </a:pPr>
            <a:r>
              <a:rPr lang="en-US" altLang="en-US" sz="4400" dirty="0">
                <a:solidFill>
                  <a:schemeClr val="bg1"/>
                </a:solidFill>
              </a:rPr>
              <a:t>The </a:t>
            </a:r>
            <a:r>
              <a:rPr lang="en-US" altLang="en-US" sz="4400" b="1" u="sng" dirty="0">
                <a:solidFill>
                  <a:schemeClr val="bg1"/>
                </a:solidFill>
              </a:rPr>
              <a:t>SACRIFICE</a:t>
            </a:r>
            <a:r>
              <a:rPr lang="en-US" altLang="en-US" sz="4400" dirty="0">
                <a:solidFill>
                  <a:schemeClr val="bg1"/>
                </a:solidFill>
              </a:rPr>
              <a:t> of Love (9-10)</a:t>
            </a:r>
          </a:p>
          <a:p>
            <a:pPr marL="514350" indent="-514350">
              <a:buAutoNum type="arabicPeriod"/>
            </a:pPr>
            <a:r>
              <a:rPr lang="en-US" altLang="en-US" sz="4400" dirty="0">
                <a:solidFill>
                  <a:schemeClr val="bg1"/>
                </a:solidFill>
              </a:rPr>
              <a:t>The </a:t>
            </a:r>
            <a:r>
              <a:rPr lang="en-US" altLang="en-US" sz="4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altLang="en-US" sz="4400" dirty="0">
                <a:solidFill>
                  <a:schemeClr val="bg1"/>
                </a:solidFill>
              </a:rPr>
              <a:t> of Love (11-12)</a:t>
            </a:r>
          </a:p>
        </p:txBody>
      </p:sp>
    </p:spTree>
    <p:extLst>
      <p:ext uri="{BB962C8B-B14F-4D97-AF65-F5344CB8AC3E}">
        <p14:creationId xmlns:p14="http://schemas.microsoft.com/office/powerpoint/2010/main" val="270131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90D554A-BCAB-D169-8B56-3F5642E6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647950"/>
            <a:ext cx="8382000" cy="2209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Beloved, if God so loved us, we also ought to love one another. 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one has seen God at any time; if we love one another, </a:t>
            </a:r>
            <a:r>
              <a:rPr lang="en-US" altLang="en-US" u="sng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abides in us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altLang="en-US" u="sng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love is perfected in us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ED21E5-18C3-2FF6-726E-14C41DDAAC61}"/>
              </a:ext>
            </a:extLst>
          </p:cNvPr>
          <p:cNvSpPr/>
          <p:nvPr/>
        </p:nvSpPr>
        <p:spPr>
          <a:xfrm>
            <a:off x="4053986" y="361950"/>
            <a:ext cx="495545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John 4:11-12</a:t>
            </a:r>
          </a:p>
          <a:p>
            <a:pPr algn="ctr"/>
            <a:r>
              <a:rPr lang="en-US" sz="4400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4400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Security</a:t>
            </a:r>
            <a:endParaRPr lang="en-US" sz="4400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94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255</Words>
  <Application>Microsoft Office PowerPoint</Application>
  <PresentationFormat>On-screen Show (16:9)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David Williamson</cp:lastModifiedBy>
  <cp:revision>18</cp:revision>
  <dcterms:created xsi:type="dcterms:W3CDTF">2012-01-16T16:10:28Z</dcterms:created>
  <dcterms:modified xsi:type="dcterms:W3CDTF">2023-10-13T13:51:56Z</dcterms:modified>
</cp:coreProperties>
</file>