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9"/>
  </p:notes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0D320F-AD9B-4E0D-B446-3FDEA7AFBCED}" v="136" dt="2023-10-01T11:34:32.5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6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Williamson" userId="a73da8032f1697b1" providerId="LiveId" clId="{240D320F-AD9B-4E0D-B446-3FDEA7AFBCED}"/>
    <pc:docChg chg="undo custSel addSld delSld modSld sldOrd modNotesMaster">
      <pc:chgData name="David Williamson" userId="a73da8032f1697b1" providerId="LiveId" clId="{240D320F-AD9B-4E0D-B446-3FDEA7AFBCED}" dt="2023-10-01T11:34:46.817" v="513" actId="26606"/>
      <pc:docMkLst>
        <pc:docMk/>
      </pc:docMkLst>
      <pc:sldChg chg="addSp delSp modSp mod addAnim delAnim">
        <pc:chgData name="David Williamson" userId="a73da8032f1697b1" providerId="LiveId" clId="{240D320F-AD9B-4E0D-B446-3FDEA7AFBCED}" dt="2023-09-28T21:49:06.175" v="11" actId="26606"/>
        <pc:sldMkLst>
          <pc:docMk/>
          <pc:sldMk cId="3817252813" sldId="256"/>
        </pc:sldMkLst>
        <pc:spChg chg="mod">
          <ac:chgData name="David Williamson" userId="a73da8032f1697b1" providerId="LiveId" clId="{240D320F-AD9B-4E0D-B446-3FDEA7AFBCED}" dt="2023-09-28T21:49:06.175" v="11" actId="26606"/>
          <ac:spMkLst>
            <pc:docMk/>
            <pc:sldMk cId="3817252813" sldId="256"/>
            <ac:spMk id="2" creationId="{92103259-0EF3-8D46-3856-FCFD563A9A5E}"/>
          </ac:spMkLst>
        </pc:spChg>
        <pc:spChg chg="mod">
          <ac:chgData name="David Williamson" userId="a73da8032f1697b1" providerId="LiveId" clId="{240D320F-AD9B-4E0D-B446-3FDEA7AFBCED}" dt="2023-09-28T21:49:06.175" v="11" actId="26606"/>
          <ac:spMkLst>
            <pc:docMk/>
            <pc:sldMk cId="3817252813" sldId="256"/>
            <ac:spMk id="3" creationId="{7CA5526D-42CA-8888-94EB-9FDDABD4956C}"/>
          </ac:spMkLst>
        </pc:spChg>
        <pc:spChg chg="add del">
          <ac:chgData name="David Williamson" userId="a73da8032f1697b1" providerId="LiveId" clId="{240D320F-AD9B-4E0D-B446-3FDEA7AFBCED}" dt="2023-09-28T21:49:06.175" v="11" actId="26606"/>
          <ac:spMkLst>
            <pc:docMk/>
            <pc:sldMk cId="3817252813" sldId="256"/>
            <ac:spMk id="9" creationId="{DB4A12B6-EF0D-43E8-8C17-4FAD4D2766E4}"/>
          </ac:spMkLst>
        </pc:spChg>
        <pc:spChg chg="add del">
          <ac:chgData name="David Williamson" userId="a73da8032f1697b1" providerId="LiveId" clId="{240D320F-AD9B-4E0D-B446-3FDEA7AFBCED}" dt="2023-09-28T21:49:06.175" v="11" actId="26606"/>
          <ac:spMkLst>
            <pc:docMk/>
            <pc:sldMk cId="3817252813" sldId="256"/>
            <ac:spMk id="11" creationId="{AE107525-0C02-447F-8A3F-553320A7230E}"/>
          </ac:spMkLst>
        </pc:spChg>
        <pc:spChg chg="add del">
          <ac:chgData name="David Williamson" userId="a73da8032f1697b1" providerId="LiveId" clId="{240D320F-AD9B-4E0D-B446-3FDEA7AFBCED}" dt="2023-09-28T21:49:06.175" v="11" actId="26606"/>
          <ac:spMkLst>
            <pc:docMk/>
            <pc:sldMk cId="3817252813" sldId="256"/>
            <ac:spMk id="13" creationId="{AB7A42E3-05D8-4A0B-9D4E-20EF581E57C0}"/>
          </ac:spMkLst>
        </pc:spChg>
        <pc:spChg chg="add del">
          <ac:chgData name="David Williamson" userId="a73da8032f1697b1" providerId="LiveId" clId="{240D320F-AD9B-4E0D-B446-3FDEA7AFBCED}" dt="2023-09-28T21:49:06.175" v="11" actId="26606"/>
          <ac:spMkLst>
            <pc:docMk/>
            <pc:sldMk cId="3817252813" sldId="256"/>
            <ac:spMk id="24" creationId="{87FD26E4-041F-4EF2-B92D-6034C0F85CCF}"/>
          </ac:spMkLst>
        </pc:spChg>
        <pc:picChg chg="mod">
          <ac:chgData name="David Williamson" userId="a73da8032f1697b1" providerId="LiveId" clId="{240D320F-AD9B-4E0D-B446-3FDEA7AFBCED}" dt="2023-09-28T21:49:06.175" v="11" actId="26606"/>
          <ac:picMkLst>
            <pc:docMk/>
            <pc:sldMk cId="3817252813" sldId="256"/>
            <ac:picMk id="4" creationId="{88769BED-A51F-AF00-867D-0C8531C9AC3D}"/>
          </ac:picMkLst>
        </pc:picChg>
        <pc:cxnChg chg="add del">
          <ac:chgData name="David Williamson" userId="a73da8032f1697b1" providerId="LiveId" clId="{240D320F-AD9B-4E0D-B446-3FDEA7AFBCED}" dt="2023-09-28T21:49:06.175" v="11" actId="26606"/>
          <ac:cxnSpMkLst>
            <pc:docMk/>
            <pc:sldMk cId="3817252813" sldId="256"/>
            <ac:cxnSpMk id="15" creationId="{6EE9A54B-189D-4645-8254-FDC4210EC6DB}"/>
          </ac:cxnSpMkLst>
        </pc:cxnChg>
        <pc:cxnChg chg="add del">
          <ac:chgData name="David Williamson" userId="a73da8032f1697b1" providerId="LiveId" clId="{240D320F-AD9B-4E0D-B446-3FDEA7AFBCED}" dt="2023-09-28T21:49:06.175" v="11" actId="26606"/>
          <ac:cxnSpMkLst>
            <pc:docMk/>
            <pc:sldMk cId="3817252813" sldId="256"/>
            <ac:cxnSpMk id="17" creationId="{511CE48F-D5E4-4520-AF1E-8F85CFBDA596}"/>
          </ac:cxnSpMkLst>
        </pc:cxnChg>
        <pc:cxnChg chg="add del">
          <ac:chgData name="David Williamson" userId="a73da8032f1697b1" providerId="LiveId" clId="{240D320F-AD9B-4E0D-B446-3FDEA7AFBCED}" dt="2023-09-28T21:49:06.175" v="11" actId="26606"/>
          <ac:cxnSpMkLst>
            <pc:docMk/>
            <pc:sldMk cId="3817252813" sldId="256"/>
            <ac:cxnSpMk id="19" creationId="{41448851-39AD-4943-BF9C-C50704E08377}"/>
          </ac:cxnSpMkLst>
        </pc:cxnChg>
      </pc:sldChg>
      <pc:sldChg chg="add ord">
        <pc:chgData name="David Williamson" userId="a73da8032f1697b1" providerId="LiveId" clId="{240D320F-AD9B-4E0D-B446-3FDEA7AFBCED}" dt="2023-09-28T21:26:30.276" v="2"/>
        <pc:sldMkLst>
          <pc:docMk/>
          <pc:sldMk cId="966740247" sldId="261"/>
        </pc:sldMkLst>
      </pc:sldChg>
      <pc:sldChg chg="addSp delSp modSp new mod setBg">
        <pc:chgData name="David Williamson" userId="a73da8032f1697b1" providerId="LiveId" clId="{240D320F-AD9B-4E0D-B446-3FDEA7AFBCED}" dt="2023-10-01T11:34:46.817" v="513" actId="26606"/>
        <pc:sldMkLst>
          <pc:docMk/>
          <pc:sldMk cId="138967433" sldId="262"/>
        </pc:sldMkLst>
        <pc:spChg chg="mod">
          <ac:chgData name="David Williamson" userId="a73da8032f1697b1" providerId="LiveId" clId="{240D320F-AD9B-4E0D-B446-3FDEA7AFBCED}" dt="2023-10-01T11:34:16.753" v="511" actId="6549"/>
          <ac:spMkLst>
            <pc:docMk/>
            <pc:sldMk cId="138967433" sldId="262"/>
            <ac:spMk id="2" creationId="{763125BD-73C1-EC3B-1B8E-2947B9B7717D}"/>
          </ac:spMkLst>
        </pc:spChg>
        <pc:spChg chg="del mod">
          <ac:chgData name="David Williamson" userId="a73da8032f1697b1" providerId="LiveId" clId="{240D320F-AD9B-4E0D-B446-3FDEA7AFBCED}" dt="2023-10-01T11:31:48.747" v="452" actId="26606"/>
          <ac:spMkLst>
            <pc:docMk/>
            <pc:sldMk cId="138967433" sldId="262"/>
            <ac:spMk id="3" creationId="{7197E416-94AA-BD78-B215-21175B15A8B4}"/>
          </ac:spMkLst>
        </pc:spChg>
        <pc:spChg chg="add del">
          <ac:chgData name="David Williamson" userId="a73da8032f1697b1" providerId="LiveId" clId="{240D320F-AD9B-4E0D-B446-3FDEA7AFBCED}" dt="2023-10-01T11:34:46.817" v="513" actId="26606"/>
          <ac:spMkLst>
            <pc:docMk/>
            <pc:sldMk cId="138967433" sldId="262"/>
            <ac:spMk id="8" creationId="{0EB72A9B-FD82-4F09-BF1E-D39311D3A0E3}"/>
          </ac:spMkLst>
        </pc:spChg>
        <pc:spChg chg="add del">
          <ac:chgData name="David Williamson" userId="a73da8032f1697b1" providerId="LiveId" clId="{240D320F-AD9B-4E0D-B446-3FDEA7AFBCED}" dt="2023-10-01T11:30:49.841" v="450" actId="26606"/>
          <ac:spMkLst>
            <pc:docMk/>
            <pc:sldMk cId="138967433" sldId="262"/>
            <ac:spMk id="9" creationId="{B6EE7E08-B389-43E5-B019-1B0A8ACBBD93}"/>
          </ac:spMkLst>
        </pc:spChg>
        <pc:spChg chg="add del">
          <ac:chgData name="David Williamson" userId="a73da8032f1697b1" providerId="LiveId" clId="{240D320F-AD9B-4E0D-B446-3FDEA7AFBCED}" dt="2023-10-01T11:34:46.817" v="513" actId="26606"/>
          <ac:spMkLst>
            <pc:docMk/>
            <pc:sldMk cId="138967433" sldId="262"/>
            <ac:spMk id="10" creationId="{DD39B371-6E4E-4070-AB4E-4D788405A5A6}"/>
          </ac:spMkLst>
        </pc:spChg>
        <pc:spChg chg="add del">
          <ac:chgData name="David Williamson" userId="a73da8032f1697b1" providerId="LiveId" clId="{240D320F-AD9B-4E0D-B446-3FDEA7AFBCED}" dt="2023-10-01T11:30:49.841" v="450" actId="26606"/>
          <ac:spMkLst>
            <pc:docMk/>
            <pc:sldMk cId="138967433" sldId="262"/>
            <ac:spMk id="11" creationId="{E60D94A5-8A09-4BAB-8F7C-69BC34C54DDE}"/>
          </ac:spMkLst>
        </pc:spChg>
        <pc:spChg chg="add del">
          <ac:chgData name="David Williamson" userId="a73da8032f1697b1" providerId="LiveId" clId="{240D320F-AD9B-4E0D-B446-3FDEA7AFBCED}" dt="2023-10-01T11:30:49.841" v="450" actId="26606"/>
          <ac:spMkLst>
            <pc:docMk/>
            <pc:sldMk cId="138967433" sldId="262"/>
            <ac:spMk id="13" creationId="{7A1AE32B-3A6E-4C5E-8FEB-73861B9A26B5}"/>
          </ac:spMkLst>
        </pc:spChg>
        <pc:spChg chg="add del">
          <ac:chgData name="David Williamson" userId="a73da8032f1697b1" providerId="LiveId" clId="{240D320F-AD9B-4E0D-B446-3FDEA7AFBCED}" dt="2023-10-01T11:34:46.817" v="513" actId="26606"/>
          <ac:spMkLst>
            <pc:docMk/>
            <pc:sldMk cId="138967433" sldId="262"/>
            <ac:spMk id="15" creationId="{B937DAED-8BFE-4563-BB45-B5E554D70A84}"/>
          </ac:spMkLst>
        </pc:spChg>
        <pc:spChg chg="add">
          <ac:chgData name="David Williamson" userId="a73da8032f1697b1" providerId="LiveId" clId="{240D320F-AD9B-4E0D-B446-3FDEA7AFBCED}" dt="2023-10-01T11:34:46.817" v="513" actId="26606"/>
          <ac:spMkLst>
            <pc:docMk/>
            <pc:sldMk cId="138967433" sldId="262"/>
            <ac:spMk id="20" creationId="{0EB72A9B-FD82-4F09-BF1E-D39311D3A0E3}"/>
          </ac:spMkLst>
        </pc:spChg>
        <pc:spChg chg="add">
          <ac:chgData name="David Williamson" userId="a73da8032f1697b1" providerId="LiveId" clId="{240D320F-AD9B-4E0D-B446-3FDEA7AFBCED}" dt="2023-10-01T11:34:46.817" v="513" actId="26606"/>
          <ac:spMkLst>
            <pc:docMk/>
            <pc:sldMk cId="138967433" sldId="262"/>
            <ac:spMk id="22" creationId="{DD39B371-6E4E-4070-AB4E-4D788405A5A6}"/>
          </ac:spMkLst>
        </pc:spChg>
        <pc:spChg chg="add">
          <ac:chgData name="David Williamson" userId="a73da8032f1697b1" providerId="LiveId" clId="{240D320F-AD9B-4E0D-B446-3FDEA7AFBCED}" dt="2023-10-01T11:34:46.817" v="513" actId="26606"/>
          <ac:spMkLst>
            <pc:docMk/>
            <pc:sldMk cId="138967433" sldId="262"/>
            <ac:spMk id="24" creationId="{B937DAED-8BFE-4563-BB45-B5E554D70A84}"/>
          </ac:spMkLst>
        </pc:spChg>
        <pc:graphicFrameChg chg="add mod modGraphic">
          <ac:chgData name="David Williamson" userId="a73da8032f1697b1" providerId="LiveId" clId="{240D320F-AD9B-4E0D-B446-3FDEA7AFBCED}" dt="2023-10-01T11:34:46.817" v="513" actId="26606"/>
          <ac:graphicFrameMkLst>
            <pc:docMk/>
            <pc:sldMk cId="138967433" sldId="262"/>
            <ac:graphicFrameMk id="6" creationId="{DCA81FC4-83FB-2961-479C-D792E60843D0}"/>
          </ac:graphicFrameMkLst>
        </pc:graphicFrameChg>
        <pc:picChg chg="add del">
          <ac:chgData name="David Williamson" userId="a73da8032f1697b1" providerId="LiveId" clId="{240D320F-AD9B-4E0D-B446-3FDEA7AFBCED}" dt="2023-10-01T11:30:49.841" v="450" actId="26606"/>
          <ac:picMkLst>
            <pc:docMk/>
            <pc:sldMk cId="138967433" sldId="262"/>
            <ac:picMk id="5" creationId="{2FAF5BD4-89C3-BF60-5FAE-8032181797F0}"/>
          </ac:picMkLst>
        </pc:picChg>
      </pc:sldChg>
      <pc:sldChg chg="addSp delSp modSp new del mod">
        <pc:chgData name="David Williamson" userId="a73da8032f1697b1" providerId="LiveId" clId="{240D320F-AD9B-4E0D-B446-3FDEA7AFBCED}" dt="2023-09-28T21:49:16.173" v="13" actId="47"/>
        <pc:sldMkLst>
          <pc:docMk/>
          <pc:sldMk cId="1455668266" sldId="262"/>
        </pc:sldMkLst>
        <pc:spChg chg="del">
          <ac:chgData name="David Williamson" userId="a73da8032f1697b1" providerId="LiveId" clId="{240D320F-AD9B-4E0D-B446-3FDEA7AFBCED}" dt="2023-09-28T21:48:13.524" v="5" actId="21"/>
          <ac:spMkLst>
            <pc:docMk/>
            <pc:sldMk cId="1455668266" sldId="262"/>
            <ac:spMk id="2" creationId="{3A7B5C70-3DFF-A979-0DD5-5B5E3D0092FA}"/>
          </ac:spMkLst>
        </pc:spChg>
        <pc:spChg chg="del">
          <ac:chgData name="David Williamson" userId="a73da8032f1697b1" providerId="LiveId" clId="{240D320F-AD9B-4E0D-B446-3FDEA7AFBCED}" dt="2023-09-28T21:48:10.432" v="4" actId="21"/>
          <ac:spMkLst>
            <pc:docMk/>
            <pc:sldMk cId="1455668266" sldId="262"/>
            <ac:spMk id="3" creationId="{92A52D00-0731-D35F-5558-2D0528C6D432}"/>
          </ac:spMkLst>
        </pc:spChg>
        <pc:spChg chg="add del mod">
          <ac:chgData name="David Williamson" userId="a73da8032f1697b1" providerId="LiveId" clId="{240D320F-AD9B-4E0D-B446-3FDEA7AFBCED}" dt="2023-09-28T21:48:45.682" v="7" actId="33987"/>
          <ac:spMkLst>
            <pc:docMk/>
            <pc:sldMk cId="1455668266" sldId="262"/>
            <ac:spMk id="4" creationId="{FCEA75B0-1B8B-CDDB-32B0-2A7205B5D021}"/>
          </ac:spMkLst>
        </pc:spChg>
      </pc:sldChg>
      <pc:sldChg chg="modSp new del mod">
        <pc:chgData name="David Williamson" userId="a73da8032f1697b1" providerId="LiveId" clId="{240D320F-AD9B-4E0D-B446-3FDEA7AFBCED}" dt="2023-09-28T22:06:22.945" v="205" actId="2696"/>
        <pc:sldMkLst>
          <pc:docMk/>
          <pc:sldMk cId="2677948623" sldId="262"/>
        </pc:sldMkLst>
        <pc:spChg chg="mod">
          <ac:chgData name="David Williamson" userId="a73da8032f1697b1" providerId="LiveId" clId="{240D320F-AD9B-4E0D-B446-3FDEA7AFBCED}" dt="2023-09-28T22:05:51.012" v="171" actId="20577"/>
          <ac:spMkLst>
            <pc:docMk/>
            <pc:sldMk cId="2677948623" sldId="262"/>
            <ac:spMk id="2" creationId="{92EA03BA-1B7E-BC80-33F1-C443E231D5CD}"/>
          </ac:spMkLst>
        </pc:spChg>
        <pc:spChg chg="mod">
          <ac:chgData name="David Williamson" userId="a73da8032f1697b1" providerId="LiveId" clId="{240D320F-AD9B-4E0D-B446-3FDEA7AFBCED}" dt="2023-09-28T22:06:16.877" v="204" actId="5793"/>
          <ac:spMkLst>
            <pc:docMk/>
            <pc:sldMk cId="2677948623" sldId="262"/>
            <ac:spMk id="3" creationId="{DB4784B0-9B33-5F82-DD2B-52F67E0DFC5D}"/>
          </ac:spMkLst>
        </pc:spChg>
      </pc:sldChg>
      <pc:sldChg chg="addSp delSp modSp add del mod addAnim delAnim modAnim">
        <pc:chgData name="David Williamson" userId="a73da8032f1697b1" providerId="LiveId" clId="{240D320F-AD9B-4E0D-B446-3FDEA7AFBCED}" dt="2023-09-28T22:05:25.560" v="133" actId="2696"/>
        <pc:sldMkLst>
          <pc:docMk/>
          <pc:sldMk cId="1025015446" sldId="263"/>
        </pc:sldMkLst>
        <pc:spChg chg="mod">
          <ac:chgData name="David Williamson" userId="a73da8032f1697b1" providerId="LiveId" clId="{240D320F-AD9B-4E0D-B446-3FDEA7AFBCED}" dt="2023-09-28T21:51:02.474" v="132" actId="20577"/>
          <ac:spMkLst>
            <pc:docMk/>
            <pc:sldMk cId="1025015446" sldId="263"/>
            <ac:spMk id="2" creationId="{92103259-0EF3-8D46-3856-FCFD563A9A5E}"/>
          </ac:spMkLst>
        </pc:spChg>
        <pc:spChg chg="del mod">
          <ac:chgData name="David Williamson" userId="a73da8032f1697b1" providerId="LiveId" clId="{240D320F-AD9B-4E0D-B446-3FDEA7AFBCED}" dt="2023-09-28T21:49:30.038" v="17" actId="21"/>
          <ac:spMkLst>
            <pc:docMk/>
            <pc:sldMk cId="1025015446" sldId="263"/>
            <ac:spMk id="3" creationId="{7CA5526D-42CA-8888-94EB-9FDDABD4956C}"/>
          </ac:spMkLst>
        </pc:spChg>
        <pc:spChg chg="add del mod">
          <ac:chgData name="David Williamson" userId="a73da8032f1697b1" providerId="LiveId" clId="{240D320F-AD9B-4E0D-B446-3FDEA7AFBCED}" dt="2023-09-28T21:50:10.221" v="103" actId="21"/>
          <ac:spMkLst>
            <pc:docMk/>
            <pc:sldMk cId="1025015446" sldId="263"/>
            <ac:spMk id="6" creationId="{B6485A2D-8EF4-63DD-9F45-C0511A972DC4}"/>
          </ac:spMkLst>
        </pc:spChg>
        <pc:spChg chg="del">
          <ac:chgData name="David Williamson" userId="a73da8032f1697b1" providerId="LiveId" clId="{240D320F-AD9B-4E0D-B446-3FDEA7AFBCED}" dt="2023-09-28T21:49:22.877" v="14" actId="26606"/>
          <ac:spMkLst>
            <pc:docMk/>
            <pc:sldMk cId="1025015446" sldId="263"/>
            <ac:spMk id="9" creationId="{DB4A12B6-EF0D-43E8-8C17-4FAD4D2766E4}"/>
          </ac:spMkLst>
        </pc:spChg>
        <pc:spChg chg="del">
          <ac:chgData name="David Williamson" userId="a73da8032f1697b1" providerId="LiveId" clId="{240D320F-AD9B-4E0D-B446-3FDEA7AFBCED}" dt="2023-09-28T21:49:22.877" v="14" actId="26606"/>
          <ac:spMkLst>
            <pc:docMk/>
            <pc:sldMk cId="1025015446" sldId="263"/>
            <ac:spMk id="11" creationId="{AE107525-0C02-447F-8A3F-553320A7230E}"/>
          </ac:spMkLst>
        </pc:spChg>
        <pc:spChg chg="del">
          <ac:chgData name="David Williamson" userId="a73da8032f1697b1" providerId="LiveId" clId="{240D320F-AD9B-4E0D-B446-3FDEA7AFBCED}" dt="2023-09-28T21:49:22.877" v="14" actId="26606"/>
          <ac:spMkLst>
            <pc:docMk/>
            <pc:sldMk cId="1025015446" sldId="263"/>
            <ac:spMk id="13" creationId="{AB7A42E3-05D8-4A0B-9D4E-20EF581E57C0}"/>
          </ac:spMkLst>
        </pc:spChg>
        <pc:spChg chg="add">
          <ac:chgData name="David Williamson" userId="a73da8032f1697b1" providerId="LiveId" clId="{240D320F-AD9B-4E0D-B446-3FDEA7AFBCED}" dt="2023-09-28T21:49:22.877" v="14" actId="26606"/>
          <ac:spMkLst>
            <pc:docMk/>
            <pc:sldMk cId="1025015446" sldId="263"/>
            <ac:spMk id="24" creationId="{87FD26E4-041F-4EF2-B92D-6034C0F85CCF}"/>
          </ac:spMkLst>
        </pc:spChg>
        <pc:picChg chg="del mod">
          <ac:chgData name="David Williamson" userId="a73da8032f1697b1" providerId="LiveId" clId="{240D320F-AD9B-4E0D-B446-3FDEA7AFBCED}" dt="2023-09-28T21:50:02.951" v="102" actId="21"/>
          <ac:picMkLst>
            <pc:docMk/>
            <pc:sldMk cId="1025015446" sldId="263"/>
            <ac:picMk id="4" creationId="{88769BED-A51F-AF00-867D-0C8531C9AC3D}"/>
          </ac:picMkLst>
        </pc:picChg>
        <pc:cxnChg chg="del">
          <ac:chgData name="David Williamson" userId="a73da8032f1697b1" providerId="LiveId" clId="{240D320F-AD9B-4E0D-B446-3FDEA7AFBCED}" dt="2023-09-28T21:49:22.877" v="14" actId="26606"/>
          <ac:cxnSpMkLst>
            <pc:docMk/>
            <pc:sldMk cId="1025015446" sldId="263"/>
            <ac:cxnSpMk id="15" creationId="{6EE9A54B-189D-4645-8254-FDC4210EC6DB}"/>
          </ac:cxnSpMkLst>
        </pc:cxnChg>
        <pc:cxnChg chg="del">
          <ac:chgData name="David Williamson" userId="a73da8032f1697b1" providerId="LiveId" clId="{240D320F-AD9B-4E0D-B446-3FDEA7AFBCED}" dt="2023-09-28T21:49:22.877" v="14" actId="26606"/>
          <ac:cxnSpMkLst>
            <pc:docMk/>
            <pc:sldMk cId="1025015446" sldId="263"/>
            <ac:cxnSpMk id="17" creationId="{511CE48F-D5E4-4520-AF1E-8F85CFBDA596}"/>
          </ac:cxnSpMkLst>
        </pc:cxnChg>
        <pc:cxnChg chg="del">
          <ac:chgData name="David Williamson" userId="a73da8032f1697b1" providerId="LiveId" clId="{240D320F-AD9B-4E0D-B446-3FDEA7AFBCED}" dt="2023-09-28T21:49:22.877" v="14" actId="26606"/>
          <ac:cxnSpMkLst>
            <pc:docMk/>
            <pc:sldMk cId="1025015446" sldId="263"/>
            <ac:cxnSpMk id="19" creationId="{41448851-39AD-4943-BF9C-C50704E08377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3A7ED-17AB-469F-ABF4-A0E9C2B55F89}" type="doc">
      <dgm:prSet loTypeId="urn:microsoft.com/office/officeart/2016/7/layout/LinearBlockProcessNumbered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B9AF0C7-7EF0-4D4A-8C15-E557356596BA}">
      <dgm:prSet/>
      <dgm:spPr/>
      <dgm:t>
        <a:bodyPr/>
        <a:lstStyle/>
        <a:p>
          <a:r>
            <a:rPr lang="en-US"/>
            <a:t>A Righteous Love leads to Life (11-12)</a:t>
          </a:r>
        </a:p>
      </dgm:t>
    </dgm:pt>
    <dgm:pt modelId="{EE0C0DC6-FB7D-4840-867F-95A680CB5D45}" type="parTrans" cxnId="{DB9E140A-AE83-478C-8716-C91FA5961D08}">
      <dgm:prSet/>
      <dgm:spPr/>
      <dgm:t>
        <a:bodyPr/>
        <a:lstStyle/>
        <a:p>
          <a:endParaRPr lang="en-US"/>
        </a:p>
      </dgm:t>
    </dgm:pt>
    <dgm:pt modelId="{8A10E7AF-47A3-48B3-B87B-4346012D247F}" type="sibTrans" cxnId="{DB9E140A-AE83-478C-8716-C91FA5961D08}">
      <dgm:prSet phldrT="01"/>
      <dgm:spPr/>
      <dgm:t>
        <a:bodyPr/>
        <a:lstStyle/>
        <a:p>
          <a:r>
            <a:rPr lang="en-US"/>
            <a:t>1</a:t>
          </a:r>
        </a:p>
      </dgm:t>
    </dgm:pt>
    <dgm:pt modelId="{B64512E2-5471-42EC-BCC8-720B36BB5FCE}">
      <dgm:prSet/>
      <dgm:spPr/>
      <dgm:t>
        <a:bodyPr/>
        <a:lstStyle/>
        <a:p>
          <a:r>
            <a:rPr lang="en-US"/>
            <a:t>A Worldly Hate leads to Death (13-15)</a:t>
          </a:r>
        </a:p>
      </dgm:t>
    </dgm:pt>
    <dgm:pt modelId="{BB3EDB8B-1D80-438B-86CD-B4B5BECF3B8F}" type="parTrans" cxnId="{A3D87C61-74B4-4D32-83EA-CD99754F3495}">
      <dgm:prSet/>
      <dgm:spPr/>
      <dgm:t>
        <a:bodyPr/>
        <a:lstStyle/>
        <a:p>
          <a:endParaRPr lang="en-US"/>
        </a:p>
      </dgm:t>
    </dgm:pt>
    <dgm:pt modelId="{8B704316-96C1-4CA5-9C1E-1C73B24E6D60}" type="sibTrans" cxnId="{A3D87C61-74B4-4D32-83EA-CD99754F3495}">
      <dgm:prSet phldrT="02"/>
      <dgm:spPr/>
      <dgm:t>
        <a:bodyPr/>
        <a:lstStyle/>
        <a:p>
          <a:r>
            <a:rPr lang="en-US"/>
            <a:t>2</a:t>
          </a:r>
        </a:p>
      </dgm:t>
    </dgm:pt>
    <dgm:pt modelId="{7254CD91-383C-41F3-91ED-132B4B24BD3C}">
      <dgm:prSet/>
      <dgm:spPr/>
      <dgm:t>
        <a:bodyPr/>
        <a:lstStyle/>
        <a:p>
          <a:r>
            <a:rPr lang="en-US"/>
            <a:t>A Giving Heart is driven by Truth (16-18)</a:t>
          </a:r>
        </a:p>
      </dgm:t>
    </dgm:pt>
    <dgm:pt modelId="{1140ED92-77D1-48CD-B339-A00A571207B8}" type="parTrans" cxnId="{F0296504-A613-4698-A465-823AC0E6E344}">
      <dgm:prSet/>
      <dgm:spPr/>
      <dgm:t>
        <a:bodyPr/>
        <a:lstStyle/>
        <a:p>
          <a:endParaRPr lang="en-US"/>
        </a:p>
      </dgm:t>
    </dgm:pt>
    <dgm:pt modelId="{D6785916-E5E1-4F9B-AFFB-D016A68E165B}" type="sibTrans" cxnId="{F0296504-A613-4698-A465-823AC0E6E344}">
      <dgm:prSet phldrT="03"/>
      <dgm:spPr/>
      <dgm:t>
        <a:bodyPr/>
        <a:lstStyle/>
        <a:p>
          <a:r>
            <a:rPr lang="en-US"/>
            <a:t>3</a:t>
          </a:r>
        </a:p>
      </dgm:t>
    </dgm:pt>
    <dgm:pt modelId="{4CA58FE0-09FF-4828-996A-2AE20F59E945}">
      <dgm:prSet/>
      <dgm:spPr/>
      <dgm:t>
        <a:bodyPr/>
        <a:lstStyle/>
        <a:p>
          <a:r>
            <a:rPr lang="en-US"/>
            <a:t>A Truthful Heart is pleasing to God (19-22)</a:t>
          </a:r>
        </a:p>
      </dgm:t>
    </dgm:pt>
    <dgm:pt modelId="{66387821-3187-4C62-9D6A-3CA7599E2B64}" type="parTrans" cxnId="{6E4087A1-FFD9-47C7-8805-6D4CB7DCD760}">
      <dgm:prSet/>
      <dgm:spPr/>
      <dgm:t>
        <a:bodyPr/>
        <a:lstStyle/>
        <a:p>
          <a:endParaRPr lang="en-US"/>
        </a:p>
      </dgm:t>
    </dgm:pt>
    <dgm:pt modelId="{B606F7BB-A03D-473E-8A22-6A2EEA3BA8AA}" type="sibTrans" cxnId="{6E4087A1-FFD9-47C7-8805-6D4CB7DCD760}">
      <dgm:prSet phldrT="04"/>
      <dgm:spPr/>
      <dgm:t>
        <a:bodyPr/>
        <a:lstStyle/>
        <a:p>
          <a:r>
            <a:rPr lang="en-US"/>
            <a:t>4</a:t>
          </a:r>
        </a:p>
      </dgm:t>
    </dgm:pt>
    <dgm:pt modelId="{91DCBD9D-F41A-4E81-B731-338DAD32013F}" type="pres">
      <dgm:prSet presAssocID="{FF43A7ED-17AB-469F-ABF4-A0E9C2B55F89}" presName="Name0" presStyleCnt="0">
        <dgm:presLayoutVars>
          <dgm:animLvl val="lvl"/>
          <dgm:resizeHandles val="exact"/>
        </dgm:presLayoutVars>
      </dgm:prSet>
      <dgm:spPr/>
    </dgm:pt>
    <dgm:pt modelId="{06858FF7-B601-4229-BEF3-C8AE119EB0DB}" type="pres">
      <dgm:prSet presAssocID="{9B9AF0C7-7EF0-4D4A-8C15-E557356596BA}" presName="compositeNode" presStyleCnt="0">
        <dgm:presLayoutVars>
          <dgm:bulletEnabled val="1"/>
        </dgm:presLayoutVars>
      </dgm:prSet>
      <dgm:spPr/>
    </dgm:pt>
    <dgm:pt modelId="{BCEEC8E2-128A-46FE-88AB-954054134B31}" type="pres">
      <dgm:prSet presAssocID="{9B9AF0C7-7EF0-4D4A-8C15-E557356596BA}" presName="bgRect" presStyleLbl="alignNode1" presStyleIdx="0" presStyleCnt="4"/>
      <dgm:spPr/>
    </dgm:pt>
    <dgm:pt modelId="{8C1C2FE5-6AAE-45F6-917B-E47C3BFF7678}" type="pres">
      <dgm:prSet presAssocID="{8A10E7AF-47A3-48B3-B87B-4346012D247F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0CE68CE0-FD86-46CA-991D-DA05E949CB0B}" type="pres">
      <dgm:prSet presAssocID="{9B9AF0C7-7EF0-4D4A-8C15-E557356596BA}" presName="nodeRect" presStyleLbl="alignNode1" presStyleIdx="0" presStyleCnt="4">
        <dgm:presLayoutVars>
          <dgm:bulletEnabled val="1"/>
        </dgm:presLayoutVars>
      </dgm:prSet>
      <dgm:spPr/>
    </dgm:pt>
    <dgm:pt modelId="{D0412325-AD4B-4A74-B7F3-378D62CE9FDC}" type="pres">
      <dgm:prSet presAssocID="{8A10E7AF-47A3-48B3-B87B-4346012D247F}" presName="sibTrans" presStyleCnt="0"/>
      <dgm:spPr/>
    </dgm:pt>
    <dgm:pt modelId="{8D330129-CF94-4FD2-989C-7B9EDEDEA972}" type="pres">
      <dgm:prSet presAssocID="{B64512E2-5471-42EC-BCC8-720B36BB5FCE}" presName="compositeNode" presStyleCnt="0">
        <dgm:presLayoutVars>
          <dgm:bulletEnabled val="1"/>
        </dgm:presLayoutVars>
      </dgm:prSet>
      <dgm:spPr/>
    </dgm:pt>
    <dgm:pt modelId="{515911F7-7E6B-43C3-BCDA-8FEAE7F7682B}" type="pres">
      <dgm:prSet presAssocID="{B64512E2-5471-42EC-BCC8-720B36BB5FCE}" presName="bgRect" presStyleLbl="alignNode1" presStyleIdx="1" presStyleCnt="4"/>
      <dgm:spPr/>
    </dgm:pt>
    <dgm:pt modelId="{3EE4F188-8BF8-473E-B8BA-EAC4401F5A5F}" type="pres">
      <dgm:prSet presAssocID="{8B704316-96C1-4CA5-9C1E-1C73B24E6D60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6A0AE15D-DEFE-4E2C-9FEC-CA64948F36D1}" type="pres">
      <dgm:prSet presAssocID="{B64512E2-5471-42EC-BCC8-720B36BB5FCE}" presName="nodeRect" presStyleLbl="alignNode1" presStyleIdx="1" presStyleCnt="4">
        <dgm:presLayoutVars>
          <dgm:bulletEnabled val="1"/>
        </dgm:presLayoutVars>
      </dgm:prSet>
      <dgm:spPr/>
    </dgm:pt>
    <dgm:pt modelId="{82B46CAA-5979-49D1-9749-C6CB57798976}" type="pres">
      <dgm:prSet presAssocID="{8B704316-96C1-4CA5-9C1E-1C73B24E6D60}" presName="sibTrans" presStyleCnt="0"/>
      <dgm:spPr/>
    </dgm:pt>
    <dgm:pt modelId="{A0E23B5B-F61F-4413-A1F6-9EFF1511ABFA}" type="pres">
      <dgm:prSet presAssocID="{7254CD91-383C-41F3-91ED-132B4B24BD3C}" presName="compositeNode" presStyleCnt="0">
        <dgm:presLayoutVars>
          <dgm:bulletEnabled val="1"/>
        </dgm:presLayoutVars>
      </dgm:prSet>
      <dgm:spPr/>
    </dgm:pt>
    <dgm:pt modelId="{EA3B4F34-93CF-452C-AA63-7EDF18908278}" type="pres">
      <dgm:prSet presAssocID="{7254CD91-383C-41F3-91ED-132B4B24BD3C}" presName="bgRect" presStyleLbl="alignNode1" presStyleIdx="2" presStyleCnt="4"/>
      <dgm:spPr/>
    </dgm:pt>
    <dgm:pt modelId="{9D8AE75E-6E47-4B6C-9FF9-B558FE0EDDEA}" type="pres">
      <dgm:prSet presAssocID="{D6785916-E5E1-4F9B-AFFB-D016A68E165B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B926A57C-4BDA-4799-860A-043A6427AD5D}" type="pres">
      <dgm:prSet presAssocID="{7254CD91-383C-41F3-91ED-132B4B24BD3C}" presName="nodeRect" presStyleLbl="alignNode1" presStyleIdx="2" presStyleCnt="4">
        <dgm:presLayoutVars>
          <dgm:bulletEnabled val="1"/>
        </dgm:presLayoutVars>
      </dgm:prSet>
      <dgm:spPr/>
    </dgm:pt>
    <dgm:pt modelId="{4DDF204B-6211-4F2D-A796-C2FEABA585A5}" type="pres">
      <dgm:prSet presAssocID="{D6785916-E5E1-4F9B-AFFB-D016A68E165B}" presName="sibTrans" presStyleCnt="0"/>
      <dgm:spPr/>
    </dgm:pt>
    <dgm:pt modelId="{5F55DAFE-C0BD-429F-9C06-21B2F903671C}" type="pres">
      <dgm:prSet presAssocID="{4CA58FE0-09FF-4828-996A-2AE20F59E945}" presName="compositeNode" presStyleCnt="0">
        <dgm:presLayoutVars>
          <dgm:bulletEnabled val="1"/>
        </dgm:presLayoutVars>
      </dgm:prSet>
      <dgm:spPr/>
    </dgm:pt>
    <dgm:pt modelId="{DFE90854-EA9E-45C7-A18A-1F8F2C670B2D}" type="pres">
      <dgm:prSet presAssocID="{4CA58FE0-09FF-4828-996A-2AE20F59E945}" presName="bgRect" presStyleLbl="alignNode1" presStyleIdx="3" presStyleCnt="4"/>
      <dgm:spPr/>
    </dgm:pt>
    <dgm:pt modelId="{FC57E52B-79A0-46BB-979E-0EC5E1CB9062}" type="pres">
      <dgm:prSet presAssocID="{B606F7BB-A03D-473E-8A22-6A2EEA3BA8AA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117F710D-4D4B-4CA1-8447-FAFA33D1FAD6}" type="pres">
      <dgm:prSet presAssocID="{4CA58FE0-09FF-4828-996A-2AE20F59E945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87089B02-D7C8-4C1A-B182-539CA86AEA44}" type="presOf" srcId="{FF43A7ED-17AB-469F-ABF4-A0E9C2B55F89}" destId="{91DCBD9D-F41A-4E81-B731-338DAD32013F}" srcOrd="0" destOrd="0" presId="urn:microsoft.com/office/officeart/2016/7/layout/LinearBlockProcessNumbered"/>
    <dgm:cxn modelId="{F0296504-A613-4698-A465-823AC0E6E344}" srcId="{FF43A7ED-17AB-469F-ABF4-A0E9C2B55F89}" destId="{7254CD91-383C-41F3-91ED-132B4B24BD3C}" srcOrd="2" destOrd="0" parTransId="{1140ED92-77D1-48CD-B339-A00A571207B8}" sibTransId="{D6785916-E5E1-4F9B-AFFB-D016A68E165B}"/>
    <dgm:cxn modelId="{DB9E140A-AE83-478C-8716-C91FA5961D08}" srcId="{FF43A7ED-17AB-469F-ABF4-A0E9C2B55F89}" destId="{9B9AF0C7-7EF0-4D4A-8C15-E557356596BA}" srcOrd="0" destOrd="0" parTransId="{EE0C0DC6-FB7D-4840-867F-95A680CB5D45}" sibTransId="{8A10E7AF-47A3-48B3-B87B-4346012D247F}"/>
    <dgm:cxn modelId="{928F3A18-0A04-45A8-872E-0587918583F7}" type="presOf" srcId="{7254CD91-383C-41F3-91ED-132B4B24BD3C}" destId="{EA3B4F34-93CF-452C-AA63-7EDF18908278}" srcOrd="0" destOrd="0" presId="urn:microsoft.com/office/officeart/2016/7/layout/LinearBlockProcessNumbered"/>
    <dgm:cxn modelId="{3CAF5B1C-26E8-410C-91B2-F7C7B4428805}" type="presOf" srcId="{7254CD91-383C-41F3-91ED-132B4B24BD3C}" destId="{B926A57C-4BDA-4799-860A-043A6427AD5D}" srcOrd="1" destOrd="0" presId="urn:microsoft.com/office/officeart/2016/7/layout/LinearBlockProcessNumbered"/>
    <dgm:cxn modelId="{A3D87C61-74B4-4D32-83EA-CD99754F3495}" srcId="{FF43A7ED-17AB-469F-ABF4-A0E9C2B55F89}" destId="{B64512E2-5471-42EC-BCC8-720B36BB5FCE}" srcOrd="1" destOrd="0" parTransId="{BB3EDB8B-1D80-438B-86CD-B4B5BECF3B8F}" sibTransId="{8B704316-96C1-4CA5-9C1E-1C73B24E6D60}"/>
    <dgm:cxn modelId="{E99DDB73-2DB7-4D77-A868-882F3AF5C8D9}" type="presOf" srcId="{B64512E2-5471-42EC-BCC8-720B36BB5FCE}" destId="{6A0AE15D-DEFE-4E2C-9FEC-CA64948F36D1}" srcOrd="1" destOrd="0" presId="urn:microsoft.com/office/officeart/2016/7/layout/LinearBlockProcessNumbered"/>
    <dgm:cxn modelId="{8320A976-299E-4752-80A6-34080AC99B7E}" type="presOf" srcId="{4CA58FE0-09FF-4828-996A-2AE20F59E945}" destId="{DFE90854-EA9E-45C7-A18A-1F8F2C670B2D}" srcOrd="0" destOrd="0" presId="urn:microsoft.com/office/officeart/2016/7/layout/LinearBlockProcessNumbered"/>
    <dgm:cxn modelId="{BD60A059-BAFB-4006-AD4B-5715DEF77D50}" type="presOf" srcId="{9B9AF0C7-7EF0-4D4A-8C15-E557356596BA}" destId="{0CE68CE0-FD86-46CA-991D-DA05E949CB0B}" srcOrd="1" destOrd="0" presId="urn:microsoft.com/office/officeart/2016/7/layout/LinearBlockProcessNumbered"/>
    <dgm:cxn modelId="{97CC5D8D-9461-43B2-80B3-5688B69F0A3E}" type="presOf" srcId="{8B704316-96C1-4CA5-9C1E-1C73B24E6D60}" destId="{3EE4F188-8BF8-473E-B8BA-EAC4401F5A5F}" srcOrd="0" destOrd="0" presId="urn:microsoft.com/office/officeart/2016/7/layout/LinearBlockProcessNumbered"/>
    <dgm:cxn modelId="{6E4087A1-FFD9-47C7-8805-6D4CB7DCD760}" srcId="{FF43A7ED-17AB-469F-ABF4-A0E9C2B55F89}" destId="{4CA58FE0-09FF-4828-996A-2AE20F59E945}" srcOrd="3" destOrd="0" parTransId="{66387821-3187-4C62-9D6A-3CA7599E2B64}" sibTransId="{B606F7BB-A03D-473E-8A22-6A2EEA3BA8AA}"/>
    <dgm:cxn modelId="{A19880AD-25F9-4B0C-94BB-04F65693C852}" type="presOf" srcId="{B64512E2-5471-42EC-BCC8-720B36BB5FCE}" destId="{515911F7-7E6B-43C3-BCDA-8FEAE7F7682B}" srcOrd="0" destOrd="0" presId="urn:microsoft.com/office/officeart/2016/7/layout/LinearBlockProcessNumbered"/>
    <dgm:cxn modelId="{0E13FABF-EAA2-4C96-9665-108312CE07E0}" type="presOf" srcId="{9B9AF0C7-7EF0-4D4A-8C15-E557356596BA}" destId="{BCEEC8E2-128A-46FE-88AB-954054134B31}" srcOrd="0" destOrd="0" presId="urn:microsoft.com/office/officeart/2016/7/layout/LinearBlockProcessNumbered"/>
    <dgm:cxn modelId="{C89465D9-B56B-4CF0-849C-F1872DCD3534}" type="presOf" srcId="{8A10E7AF-47A3-48B3-B87B-4346012D247F}" destId="{8C1C2FE5-6AAE-45F6-917B-E47C3BFF7678}" srcOrd="0" destOrd="0" presId="urn:microsoft.com/office/officeart/2016/7/layout/LinearBlockProcessNumbered"/>
    <dgm:cxn modelId="{0C6925E3-4ECC-408E-A33E-521F4EED6E59}" type="presOf" srcId="{B606F7BB-A03D-473E-8A22-6A2EEA3BA8AA}" destId="{FC57E52B-79A0-46BB-979E-0EC5E1CB9062}" srcOrd="0" destOrd="0" presId="urn:microsoft.com/office/officeart/2016/7/layout/LinearBlockProcessNumbered"/>
    <dgm:cxn modelId="{B1CE9DEA-3775-49BB-9523-02F1C5713BB4}" type="presOf" srcId="{4CA58FE0-09FF-4828-996A-2AE20F59E945}" destId="{117F710D-4D4B-4CA1-8447-FAFA33D1FAD6}" srcOrd="1" destOrd="0" presId="urn:microsoft.com/office/officeart/2016/7/layout/LinearBlockProcessNumbered"/>
    <dgm:cxn modelId="{15DB49F5-7C94-4CAC-A073-B6EC8A91CF84}" type="presOf" srcId="{D6785916-E5E1-4F9B-AFFB-D016A68E165B}" destId="{9D8AE75E-6E47-4B6C-9FF9-B558FE0EDDEA}" srcOrd="0" destOrd="0" presId="urn:microsoft.com/office/officeart/2016/7/layout/LinearBlockProcessNumbered"/>
    <dgm:cxn modelId="{7081E479-675E-45BC-A96F-E3C8AC8C64B9}" type="presParOf" srcId="{91DCBD9D-F41A-4E81-B731-338DAD32013F}" destId="{06858FF7-B601-4229-BEF3-C8AE119EB0DB}" srcOrd="0" destOrd="0" presId="urn:microsoft.com/office/officeart/2016/7/layout/LinearBlockProcessNumbered"/>
    <dgm:cxn modelId="{574D3262-B92F-464D-BC55-4A79A1CF74D0}" type="presParOf" srcId="{06858FF7-B601-4229-BEF3-C8AE119EB0DB}" destId="{BCEEC8E2-128A-46FE-88AB-954054134B31}" srcOrd="0" destOrd="0" presId="urn:microsoft.com/office/officeart/2016/7/layout/LinearBlockProcessNumbered"/>
    <dgm:cxn modelId="{12530676-11F0-4539-BF54-520BD6BD8539}" type="presParOf" srcId="{06858FF7-B601-4229-BEF3-C8AE119EB0DB}" destId="{8C1C2FE5-6AAE-45F6-917B-E47C3BFF7678}" srcOrd="1" destOrd="0" presId="urn:microsoft.com/office/officeart/2016/7/layout/LinearBlockProcessNumbered"/>
    <dgm:cxn modelId="{9EBFDE8E-C2B5-453F-884C-D2C3C77E90BA}" type="presParOf" srcId="{06858FF7-B601-4229-BEF3-C8AE119EB0DB}" destId="{0CE68CE0-FD86-46CA-991D-DA05E949CB0B}" srcOrd="2" destOrd="0" presId="urn:microsoft.com/office/officeart/2016/7/layout/LinearBlockProcessNumbered"/>
    <dgm:cxn modelId="{54A744D0-8B0E-4C30-B0ED-9567303BE158}" type="presParOf" srcId="{91DCBD9D-F41A-4E81-B731-338DAD32013F}" destId="{D0412325-AD4B-4A74-B7F3-378D62CE9FDC}" srcOrd="1" destOrd="0" presId="urn:microsoft.com/office/officeart/2016/7/layout/LinearBlockProcessNumbered"/>
    <dgm:cxn modelId="{06ECB29B-F6AB-421B-B947-E8B935CF8985}" type="presParOf" srcId="{91DCBD9D-F41A-4E81-B731-338DAD32013F}" destId="{8D330129-CF94-4FD2-989C-7B9EDEDEA972}" srcOrd="2" destOrd="0" presId="urn:microsoft.com/office/officeart/2016/7/layout/LinearBlockProcessNumbered"/>
    <dgm:cxn modelId="{EEDC077E-089E-43D1-B7EC-9D9D75B332CF}" type="presParOf" srcId="{8D330129-CF94-4FD2-989C-7B9EDEDEA972}" destId="{515911F7-7E6B-43C3-BCDA-8FEAE7F7682B}" srcOrd="0" destOrd="0" presId="urn:microsoft.com/office/officeart/2016/7/layout/LinearBlockProcessNumbered"/>
    <dgm:cxn modelId="{EA265ECE-1D86-43BE-9751-4F7B963D7772}" type="presParOf" srcId="{8D330129-CF94-4FD2-989C-7B9EDEDEA972}" destId="{3EE4F188-8BF8-473E-B8BA-EAC4401F5A5F}" srcOrd="1" destOrd="0" presId="urn:microsoft.com/office/officeart/2016/7/layout/LinearBlockProcessNumbered"/>
    <dgm:cxn modelId="{6E4068A4-4220-43DB-A225-D4AF55F9E21E}" type="presParOf" srcId="{8D330129-CF94-4FD2-989C-7B9EDEDEA972}" destId="{6A0AE15D-DEFE-4E2C-9FEC-CA64948F36D1}" srcOrd="2" destOrd="0" presId="urn:microsoft.com/office/officeart/2016/7/layout/LinearBlockProcessNumbered"/>
    <dgm:cxn modelId="{8548E842-82D7-4D5A-AFCC-BECD9A1642DF}" type="presParOf" srcId="{91DCBD9D-F41A-4E81-B731-338DAD32013F}" destId="{82B46CAA-5979-49D1-9749-C6CB57798976}" srcOrd="3" destOrd="0" presId="urn:microsoft.com/office/officeart/2016/7/layout/LinearBlockProcessNumbered"/>
    <dgm:cxn modelId="{3590E33C-FE3C-4F39-8A09-7632C5C0844F}" type="presParOf" srcId="{91DCBD9D-F41A-4E81-B731-338DAD32013F}" destId="{A0E23B5B-F61F-4413-A1F6-9EFF1511ABFA}" srcOrd="4" destOrd="0" presId="urn:microsoft.com/office/officeart/2016/7/layout/LinearBlockProcessNumbered"/>
    <dgm:cxn modelId="{F5347247-0DBE-4CB5-A34E-BD14D19FFBEC}" type="presParOf" srcId="{A0E23B5B-F61F-4413-A1F6-9EFF1511ABFA}" destId="{EA3B4F34-93CF-452C-AA63-7EDF18908278}" srcOrd="0" destOrd="0" presId="urn:microsoft.com/office/officeart/2016/7/layout/LinearBlockProcessNumbered"/>
    <dgm:cxn modelId="{F2E81445-1436-4A24-9650-0775ECDC2F84}" type="presParOf" srcId="{A0E23B5B-F61F-4413-A1F6-9EFF1511ABFA}" destId="{9D8AE75E-6E47-4B6C-9FF9-B558FE0EDDEA}" srcOrd="1" destOrd="0" presId="urn:microsoft.com/office/officeart/2016/7/layout/LinearBlockProcessNumbered"/>
    <dgm:cxn modelId="{6DAB16DF-AA99-4B52-9140-8FBA88C31B92}" type="presParOf" srcId="{A0E23B5B-F61F-4413-A1F6-9EFF1511ABFA}" destId="{B926A57C-4BDA-4799-860A-043A6427AD5D}" srcOrd="2" destOrd="0" presId="urn:microsoft.com/office/officeart/2016/7/layout/LinearBlockProcessNumbered"/>
    <dgm:cxn modelId="{7CF3B317-5406-4EB3-B83E-B6D0B1AF8029}" type="presParOf" srcId="{91DCBD9D-F41A-4E81-B731-338DAD32013F}" destId="{4DDF204B-6211-4F2D-A796-C2FEABA585A5}" srcOrd="5" destOrd="0" presId="urn:microsoft.com/office/officeart/2016/7/layout/LinearBlockProcessNumbered"/>
    <dgm:cxn modelId="{C808C4CF-7A3E-4E38-AE64-56357CE133BD}" type="presParOf" srcId="{91DCBD9D-F41A-4E81-B731-338DAD32013F}" destId="{5F55DAFE-C0BD-429F-9C06-21B2F903671C}" srcOrd="6" destOrd="0" presId="urn:microsoft.com/office/officeart/2016/7/layout/LinearBlockProcessNumbered"/>
    <dgm:cxn modelId="{78857965-183A-4F29-B6E1-2094E4D2CB97}" type="presParOf" srcId="{5F55DAFE-C0BD-429F-9C06-21B2F903671C}" destId="{DFE90854-EA9E-45C7-A18A-1F8F2C670B2D}" srcOrd="0" destOrd="0" presId="urn:microsoft.com/office/officeart/2016/7/layout/LinearBlockProcessNumbered"/>
    <dgm:cxn modelId="{1721B4B1-9909-494C-AEB9-11CC84635EA6}" type="presParOf" srcId="{5F55DAFE-C0BD-429F-9C06-21B2F903671C}" destId="{FC57E52B-79A0-46BB-979E-0EC5E1CB9062}" srcOrd="1" destOrd="0" presId="urn:microsoft.com/office/officeart/2016/7/layout/LinearBlockProcessNumbered"/>
    <dgm:cxn modelId="{A520196D-8C42-4E5B-83B9-87A443153BB5}" type="presParOf" srcId="{5F55DAFE-C0BD-429F-9C06-21B2F903671C}" destId="{117F710D-4D4B-4CA1-8447-FAFA33D1FAD6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EEC8E2-128A-46FE-88AB-954054134B31}">
      <dsp:nvSpPr>
        <dsp:cNvPr id="0" name=""/>
        <dsp:cNvSpPr/>
      </dsp:nvSpPr>
      <dsp:spPr>
        <a:xfrm>
          <a:off x="196" y="439503"/>
          <a:ext cx="2372171" cy="28466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4318" tIns="0" rIns="234318" bIns="33020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 Righteous Love leads to Life (11-12)</a:t>
          </a:r>
        </a:p>
      </dsp:txBody>
      <dsp:txXfrm>
        <a:off x="196" y="1578145"/>
        <a:ext cx="2372171" cy="1707963"/>
      </dsp:txXfrm>
    </dsp:sp>
    <dsp:sp modelId="{8C1C2FE5-6AAE-45F6-917B-E47C3BFF7678}">
      <dsp:nvSpPr>
        <dsp:cNvPr id="0" name=""/>
        <dsp:cNvSpPr/>
      </dsp:nvSpPr>
      <dsp:spPr>
        <a:xfrm>
          <a:off x="196" y="439503"/>
          <a:ext cx="2372171" cy="1138642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4318" tIns="165100" rIns="234318" bIns="16510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/>
            <a:t>1</a:t>
          </a:r>
        </a:p>
      </dsp:txBody>
      <dsp:txXfrm>
        <a:off x="196" y="439503"/>
        <a:ext cx="2372171" cy="1138642"/>
      </dsp:txXfrm>
    </dsp:sp>
    <dsp:sp modelId="{515911F7-7E6B-43C3-BCDA-8FEAE7F7682B}">
      <dsp:nvSpPr>
        <dsp:cNvPr id="0" name=""/>
        <dsp:cNvSpPr/>
      </dsp:nvSpPr>
      <dsp:spPr>
        <a:xfrm>
          <a:off x="2562141" y="439503"/>
          <a:ext cx="2372171" cy="2846605"/>
        </a:xfrm>
        <a:prstGeom prst="rect">
          <a:avLst/>
        </a:prstGeom>
        <a:solidFill>
          <a:schemeClr val="accent2">
            <a:hueOff val="-504318"/>
            <a:satOff val="-164"/>
            <a:lumOff val="2353"/>
            <a:alphaOff val="0"/>
          </a:schemeClr>
        </a:solidFill>
        <a:ln w="12700" cap="flat" cmpd="sng" algn="ctr">
          <a:solidFill>
            <a:schemeClr val="accent2">
              <a:hueOff val="-504318"/>
              <a:satOff val="-164"/>
              <a:lumOff val="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4318" tIns="0" rIns="234318" bIns="33020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 Worldly Hate leads to Death (13-15)</a:t>
          </a:r>
        </a:p>
      </dsp:txBody>
      <dsp:txXfrm>
        <a:off x="2562141" y="1578145"/>
        <a:ext cx="2372171" cy="1707963"/>
      </dsp:txXfrm>
    </dsp:sp>
    <dsp:sp modelId="{3EE4F188-8BF8-473E-B8BA-EAC4401F5A5F}">
      <dsp:nvSpPr>
        <dsp:cNvPr id="0" name=""/>
        <dsp:cNvSpPr/>
      </dsp:nvSpPr>
      <dsp:spPr>
        <a:xfrm>
          <a:off x="2562141" y="439503"/>
          <a:ext cx="2372171" cy="1138642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4318" tIns="165100" rIns="234318" bIns="16510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/>
            <a:t>2</a:t>
          </a:r>
        </a:p>
      </dsp:txBody>
      <dsp:txXfrm>
        <a:off x="2562141" y="439503"/>
        <a:ext cx="2372171" cy="1138642"/>
      </dsp:txXfrm>
    </dsp:sp>
    <dsp:sp modelId="{EA3B4F34-93CF-452C-AA63-7EDF18908278}">
      <dsp:nvSpPr>
        <dsp:cNvPr id="0" name=""/>
        <dsp:cNvSpPr/>
      </dsp:nvSpPr>
      <dsp:spPr>
        <a:xfrm>
          <a:off x="5124086" y="439503"/>
          <a:ext cx="2372171" cy="2846605"/>
        </a:xfrm>
        <a:prstGeom prst="rect">
          <a:avLst/>
        </a:prstGeom>
        <a:solidFill>
          <a:schemeClr val="accent2">
            <a:hueOff val="-1008636"/>
            <a:satOff val="-329"/>
            <a:lumOff val="4707"/>
            <a:alphaOff val="0"/>
          </a:schemeClr>
        </a:solidFill>
        <a:ln w="12700" cap="flat" cmpd="sng" algn="ctr">
          <a:solidFill>
            <a:schemeClr val="accent2">
              <a:hueOff val="-1008636"/>
              <a:satOff val="-329"/>
              <a:lumOff val="470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4318" tIns="0" rIns="234318" bIns="33020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 Giving Heart is driven by Truth (16-18)</a:t>
          </a:r>
        </a:p>
      </dsp:txBody>
      <dsp:txXfrm>
        <a:off x="5124086" y="1578145"/>
        <a:ext cx="2372171" cy="1707963"/>
      </dsp:txXfrm>
    </dsp:sp>
    <dsp:sp modelId="{9D8AE75E-6E47-4B6C-9FF9-B558FE0EDDEA}">
      <dsp:nvSpPr>
        <dsp:cNvPr id="0" name=""/>
        <dsp:cNvSpPr/>
      </dsp:nvSpPr>
      <dsp:spPr>
        <a:xfrm>
          <a:off x="5124086" y="439503"/>
          <a:ext cx="2372171" cy="1138642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4318" tIns="165100" rIns="234318" bIns="16510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/>
            <a:t>3</a:t>
          </a:r>
        </a:p>
      </dsp:txBody>
      <dsp:txXfrm>
        <a:off x="5124086" y="439503"/>
        <a:ext cx="2372171" cy="1138642"/>
      </dsp:txXfrm>
    </dsp:sp>
    <dsp:sp modelId="{DFE90854-EA9E-45C7-A18A-1F8F2C670B2D}">
      <dsp:nvSpPr>
        <dsp:cNvPr id="0" name=""/>
        <dsp:cNvSpPr/>
      </dsp:nvSpPr>
      <dsp:spPr>
        <a:xfrm>
          <a:off x="7686032" y="439503"/>
          <a:ext cx="2372171" cy="2846605"/>
        </a:xfrm>
        <a:prstGeom prst="rect">
          <a:avLst/>
        </a:prstGeom>
        <a:solidFill>
          <a:schemeClr val="accent2">
            <a:hueOff val="-1512954"/>
            <a:satOff val="-493"/>
            <a:lumOff val="7060"/>
            <a:alphaOff val="0"/>
          </a:schemeClr>
        </a:solidFill>
        <a:ln w="12700" cap="flat" cmpd="sng" algn="ctr">
          <a:solidFill>
            <a:schemeClr val="accent2">
              <a:hueOff val="-1512954"/>
              <a:satOff val="-493"/>
              <a:lumOff val="70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4318" tIns="0" rIns="234318" bIns="33020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 Truthful Heart is pleasing to God (19-22)</a:t>
          </a:r>
        </a:p>
      </dsp:txBody>
      <dsp:txXfrm>
        <a:off x="7686032" y="1578145"/>
        <a:ext cx="2372171" cy="1707963"/>
      </dsp:txXfrm>
    </dsp:sp>
    <dsp:sp modelId="{FC57E52B-79A0-46BB-979E-0EC5E1CB9062}">
      <dsp:nvSpPr>
        <dsp:cNvPr id="0" name=""/>
        <dsp:cNvSpPr/>
      </dsp:nvSpPr>
      <dsp:spPr>
        <a:xfrm>
          <a:off x="7686032" y="439503"/>
          <a:ext cx="2372171" cy="1138642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4318" tIns="165100" rIns="234318" bIns="16510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800" kern="1200"/>
            <a:t>4</a:t>
          </a:r>
        </a:p>
      </dsp:txBody>
      <dsp:txXfrm>
        <a:off x="7686032" y="439503"/>
        <a:ext cx="2372171" cy="11386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52481E5D-1CA5-4379-9801-7A3EE84A2FE1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FEC2DB52-DD89-43F8-AF54-13C79A776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199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2DB52-DD89-43F8-AF54-13C79A7764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8342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2DB52-DD89-43F8-AF54-13C79A7764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596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2DB52-DD89-43F8-AF54-13C79A7764C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82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2DB52-DD89-43F8-AF54-13C79A7764C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792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2DB52-DD89-43F8-AF54-13C79A7764C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0523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2DB52-DD89-43F8-AF54-13C79A7764C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1340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2DB52-DD89-43F8-AF54-13C79A7764C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445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10/1/2023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193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69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64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69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10/1/2023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369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638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10/1/2023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597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10/1/2023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960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10/1/2023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937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10/1/2023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226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10/1/2023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2628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453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2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i="1" kern="1200" cap="none" spc="-7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8769BED-A51F-AF00-867D-0C8531C9AC3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23987"/>
          <a:stretch/>
        </p:blipFill>
        <p:spPr>
          <a:xfrm>
            <a:off x="1" y="10"/>
            <a:ext cx="12191999" cy="685798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B4A12B6-EF0D-43E8-8C17-4FAD4D276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>
              <a:lumMod val="85000"/>
              <a:lumOff val="15000"/>
              <a:alpha val="93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107525-0C02-447F-8A3F-553320A723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2"/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103259-0EF3-8D46-3856-FCFD563A9A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9101" y="1907810"/>
            <a:ext cx="8933796" cy="2437232"/>
          </a:xfrm>
        </p:spPr>
        <p:txBody>
          <a:bodyPr>
            <a:normAutofit/>
          </a:bodyPr>
          <a:lstStyle/>
          <a:p>
            <a:r>
              <a:rPr lang="en-US" sz="8000">
                <a:solidFill>
                  <a:srgbClr val="FFFF00"/>
                </a:solidFill>
              </a:rPr>
              <a:t>“A Love-Filled Heart in </a:t>
            </a:r>
            <a:br>
              <a:rPr lang="en-US" sz="8000">
                <a:solidFill>
                  <a:srgbClr val="FFFF00"/>
                </a:solidFill>
              </a:rPr>
            </a:br>
            <a:r>
              <a:rPr lang="en-US" sz="8000">
                <a:solidFill>
                  <a:srgbClr val="FFFF00"/>
                </a:solidFill>
              </a:rPr>
              <a:t>a Hate-Filled World”</a:t>
            </a:r>
            <a:endParaRPr lang="en-US" sz="8000" dirty="0">
              <a:solidFill>
                <a:srgbClr val="FFFF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A5526D-42CA-8888-94EB-9FDDABD495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6051" y="3682540"/>
            <a:ext cx="8936846" cy="180695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endParaRPr lang="en-US" sz="440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4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John 3:11-22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B7A42E3-05D8-4A0B-9D4E-20EF581E5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EE9A54B-189D-4645-8254-FDC4210EC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11CE48F-D5E4-4520-AF1E-8F85CFBDA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1448851-39AD-4943-BF9C-C50704E08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72528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0EB72A9B-FD82-4F09-BF1E-D39311D3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D39B371-6E4E-4070-AB4E-4D788405A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937DAED-8BFE-4563-BB45-B5E554D70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3125BD-73C1-EC3B-1B8E-2947B9B77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1 John 3:11-22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DCA81FC4-83FB-2961-479C-D792E60843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9284213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8967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1419E3D9-C5FB-41A9-B6D2-DFB210BB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67909BF-1DF7-4ACE-8F58-6CF719BB2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9E8BEDB-0BBC-4F21-9CFB-8530D664C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1D6D676-6F2F-4446-9935-2D8D03821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E9BAEA2B-9C25-4B43-8C9A-A9D0C3E9B1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21FC5F3A-7F1A-4EE8-A913-C8E96ACC3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Rectangle 45">
            <a:extLst>
              <a:ext uri="{FF2B5EF4-FFF2-40B4-BE49-F238E27FC236}">
                <a16:creationId xmlns:a16="http://schemas.microsoft.com/office/drawing/2014/main" id="{420551B3-B4DA-48EE-988C-4FAEAEB5C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Wooden heart on a wood floor">
            <a:extLst>
              <a:ext uri="{FF2B5EF4-FFF2-40B4-BE49-F238E27FC236}">
                <a16:creationId xmlns:a16="http://schemas.microsoft.com/office/drawing/2014/main" id="{DC430524-7B33-994B-5AC0-2DA70616DA3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b="15730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DB4A12B6-EF0D-43E8-8C17-4FAD4D276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>
              <a:lumMod val="85000"/>
              <a:lumOff val="15000"/>
              <a:alpha val="93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E107525-0C02-447F-8A3F-553320A723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2"/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975202-AC30-B1D3-CDCB-9075BFA81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9103" y="2244830"/>
            <a:ext cx="8933796" cy="243723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6800" cap="small" spc="-100" dirty="0"/>
              <a:t>A Righteous Love Leads to Life (</a:t>
            </a:r>
            <a:r>
              <a:rPr lang="en-US" sz="6800" spc="-100" dirty="0"/>
              <a:t>vv</a:t>
            </a:r>
            <a:r>
              <a:rPr lang="en-US" sz="6800" cap="small" spc="-100" dirty="0"/>
              <a:t>. 11-12)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B7A42E3-05D8-4A0B-9D4E-20EF581E5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EE9A54B-189D-4645-8254-FDC4210EC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11CE48F-D5E4-4520-AF1E-8F85CFBDA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41448851-39AD-4943-BF9C-C50704E08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74211107-F3CE-1640-021D-2D97A4701819}"/>
              </a:ext>
            </a:extLst>
          </p:cNvPr>
          <p:cNvSpPr/>
          <p:nvPr/>
        </p:nvSpPr>
        <p:spPr>
          <a:xfrm>
            <a:off x="5748330" y="1112389"/>
            <a:ext cx="6953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24459089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1419E3D9-C5FB-41A9-B6D2-DFB210BB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67909BF-1DF7-4ACE-8F58-6CF719BB2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9E8BEDB-0BBC-4F21-9CFB-8530D664C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1D6D676-6F2F-4446-9935-2D8D03821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E9BAEA2B-9C25-4B43-8C9A-A9D0C3E9B1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21FC5F3A-7F1A-4EE8-A913-C8E96ACC3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Rectangle 45">
            <a:extLst>
              <a:ext uri="{FF2B5EF4-FFF2-40B4-BE49-F238E27FC236}">
                <a16:creationId xmlns:a16="http://schemas.microsoft.com/office/drawing/2014/main" id="{420551B3-B4DA-48EE-988C-4FAEAEB5C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Wooden heart on a wood floor">
            <a:extLst>
              <a:ext uri="{FF2B5EF4-FFF2-40B4-BE49-F238E27FC236}">
                <a16:creationId xmlns:a16="http://schemas.microsoft.com/office/drawing/2014/main" id="{DC430524-7B33-994B-5AC0-2DA70616DA3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DB4A12B6-EF0D-43E8-8C17-4FAD4D276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>
              <a:lumMod val="85000"/>
              <a:lumOff val="15000"/>
              <a:alpha val="93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E107525-0C02-447F-8A3F-553320A723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2"/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975202-AC30-B1D3-CDCB-9075BFA81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9103" y="2244830"/>
            <a:ext cx="8933796" cy="243723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83000"/>
              </a:lnSpc>
            </a:pPr>
            <a:r>
              <a:rPr lang="en-US" sz="6800" cap="small" spc="-100" dirty="0"/>
              <a:t>A Worldly Hate Leads to Death (</a:t>
            </a:r>
            <a:r>
              <a:rPr lang="en-US" sz="6800" spc="-100" dirty="0"/>
              <a:t>vv</a:t>
            </a:r>
            <a:r>
              <a:rPr lang="en-US" sz="6800" cap="small" spc="-100" dirty="0"/>
              <a:t>. 13-15)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B7A42E3-05D8-4A0B-9D4E-20EF581E5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EE9A54B-189D-4645-8254-FDC4210EC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11CE48F-D5E4-4520-AF1E-8F85CFBDA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41448851-39AD-4943-BF9C-C50704E08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C638F98F-6068-3CF2-5A69-EF35A6008016}"/>
              </a:ext>
            </a:extLst>
          </p:cNvPr>
          <p:cNvSpPr/>
          <p:nvPr/>
        </p:nvSpPr>
        <p:spPr>
          <a:xfrm>
            <a:off x="5738370" y="1112389"/>
            <a:ext cx="7152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2.</a:t>
            </a:r>
          </a:p>
        </p:txBody>
      </p:sp>
    </p:spTree>
    <p:extLst>
      <p:ext uri="{BB962C8B-B14F-4D97-AF65-F5344CB8AC3E}">
        <p14:creationId xmlns:p14="http://schemas.microsoft.com/office/powerpoint/2010/main" val="6158614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1419E3D9-C5FB-41A9-B6D2-DFB210BB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67909BF-1DF7-4ACE-8F58-6CF719BB2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9E8BEDB-0BBC-4F21-9CFB-8530D664C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1D6D676-6F2F-4446-9935-2D8D03821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E9BAEA2B-9C25-4B43-8C9A-A9D0C3E9B1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21FC5F3A-7F1A-4EE8-A913-C8E96ACC3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Rectangle 45">
            <a:extLst>
              <a:ext uri="{FF2B5EF4-FFF2-40B4-BE49-F238E27FC236}">
                <a16:creationId xmlns:a16="http://schemas.microsoft.com/office/drawing/2014/main" id="{420551B3-B4DA-48EE-988C-4FAEAEB5C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Wooden heart on a wood floor">
            <a:extLst>
              <a:ext uri="{FF2B5EF4-FFF2-40B4-BE49-F238E27FC236}">
                <a16:creationId xmlns:a16="http://schemas.microsoft.com/office/drawing/2014/main" id="{DC430524-7B33-994B-5AC0-2DA70616DA3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DB4A12B6-EF0D-43E8-8C17-4FAD4D276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>
              <a:lumMod val="85000"/>
              <a:lumOff val="15000"/>
              <a:alpha val="93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E107525-0C02-447F-8A3F-553320A723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2"/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975202-AC30-B1D3-CDCB-9075BFA81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9103" y="2244830"/>
            <a:ext cx="8933796" cy="2437232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lnSpc>
                <a:spcPct val="83000"/>
              </a:lnSpc>
            </a:pPr>
            <a:r>
              <a:rPr lang="en-US" sz="6800" cap="small" spc="-100" dirty="0"/>
              <a:t>A Giving Heart is Driven by Truth (</a:t>
            </a:r>
            <a:r>
              <a:rPr lang="en-US" sz="6800" spc="-100" dirty="0"/>
              <a:t>vv</a:t>
            </a:r>
            <a:r>
              <a:rPr lang="en-US" sz="6800" cap="small" spc="-100" dirty="0"/>
              <a:t>. 16-18)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B7A42E3-05D8-4A0B-9D4E-20EF581E5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EE9A54B-189D-4645-8254-FDC4210EC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11CE48F-D5E4-4520-AF1E-8F85CFBDA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41448851-39AD-4943-BF9C-C50704E08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A3401850-512D-18AD-698B-EBA6D20B693B}"/>
              </a:ext>
            </a:extLst>
          </p:cNvPr>
          <p:cNvSpPr/>
          <p:nvPr/>
        </p:nvSpPr>
        <p:spPr>
          <a:xfrm>
            <a:off x="5738370" y="1112389"/>
            <a:ext cx="7152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39347800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1419E3D9-C5FB-41A9-B6D2-DFB210BB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67909BF-1DF7-4ACE-8F58-6CF719BB2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9E8BEDB-0BBC-4F21-9CFB-8530D664C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51D6D676-6F2F-4446-9935-2D8D03821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E9BAEA2B-9C25-4B43-8C9A-A9D0C3E9B1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21FC5F3A-7F1A-4EE8-A913-C8E96ACC3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Rectangle 45">
            <a:extLst>
              <a:ext uri="{FF2B5EF4-FFF2-40B4-BE49-F238E27FC236}">
                <a16:creationId xmlns:a16="http://schemas.microsoft.com/office/drawing/2014/main" id="{420551B3-B4DA-48EE-988C-4FAEAEB5C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Wooden heart on a wood floor">
            <a:extLst>
              <a:ext uri="{FF2B5EF4-FFF2-40B4-BE49-F238E27FC236}">
                <a16:creationId xmlns:a16="http://schemas.microsoft.com/office/drawing/2014/main" id="{DC430524-7B33-994B-5AC0-2DA70616DA3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DB4A12B6-EF0D-43E8-8C17-4FAD4D276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>
              <a:lumMod val="85000"/>
              <a:lumOff val="15000"/>
              <a:alpha val="93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AE107525-0C02-447F-8A3F-553320A723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2"/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975202-AC30-B1D3-CDCB-9075BFA81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9103" y="2244830"/>
            <a:ext cx="8933796" cy="243723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6100" cap="small" spc="-100" dirty="0"/>
              <a:t>A Truthful Heart is Pleasing to God (</a:t>
            </a:r>
            <a:r>
              <a:rPr lang="en-US" sz="6100" spc="-100" dirty="0"/>
              <a:t>vv</a:t>
            </a:r>
            <a:r>
              <a:rPr lang="en-US" sz="6100" cap="small" spc="-100" dirty="0"/>
              <a:t>. 19-22)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B7A42E3-05D8-4A0B-9D4E-20EF581E5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EE9A54B-189D-4645-8254-FDC4210EC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11CE48F-D5E4-4520-AF1E-8F85CFBDA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41448851-39AD-4943-BF9C-C50704E08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7C790FCE-4022-F4C8-D194-DAA891DC4642}"/>
              </a:ext>
            </a:extLst>
          </p:cNvPr>
          <p:cNvSpPr/>
          <p:nvPr/>
        </p:nvSpPr>
        <p:spPr>
          <a:xfrm>
            <a:off x="5738370" y="1075920"/>
            <a:ext cx="7152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4.</a:t>
            </a:r>
          </a:p>
        </p:txBody>
      </p:sp>
    </p:spTree>
    <p:extLst>
      <p:ext uri="{BB962C8B-B14F-4D97-AF65-F5344CB8AC3E}">
        <p14:creationId xmlns:p14="http://schemas.microsoft.com/office/powerpoint/2010/main" val="2560865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8769BED-A51F-AF00-867D-0C8531C9AC3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90000"/>
          </a:blip>
          <a:srcRect t="23987"/>
          <a:stretch/>
        </p:blipFill>
        <p:spPr>
          <a:xfrm>
            <a:off x="1" y="10"/>
            <a:ext cx="12191999" cy="685798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B4A12B6-EF0D-43E8-8C17-4FAD4D276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>
              <a:lumMod val="85000"/>
              <a:lumOff val="15000"/>
              <a:alpha val="93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107525-0C02-447F-8A3F-553320A723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2"/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103259-0EF3-8D46-3856-FCFD563A9A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9101" y="1907810"/>
            <a:ext cx="8933796" cy="2437232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rgbClr val="FFFF00"/>
                </a:solidFill>
              </a:rPr>
              <a:t>“A Love-Filled Heart in </a:t>
            </a:r>
            <a:br>
              <a:rPr lang="en-US" sz="8000" dirty="0">
                <a:solidFill>
                  <a:srgbClr val="FFFF00"/>
                </a:solidFill>
              </a:rPr>
            </a:br>
            <a:r>
              <a:rPr lang="en-US" sz="8000" dirty="0">
                <a:solidFill>
                  <a:srgbClr val="FFFF00"/>
                </a:solidFill>
              </a:rPr>
              <a:t>a Hate-Filled World”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A5526D-42CA-8888-94EB-9FDDABD495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6051" y="3682540"/>
            <a:ext cx="8936846" cy="180695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endParaRPr lang="en-US" sz="4400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John 3:11-22</a:t>
            </a:r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B7A42E3-05D8-4A0B-9D4E-20EF581E5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EE9A54B-189D-4645-8254-FDC4210EC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11CE48F-D5E4-4520-AF1E-8F85CFBDA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1448851-39AD-4943-BF9C-C50704E08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67402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DarkSeedLeftStep">
      <a:dk1>
        <a:srgbClr val="000000"/>
      </a:dk1>
      <a:lt1>
        <a:srgbClr val="FFFFFF"/>
      </a:lt1>
      <a:dk2>
        <a:srgbClr val="1D2433"/>
      </a:dk2>
      <a:lt2>
        <a:srgbClr val="E6E8E2"/>
      </a:lt2>
      <a:accent1>
        <a:srgbClr val="6643CD"/>
      </a:accent1>
      <a:accent2>
        <a:srgbClr val="3147BB"/>
      </a:accent2>
      <a:accent3>
        <a:srgbClr val="4393CD"/>
      </a:accent3>
      <a:accent4>
        <a:srgbClr val="2FB5B6"/>
      </a:accent4>
      <a:accent5>
        <a:srgbClr val="3BB684"/>
      </a:accent5>
      <a:accent6>
        <a:srgbClr val="31BB49"/>
      </a:accent6>
      <a:hlink>
        <a:srgbClr val="31937B"/>
      </a:hlink>
      <a:folHlink>
        <a:srgbClr val="7F7F7F"/>
      </a:folHlink>
    </a:clrScheme>
    <a:fontScheme name="Savon">
      <a:majorFont>
        <a:latin typeface="Goudy Old Style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oudy Old Style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129</Words>
  <Application>Microsoft Office PowerPoint</Application>
  <PresentationFormat>Widescreen</PresentationFormat>
  <Paragraphs>27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Garamond</vt:lpstr>
      <vt:lpstr>Goudy Old Style</vt:lpstr>
      <vt:lpstr>SavonVTI</vt:lpstr>
      <vt:lpstr>“A Love-Filled Heart in  a Hate-Filled World”</vt:lpstr>
      <vt:lpstr>1 John 3:11-22</vt:lpstr>
      <vt:lpstr>A Righteous Love Leads to Life (vv. 11-12)</vt:lpstr>
      <vt:lpstr>A Worldly Hate Leads to Death (vv. 13-15)</vt:lpstr>
      <vt:lpstr>A Giving Heart is Driven by Truth (vv. 16-18)</vt:lpstr>
      <vt:lpstr>A Truthful Heart is Pleasing to God (vv. 19-22)</vt:lpstr>
      <vt:lpstr>“A Love-Filled Heart in  a Hate-Filled World”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“A Love-Filled Heart in  a Hate-Filled World”</dc:title>
  <dc:creator>David Williamson</dc:creator>
  <cp:lastModifiedBy>David Williamson</cp:lastModifiedBy>
  <cp:revision>1</cp:revision>
  <cp:lastPrinted>2023-10-01T11:31:36Z</cp:lastPrinted>
  <dcterms:created xsi:type="dcterms:W3CDTF">2023-09-25T19:58:34Z</dcterms:created>
  <dcterms:modified xsi:type="dcterms:W3CDTF">2023-10-01T11:34:50Z</dcterms:modified>
</cp:coreProperties>
</file>