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58" r:id="rId5"/>
    <p:sldId id="265" r:id="rId6"/>
    <p:sldId id="267" r:id="rId7"/>
    <p:sldId id="266" r:id="rId8"/>
    <p:sldId id="262" r:id="rId9"/>
    <p:sldId id="268" r:id="rId10"/>
    <p:sldId id="269" r:id="rId11"/>
    <p:sldId id="261" r:id="rId12"/>
    <p:sldId id="270" r:id="rId13"/>
    <p:sldId id="271" r:id="rId14"/>
    <p:sldId id="259" r:id="rId15"/>
    <p:sldId id="272" r:id="rId16"/>
    <p:sldId id="260" r:id="rId17"/>
    <p:sldId id="273" r:id="rId18"/>
    <p:sldId id="26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E383AB-7917-448D-9922-360D7BA5B3EF}" v="16" dt="2023-09-03T04:24:57.3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6" autoAdjust="0"/>
    <p:restoredTop sz="94660"/>
  </p:normalViewPr>
  <p:slideViewPr>
    <p:cSldViewPr snapToGrid="0">
      <p:cViewPr varScale="1">
        <p:scale>
          <a:sx n="111" d="100"/>
          <a:sy n="111" d="100"/>
        </p:scale>
        <p:origin x="4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Williamson" userId="a73da8032f1697b1" providerId="LiveId" clId="{ECE383AB-7917-448D-9922-360D7BA5B3EF}"/>
    <pc:docChg chg="undo custSel addSld delSld modSld sldOrd">
      <pc:chgData name="David Williamson" userId="a73da8032f1697b1" providerId="LiveId" clId="{ECE383AB-7917-448D-9922-360D7BA5B3EF}" dt="2023-09-03T04:25:43.128" v="2631"/>
      <pc:docMkLst>
        <pc:docMk/>
      </pc:docMkLst>
      <pc:sldChg chg="addSp delSp modSp new mod ord modClrScheme chgLayout">
        <pc:chgData name="David Williamson" userId="a73da8032f1697b1" providerId="LiveId" clId="{ECE383AB-7917-448D-9922-360D7BA5B3EF}" dt="2023-09-03T04:08:09.383" v="1401" actId="20577"/>
        <pc:sldMkLst>
          <pc:docMk/>
          <pc:sldMk cId="4031180085" sldId="264"/>
        </pc:sldMkLst>
        <pc:spChg chg="del">
          <ac:chgData name="David Williamson" userId="a73da8032f1697b1" providerId="LiveId" clId="{ECE383AB-7917-448D-9922-360D7BA5B3EF}" dt="2023-09-03T03:41:03.390" v="2" actId="26606"/>
          <ac:spMkLst>
            <pc:docMk/>
            <pc:sldMk cId="4031180085" sldId="264"/>
            <ac:spMk id="2" creationId="{367736FA-264B-B118-0107-F7081C4902A6}"/>
          </ac:spMkLst>
        </pc:spChg>
        <pc:spChg chg="del">
          <ac:chgData name="David Williamson" userId="a73da8032f1697b1" providerId="LiveId" clId="{ECE383AB-7917-448D-9922-360D7BA5B3EF}" dt="2023-09-03T03:40:58.849" v="1" actId="22"/>
          <ac:spMkLst>
            <pc:docMk/>
            <pc:sldMk cId="4031180085" sldId="264"/>
            <ac:spMk id="3" creationId="{A380AF62-D7C0-74AD-9C12-98568F7AA461}"/>
          </ac:spMkLst>
        </pc:spChg>
        <pc:spChg chg="add mod">
          <ac:chgData name="David Williamson" userId="a73da8032f1697b1" providerId="LiveId" clId="{ECE383AB-7917-448D-9922-360D7BA5B3EF}" dt="2023-09-03T04:03:52.192" v="1229" actId="6549"/>
          <ac:spMkLst>
            <pc:docMk/>
            <pc:sldMk cId="4031180085" sldId="264"/>
            <ac:spMk id="6" creationId="{ADC7B12C-A243-5702-C259-4DF361B4D82A}"/>
          </ac:spMkLst>
        </pc:spChg>
        <pc:spChg chg="add mod">
          <ac:chgData name="David Williamson" userId="a73da8032f1697b1" providerId="LiveId" clId="{ECE383AB-7917-448D-9922-360D7BA5B3EF}" dt="2023-09-03T04:08:09.383" v="1401" actId="20577"/>
          <ac:spMkLst>
            <pc:docMk/>
            <pc:sldMk cId="4031180085" sldId="264"/>
            <ac:spMk id="7" creationId="{33D47B31-0CEC-9D04-AD35-2691039DF7C4}"/>
          </ac:spMkLst>
        </pc:spChg>
        <pc:spChg chg="add del mod">
          <ac:chgData name="David Williamson" userId="a73da8032f1697b1" providerId="LiveId" clId="{ECE383AB-7917-448D-9922-360D7BA5B3EF}" dt="2023-09-03T03:41:25.566" v="3" actId="21"/>
          <ac:spMkLst>
            <pc:docMk/>
            <pc:sldMk cId="4031180085" sldId="264"/>
            <ac:spMk id="10" creationId="{6D3A378B-30F2-677E-ADE3-D99793471434}"/>
          </ac:spMkLst>
        </pc:spChg>
        <pc:spChg chg="add mod">
          <ac:chgData name="David Williamson" userId="a73da8032f1697b1" providerId="LiveId" clId="{ECE383AB-7917-448D-9922-360D7BA5B3EF}" dt="2023-09-03T03:42:16.185" v="44" actId="1076"/>
          <ac:spMkLst>
            <pc:docMk/>
            <pc:sldMk cId="4031180085" sldId="264"/>
            <ac:spMk id="12" creationId="{9C23378E-16EF-7D77-ECA0-65A9A9CBCAEA}"/>
          </ac:spMkLst>
        </pc:spChg>
        <pc:spChg chg="add mod">
          <ac:chgData name="David Williamson" userId="a73da8032f1697b1" providerId="LiveId" clId="{ECE383AB-7917-448D-9922-360D7BA5B3EF}" dt="2023-09-03T03:41:03.390" v="2" actId="26606"/>
          <ac:spMkLst>
            <pc:docMk/>
            <pc:sldMk cId="4031180085" sldId="264"/>
            <ac:spMk id="14" creationId="{EE0CB3F7-D607-DD27-6318-D95A7FBB1439}"/>
          </ac:spMkLst>
        </pc:spChg>
        <pc:picChg chg="add mod ord">
          <ac:chgData name="David Williamson" userId="a73da8032f1697b1" providerId="LiveId" clId="{ECE383AB-7917-448D-9922-360D7BA5B3EF}" dt="2023-09-03T03:45:52.326" v="183" actId="1076"/>
          <ac:picMkLst>
            <pc:docMk/>
            <pc:sldMk cId="4031180085" sldId="264"/>
            <ac:picMk id="5" creationId="{DB0DB84E-94A0-46DB-3D39-F97C150C4302}"/>
          </ac:picMkLst>
        </pc:picChg>
      </pc:sldChg>
      <pc:sldChg chg="addSp delSp modSp add del mod ord">
        <pc:chgData name="David Williamson" userId="a73da8032f1697b1" providerId="LiveId" clId="{ECE383AB-7917-448D-9922-360D7BA5B3EF}" dt="2023-09-03T03:56:33.956" v="958" actId="14100"/>
        <pc:sldMkLst>
          <pc:docMk/>
          <pc:sldMk cId="3427896828" sldId="265"/>
        </pc:sldMkLst>
        <pc:spChg chg="add mod">
          <ac:chgData name="David Williamson" userId="a73da8032f1697b1" providerId="LiveId" clId="{ECE383AB-7917-448D-9922-360D7BA5B3EF}" dt="2023-09-03T03:56:33.956" v="958" actId="14100"/>
          <ac:spMkLst>
            <pc:docMk/>
            <pc:sldMk cId="3427896828" sldId="265"/>
            <ac:spMk id="2" creationId="{CAE298C6-6E54-36DD-9D29-4A015737C1AA}"/>
          </ac:spMkLst>
        </pc:spChg>
        <pc:spChg chg="mod">
          <ac:chgData name="David Williamson" userId="a73da8032f1697b1" providerId="LiveId" clId="{ECE383AB-7917-448D-9922-360D7BA5B3EF}" dt="2023-09-03T03:54:39.158" v="827" actId="115"/>
          <ac:spMkLst>
            <pc:docMk/>
            <pc:sldMk cId="3427896828" sldId="265"/>
            <ac:spMk id="6" creationId="{ADC7B12C-A243-5702-C259-4DF361B4D82A}"/>
          </ac:spMkLst>
        </pc:spChg>
        <pc:spChg chg="del mod">
          <ac:chgData name="David Williamson" userId="a73da8032f1697b1" providerId="LiveId" clId="{ECE383AB-7917-448D-9922-360D7BA5B3EF}" dt="2023-09-03T03:49:18.787" v="418" actId="21"/>
          <ac:spMkLst>
            <pc:docMk/>
            <pc:sldMk cId="3427896828" sldId="265"/>
            <ac:spMk id="7" creationId="{33D47B31-0CEC-9D04-AD35-2691039DF7C4}"/>
          </ac:spMkLst>
        </pc:spChg>
        <pc:spChg chg="mod">
          <ac:chgData name="David Williamson" userId="a73da8032f1697b1" providerId="LiveId" clId="{ECE383AB-7917-448D-9922-360D7BA5B3EF}" dt="2023-09-03T03:49:27.748" v="419" actId="6549"/>
          <ac:spMkLst>
            <pc:docMk/>
            <pc:sldMk cId="3427896828" sldId="265"/>
            <ac:spMk id="12" creationId="{9C23378E-16EF-7D77-ECA0-65A9A9CBCAEA}"/>
          </ac:spMkLst>
        </pc:spChg>
        <pc:picChg chg="add del">
          <ac:chgData name="David Williamson" userId="a73da8032f1697b1" providerId="LiveId" clId="{ECE383AB-7917-448D-9922-360D7BA5B3EF}" dt="2023-09-03T03:49:14.454" v="417" actId="21"/>
          <ac:picMkLst>
            <pc:docMk/>
            <pc:sldMk cId="3427896828" sldId="265"/>
            <ac:picMk id="5" creationId="{DB0DB84E-94A0-46DB-3D39-F97C150C4302}"/>
          </ac:picMkLst>
        </pc:picChg>
      </pc:sldChg>
      <pc:sldChg chg="addSp modSp add mod">
        <pc:chgData name="David Williamson" userId="a73da8032f1697b1" providerId="LiveId" clId="{ECE383AB-7917-448D-9922-360D7BA5B3EF}" dt="2023-09-03T03:52:54.732" v="820" actId="14100"/>
        <pc:sldMkLst>
          <pc:docMk/>
          <pc:sldMk cId="4280014923" sldId="266"/>
        </pc:sldMkLst>
        <pc:spChg chg="add mod">
          <ac:chgData name="David Williamson" userId="a73da8032f1697b1" providerId="LiveId" clId="{ECE383AB-7917-448D-9922-360D7BA5B3EF}" dt="2023-09-03T03:52:54.732" v="820" actId="14100"/>
          <ac:spMkLst>
            <pc:docMk/>
            <pc:sldMk cId="4280014923" sldId="266"/>
            <ac:spMk id="2" creationId="{5B1F077C-B51F-2110-FFA9-20C199054C2E}"/>
          </ac:spMkLst>
        </pc:spChg>
        <pc:spChg chg="mod">
          <ac:chgData name="David Williamson" userId="a73da8032f1697b1" providerId="LiveId" clId="{ECE383AB-7917-448D-9922-360D7BA5B3EF}" dt="2023-09-03T03:51:32.247" v="671" actId="123"/>
          <ac:spMkLst>
            <pc:docMk/>
            <pc:sldMk cId="4280014923" sldId="266"/>
            <ac:spMk id="6" creationId="{ADC7B12C-A243-5702-C259-4DF361B4D82A}"/>
          </ac:spMkLst>
        </pc:spChg>
        <pc:spChg chg="mod">
          <ac:chgData name="David Williamson" userId="a73da8032f1697b1" providerId="LiveId" clId="{ECE383AB-7917-448D-9922-360D7BA5B3EF}" dt="2023-09-03T03:49:52.899" v="423" actId="20577"/>
          <ac:spMkLst>
            <pc:docMk/>
            <pc:sldMk cId="4280014923" sldId="266"/>
            <ac:spMk id="12" creationId="{9C23378E-16EF-7D77-ECA0-65A9A9CBCAEA}"/>
          </ac:spMkLst>
        </pc:spChg>
      </pc:sldChg>
      <pc:sldChg chg="addSp delSp modSp new mod ord">
        <pc:chgData name="David Williamson" userId="a73da8032f1697b1" providerId="LiveId" clId="{ECE383AB-7917-448D-9922-360D7BA5B3EF}" dt="2023-09-03T04:11:47.230" v="1562" actId="20577"/>
        <pc:sldMkLst>
          <pc:docMk/>
          <pc:sldMk cId="2964743690" sldId="267"/>
        </pc:sldMkLst>
        <pc:spChg chg="add del mod">
          <ac:chgData name="David Williamson" userId="a73da8032f1697b1" providerId="LiveId" clId="{ECE383AB-7917-448D-9922-360D7BA5B3EF}" dt="2023-09-03T03:56:58.895" v="961"/>
          <ac:spMkLst>
            <pc:docMk/>
            <pc:sldMk cId="2964743690" sldId="267"/>
            <ac:spMk id="2" creationId="{267ABBBC-E342-51C9-3473-AEB5CA6E9D9B}"/>
          </ac:spMkLst>
        </pc:spChg>
        <pc:spChg chg="add del mod">
          <ac:chgData name="David Williamson" userId="a73da8032f1697b1" providerId="LiveId" clId="{ECE383AB-7917-448D-9922-360D7BA5B3EF}" dt="2023-09-03T03:57:04.451" v="963"/>
          <ac:spMkLst>
            <pc:docMk/>
            <pc:sldMk cId="2964743690" sldId="267"/>
            <ac:spMk id="3" creationId="{3386634E-EDFD-438B-1C3A-66A009EBA948}"/>
          </ac:spMkLst>
        </pc:spChg>
        <pc:spChg chg="add mod">
          <ac:chgData name="David Williamson" userId="a73da8032f1697b1" providerId="LiveId" clId="{ECE383AB-7917-448D-9922-360D7BA5B3EF}" dt="2023-09-03T04:00:20.447" v="1074" actId="1076"/>
          <ac:spMkLst>
            <pc:docMk/>
            <pc:sldMk cId="2964743690" sldId="267"/>
            <ac:spMk id="6" creationId="{04ACEFD7-5A8B-4557-BBCA-ECECF0C97EB4}"/>
          </ac:spMkLst>
        </pc:spChg>
        <pc:spChg chg="add mod">
          <ac:chgData name="David Williamson" userId="a73da8032f1697b1" providerId="LiveId" clId="{ECE383AB-7917-448D-9922-360D7BA5B3EF}" dt="2023-09-03T04:11:47.230" v="1562" actId="20577"/>
          <ac:spMkLst>
            <pc:docMk/>
            <pc:sldMk cId="2964743690" sldId="267"/>
            <ac:spMk id="7" creationId="{CAB27032-2B86-5CB4-ED66-66B158899CE3}"/>
          </ac:spMkLst>
        </pc:spChg>
        <pc:spChg chg="add del">
          <ac:chgData name="David Williamson" userId="a73da8032f1697b1" providerId="LiveId" clId="{ECE383AB-7917-448D-9922-360D7BA5B3EF}" dt="2023-09-03T03:58:03.800" v="967" actId="21"/>
          <ac:spMkLst>
            <pc:docMk/>
            <pc:sldMk cId="2964743690" sldId="267"/>
            <ac:spMk id="10" creationId="{6D3A378B-30F2-677E-ADE3-D99793471434}"/>
          </ac:spMkLst>
        </pc:spChg>
        <pc:spChg chg="add del">
          <ac:chgData name="David Williamson" userId="a73da8032f1697b1" providerId="LiveId" clId="{ECE383AB-7917-448D-9922-360D7BA5B3EF}" dt="2023-09-03T03:57:58.628" v="966" actId="21"/>
          <ac:spMkLst>
            <pc:docMk/>
            <pc:sldMk cId="2964743690" sldId="267"/>
            <ac:spMk id="12" creationId="{9C23378E-16EF-7D77-ECA0-65A9A9CBCAEA}"/>
          </ac:spMkLst>
        </pc:spChg>
        <pc:spChg chg="add">
          <ac:chgData name="David Williamson" userId="a73da8032f1697b1" providerId="LiveId" clId="{ECE383AB-7917-448D-9922-360D7BA5B3EF}" dt="2023-09-03T03:57:51.628" v="965" actId="26606"/>
          <ac:spMkLst>
            <pc:docMk/>
            <pc:sldMk cId="2964743690" sldId="267"/>
            <ac:spMk id="14" creationId="{EE0CB3F7-D607-DD27-6318-D95A7FBB1439}"/>
          </ac:spMkLst>
        </pc:spChg>
        <pc:picChg chg="add mod">
          <ac:chgData name="David Williamson" userId="a73da8032f1697b1" providerId="LiveId" clId="{ECE383AB-7917-448D-9922-360D7BA5B3EF}" dt="2023-09-03T03:57:51.628" v="965" actId="26606"/>
          <ac:picMkLst>
            <pc:docMk/>
            <pc:sldMk cId="2964743690" sldId="267"/>
            <ac:picMk id="5" creationId="{27AB64C4-C0A0-6D8E-1910-386D0594EE0F}"/>
          </ac:picMkLst>
        </pc:picChg>
      </pc:sldChg>
      <pc:sldChg chg="modSp add mod ord">
        <pc:chgData name="David Williamson" userId="a73da8032f1697b1" providerId="LiveId" clId="{ECE383AB-7917-448D-9922-360D7BA5B3EF}" dt="2023-09-03T04:08:26.254" v="1402" actId="6549"/>
        <pc:sldMkLst>
          <pc:docMk/>
          <pc:sldMk cId="4124480040" sldId="268"/>
        </pc:sldMkLst>
        <pc:spChg chg="mod">
          <ac:chgData name="David Williamson" userId="a73da8032f1697b1" providerId="LiveId" clId="{ECE383AB-7917-448D-9922-360D7BA5B3EF}" dt="2023-09-03T04:05:25.873" v="1333" actId="20577"/>
          <ac:spMkLst>
            <pc:docMk/>
            <pc:sldMk cId="4124480040" sldId="268"/>
            <ac:spMk id="2" creationId="{5B1F077C-B51F-2110-FFA9-20C199054C2E}"/>
          </ac:spMkLst>
        </pc:spChg>
        <pc:spChg chg="mod">
          <ac:chgData name="David Williamson" userId="a73da8032f1697b1" providerId="LiveId" clId="{ECE383AB-7917-448D-9922-360D7BA5B3EF}" dt="2023-09-03T04:08:26.254" v="1402" actId="6549"/>
          <ac:spMkLst>
            <pc:docMk/>
            <pc:sldMk cId="4124480040" sldId="268"/>
            <ac:spMk id="6" creationId="{ADC7B12C-A243-5702-C259-4DF361B4D82A}"/>
          </ac:spMkLst>
        </pc:spChg>
        <pc:spChg chg="mod">
          <ac:chgData name="David Williamson" userId="a73da8032f1697b1" providerId="LiveId" clId="{ECE383AB-7917-448D-9922-360D7BA5B3EF}" dt="2023-09-03T04:04:31.320" v="1234" actId="20577"/>
          <ac:spMkLst>
            <pc:docMk/>
            <pc:sldMk cId="4124480040" sldId="268"/>
            <ac:spMk id="12" creationId="{9C23378E-16EF-7D77-ECA0-65A9A9CBCAEA}"/>
          </ac:spMkLst>
        </pc:spChg>
      </pc:sldChg>
      <pc:sldChg chg="delSp modSp add mod">
        <pc:chgData name="David Williamson" userId="a73da8032f1697b1" providerId="LiveId" clId="{ECE383AB-7917-448D-9922-360D7BA5B3EF}" dt="2023-09-03T04:15:06.765" v="1815" actId="20577"/>
        <pc:sldMkLst>
          <pc:docMk/>
          <pc:sldMk cId="4050975656" sldId="269"/>
        </pc:sldMkLst>
        <pc:spChg chg="del mod">
          <ac:chgData name="David Williamson" userId="a73da8032f1697b1" providerId="LiveId" clId="{ECE383AB-7917-448D-9922-360D7BA5B3EF}" dt="2023-09-03T04:11:17.930" v="1537"/>
          <ac:spMkLst>
            <pc:docMk/>
            <pc:sldMk cId="4050975656" sldId="269"/>
            <ac:spMk id="2" creationId="{5B1F077C-B51F-2110-FFA9-20C199054C2E}"/>
          </ac:spMkLst>
        </pc:spChg>
        <pc:spChg chg="mod">
          <ac:chgData name="David Williamson" userId="a73da8032f1697b1" providerId="LiveId" clId="{ECE383AB-7917-448D-9922-360D7BA5B3EF}" dt="2023-09-03T04:15:06.765" v="1815" actId="20577"/>
          <ac:spMkLst>
            <pc:docMk/>
            <pc:sldMk cId="4050975656" sldId="269"/>
            <ac:spMk id="6" creationId="{ADC7B12C-A243-5702-C259-4DF361B4D82A}"/>
          </ac:spMkLst>
        </pc:spChg>
        <pc:spChg chg="mod">
          <ac:chgData name="David Williamson" userId="a73da8032f1697b1" providerId="LiveId" clId="{ECE383AB-7917-448D-9922-360D7BA5B3EF}" dt="2023-09-03T04:08:49.283" v="1404" actId="20577"/>
          <ac:spMkLst>
            <pc:docMk/>
            <pc:sldMk cId="4050975656" sldId="269"/>
            <ac:spMk id="12" creationId="{9C23378E-16EF-7D77-ECA0-65A9A9CBCAEA}"/>
          </ac:spMkLst>
        </pc:spChg>
      </pc:sldChg>
      <pc:sldChg chg="modSp add mod ord">
        <pc:chgData name="David Williamson" userId="a73da8032f1697b1" providerId="LiveId" clId="{ECE383AB-7917-448D-9922-360D7BA5B3EF}" dt="2023-09-03T04:16:20.305" v="1976" actId="115"/>
        <pc:sldMkLst>
          <pc:docMk/>
          <pc:sldMk cId="75057259" sldId="270"/>
        </pc:sldMkLst>
        <pc:spChg chg="mod">
          <ac:chgData name="David Williamson" userId="a73da8032f1697b1" providerId="LiveId" clId="{ECE383AB-7917-448D-9922-360D7BA5B3EF}" dt="2023-09-03T04:16:20.305" v="1976" actId="115"/>
          <ac:spMkLst>
            <pc:docMk/>
            <pc:sldMk cId="75057259" sldId="270"/>
            <ac:spMk id="6" creationId="{ADC7B12C-A243-5702-C259-4DF361B4D82A}"/>
          </ac:spMkLst>
        </pc:spChg>
        <pc:spChg chg="mod">
          <ac:chgData name="David Williamson" userId="a73da8032f1697b1" providerId="LiveId" clId="{ECE383AB-7917-448D-9922-360D7BA5B3EF}" dt="2023-09-03T04:15:19.643" v="1819" actId="20577"/>
          <ac:spMkLst>
            <pc:docMk/>
            <pc:sldMk cId="75057259" sldId="270"/>
            <ac:spMk id="12" creationId="{9C23378E-16EF-7D77-ECA0-65A9A9CBCAEA}"/>
          </ac:spMkLst>
        </pc:spChg>
      </pc:sldChg>
      <pc:sldChg chg="modSp add mod">
        <pc:chgData name="David Williamson" userId="a73da8032f1697b1" providerId="LiveId" clId="{ECE383AB-7917-448D-9922-360D7BA5B3EF}" dt="2023-09-03T04:18:17.797" v="2089" actId="20577"/>
        <pc:sldMkLst>
          <pc:docMk/>
          <pc:sldMk cId="3212610642" sldId="271"/>
        </pc:sldMkLst>
        <pc:spChg chg="mod">
          <ac:chgData name="David Williamson" userId="a73da8032f1697b1" providerId="LiveId" clId="{ECE383AB-7917-448D-9922-360D7BA5B3EF}" dt="2023-09-03T04:18:17.797" v="2089" actId="20577"/>
          <ac:spMkLst>
            <pc:docMk/>
            <pc:sldMk cId="3212610642" sldId="271"/>
            <ac:spMk id="6" creationId="{ADC7B12C-A243-5702-C259-4DF361B4D82A}"/>
          </ac:spMkLst>
        </pc:spChg>
        <pc:spChg chg="mod">
          <ac:chgData name="David Williamson" userId="a73da8032f1697b1" providerId="LiveId" clId="{ECE383AB-7917-448D-9922-360D7BA5B3EF}" dt="2023-09-03T04:16:35.741" v="1978" actId="20577"/>
          <ac:spMkLst>
            <pc:docMk/>
            <pc:sldMk cId="3212610642" sldId="271"/>
            <ac:spMk id="12" creationId="{9C23378E-16EF-7D77-ECA0-65A9A9CBCAEA}"/>
          </ac:spMkLst>
        </pc:spChg>
      </pc:sldChg>
      <pc:sldChg chg="modSp add mod ord">
        <pc:chgData name="David Williamson" userId="a73da8032f1697b1" providerId="LiveId" clId="{ECE383AB-7917-448D-9922-360D7BA5B3EF}" dt="2023-09-03T04:20:13.293" v="2286" actId="20577"/>
        <pc:sldMkLst>
          <pc:docMk/>
          <pc:sldMk cId="6197644" sldId="272"/>
        </pc:sldMkLst>
        <pc:spChg chg="mod">
          <ac:chgData name="David Williamson" userId="a73da8032f1697b1" providerId="LiveId" clId="{ECE383AB-7917-448D-9922-360D7BA5B3EF}" dt="2023-09-03T04:20:13.293" v="2286" actId="20577"/>
          <ac:spMkLst>
            <pc:docMk/>
            <pc:sldMk cId="6197644" sldId="272"/>
            <ac:spMk id="6" creationId="{ADC7B12C-A243-5702-C259-4DF361B4D82A}"/>
          </ac:spMkLst>
        </pc:spChg>
        <pc:spChg chg="mod">
          <ac:chgData name="David Williamson" userId="a73da8032f1697b1" providerId="LiveId" clId="{ECE383AB-7917-448D-9922-360D7BA5B3EF}" dt="2023-09-03T04:18:37.869" v="2096" actId="20577"/>
          <ac:spMkLst>
            <pc:docMk/>
            <pc:sldMk cId="6197644" sldId="272"/>
            <ac:spMk id="12" creationId="{9C23378E-16EF-7D77-ECA0-65A9A9CBCAEA}"/>
          </ac:spMkLst>
        </pc:spChg>
      </pc:sldChg>
      <pc:sldChg chg="addSp delSp modSp add mod ord">
        <pc:chgData name="David Williamson" userId="a73da8032f1697b1" providerId="LiveId" clId="{ECE383AB-7917-448D-9922-360D7BA5B3EF}" dt="2023-09-03T04:25:43.128" v="2631"/>
        <pc:sldMkLst>
          <pc:docMk/>
          <pc:sldMk cId="181011218" sldId="273"/>
        </pc:sldMkLst>
        <pc:spChg chg="add mod">
          <ac:chgData name="David Williamson" userId="a73da8032f1697b1" providerId="LiveId" clId="{ECE383AB-7917-448D-9922-360D7BA5B3EF}" dt="2023-09-03T04:25:25.225" v="2629" actId="207"/>
          <ac:spMkLst>
            <pc:docMk/>
            <pc:sldMk cId="181011218" sldId="273"/>
            <ac:spMk id="2" creationId="{966EBAD1-6A2B-55AF-9C67-26E079DAB0A3}"/>
          </ac:spMkLst>
        </pc:spChg>
        <pc:spChg chg="del mod">
          <ac:chgData name="David Williamson" userId="a73da8032f1697b1" providerId="LiveId" clId="{ECE383AB-7917-448D-9922-360D7BA5B3EF}" dt="2023-09-03T04:25:43.128" v="2631"/>
          <ac:spMkLst>
            <pc:docMk/>
            <pc:sldMk cId="181011218" sldId="273"/>
            <ac:spMk id="6" creationId="{ADC7B12C-A243-5702-C259-4DF361B4D82A}"/>
          </ac:spMkLst>
        </pc:spChg>
        <pc:spChg chg="mod">
          <ac:chgData name="David Williamson" userId="a73da8032f1697b1" providerId="LiveId" clId="{ECE383AB-7917-448D-9922-360D7BA5B3EF}" dt="2023-09-03T04:24:49.297" v="2590" actId="14100"/>
          <ac:spMkLst>
            <pc:docMk/>
            <pc:sldMk cId="181011218" sldId="273"/>
            <ac:spMk id="12" creationId="{9C23378E-16EF-7D77-ECA0-65A9A9CBCAE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8D7368D-31D9-8101-473D-CD39E706FD22}"/>
              </a:ext>
              <a:ext uri="{C183D7F6-B498-43B3-948B-1728B52AA6E4}">
                <adec:decorative xmlns:adec="http://schemas.microsoft.com/office/drawing/2017/decorative" val="1"/>
              </a:ext>
            </a:extLst>
          </p:cNvPr>
          <p:cNvSpPr/>
          <p:nvPr/>
        </p:nvSpPr>
        <p:spPr>
          <a:xfrm>
            <a:off x="5796401" y="3378954"/>
            <a:ext cx="6394567" cy="3479046"/>
          </a:xfrm>
          <a:custGeom>
            <a:avLst/>
            <a:gdLst>
              <a:gd name="connsiteX0" fmla="*/ 5171297 w 6394567"/>
              <a:gd name="connsiteY0" fmla="*/ 284 h 3479046"/>
              <a:gd name="connsiteX1" fmla="*/ 6394290 w 6394567"/>
              <a:gd name="connsiteY1" fmla="*/ 430072 h 3479046"/>
              <a:gd name="connsiteX2" fmla="*/ 6394567 w 6394567"/>
              <a:gd name="connsiteY2" fmla="*/ 430316 h 3479046"/>
              <a:gd name="connsiteX3" fmla="*/ 6394567 w 6394567"/>
              <a:gd name="connsiteY3" fmla="*/ 3479046 h 3479046"/>
              <a:gd name="connsiteX4" fmla="*/ 0 w 6394567"/>
              <a:gd name="connsiteY4" fmla="*/ 3479046 h 3479046"/>
              <a:gd name="connsiteX5" fmla="*/ 3916974 w 6394567"/>
              <a:gd name="connsiteY5" fmla="*/ 405504 h 3479046"/>
              <a:gd name="connsiteX6" fmla="*/ 3959456 w 6394567"/>
              <a:gd name="connsiteY6" fmla="*/ 373857 h 3479046"/>
              <a:gd name="connsiteX7" fmla="*/ 5052215 w 6394567"/>
              <a:gd name="connsiteY7" fmla="*/ 1756 h 3479046"/>
              <a:gd name="connsiteX8" fmla="*/ 5171297 w 6394567"/>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39000">
                <a:schemeClr val="bg2"/>
              </a:gs>
              <a:gs pos="100000">
                <a:schemeClr val="accent1">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FF32C74-82F4-2A29-889B-EF23CEE6AA4F}"/>
              </a:ext>
            </a:extLst>
          </p:cNvPr>
          <p:cNvSpPr>
            <a:spLocks noGrp="1"/>
          </p:cNvSpPr>
          <p:nvPr>
            <p:ph type="ctrTitle"/>
          </p:nvPr>
        </p:nvSpPr>
        <p:spPr>
          <a:xfrm>
            <a:off x="1066801" y="1122363"/>
            <a:ext cx="6211185" cy="2305246"/>
          </a:xfrm>
        </p:spPr>
        <p:txBody>
          <a:bodyPr anchor="b">
            <a:normAutofit/>
          </a:bodyPr>
          <a:lstStyle>
            <a:lvl1pPr algn="l">
              <a:lnSpc>
                <a:spcPct val="100000"/>
              </a:lnSpc>
              <a:defRPr sz="3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4ACADD6-278F-604C-8A38-BBBAFC6754E8}"/>
              </a:ext>
            </a:extLst>
          </p:cNvPr>
          <p:cNvSpPr>
            <a:spLocks noGrp="1"/>
          </p:cNvSpPr>
          <p:nvPr>
            <p:ph type="subTitle" idx="1"/>
          </p:nvPr>
        </p:nvSpPr>
        <p:spPr>
          <a:xfrm>
            <a:off x="1066802" y="3549048"/>
            <a:ext cx="5029198" cy="1956278"/>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C43946B-3F5A-C916-B62B-8D5938EA8285}"/>
              </a:ext>
            </a:extLst>
          </p:cNvPr>
          <p:cNvSpPr>
            <a:spLocks noGrp="1"/>
          </p:cNvSpPr>
          <p:nvPr>
            <p:ph type="dt" sz="half" idx="10"/>
          </p:nvPr>
        </p:nvSpPr>
        <p:spPr/>
        <p:txBody>
          <a:bodyPr/>
          <a:lstStyle/>
          <a:p>
            <a:fld id="{1E351CED-465B-40B5-ADCE-957C918F227B}" type="datetimeFigureOut">
              <a:rPr lang="en-US" smtClean="0"/>
              <a:t>9/2/2023</a:t>
            </a:fld>
            <a:endParaRPr lang="en-US"/>
          </a:p>
        </p:txBody>
      </p:sp>
      <p:sp>
        <p:nvSpPr>
          <p:cNvPr id="5" name="Footer Placeholder 4">
            <a:extLst>
              <a:ext uri="{FF2B5EF4-FFF2-40B4-BE49-F238E27FC236}">
                <a16:creationId xmlns:a16="http://schemas.microsoft.com/office/drawing/2014/main" id="{5986539F-2DB8-FCDA-C884-9C3CD29B8C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AA7B3-5D3B-D493-8F6F-1FEBB8576D62}"/>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708346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50D2E-0561-F284-F89A-AAE3CD09AC24}"/>
              </a:ext>
            </a:extLst>
          </p:cNvPr>
          <p:cNvSpPr>
            <a:spLocks noGrp="1"/>
          </p:cNvSpPr>
          <p:nvPr>
            <p:ph type="title"/>
          </p:nvPr>
        </p:nvSpPr>
        <p:spPr>
          <a:xfrm>
            <a:off x="1066800" y="936841"/>
            <a:ext cx="10239338" cy="953669"/>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657C4C-16EC-2477-6332-830F53011D33}"/>
              </a:ext>
            </a:extLst>
          </p:cNvPr>
          <p:cNvSpPr>
            <a:spLocks noGrp="1"/>
          </p:cNvSpPr>
          <p:nvPr>
            <p:ph type="body" orient="vert" idx="1"/>
          </p:nvPr>
        </p:nvSpPr>
        <p:spPr>
          <a:xfrm>
            <a:off x="1069848" y="2139696"/>
            <a:ext cx="10239338" cy="367768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0940D3-6996-1C08-F1AF-87C354657912}"/>
              </a:ext>
            </a:extLst>
          </p:cNvPr>
          <p:cNvSpPr>
            <a:spLocks noGrp="1"/>
          </p:cNvSpPr>
          <p:nvPr>
            <p:ph type="dt" sz="half" idx="10"/>
          </p:nvPr>
        </p:nvSpPr>
        <p:spPr/>
        <p:txBody>
          <a:bodyPr/>
          <a:lstStyle/>
          <a:p>
            <a:fld id="{1E351CED-465B-40B5-ADCE-957C918F227B}" type="datetimeFigureOut">
              <a:rPr lang="en-US" smtClean="0"/>
              <a:t>9/2/2023</a:t>
            </a:fld>
            <a:endParaRPr lang="en-US"/>
          </a:p>
        </p:txBody>
      </p:sp>
      <p:sp>
        <p:nvSpPr>
          <p:cNvPr id="5" name="Footer Placeholder 4">
            <a:extLst>
              <a:ext uri="{FF2B5EF4-FFF2-40B4-BE49-F238E27FC236}">
                <a16:creationId xmlns:a16="http://schemas.microsoft.com/office/drawing/2014/main" id="{4C3676C3-588F-B636-8CE0-AA2CBFBCE9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CEF8A9-EB1E-B344-A4B8-B58D0633630B}"/>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871488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EF3A28-33E4-2796-AE7A-1234569F5CE0}"/>
              </a:ext>
            </a:extLst>
          </p:cNvPr>
          <p:cNvSpPr>
            <a:spLocks noGrp="1"/>
          </p:cNvSpPr>
          <p:nvPr>
            <p:ph type="title" orient="vert"/>
          </p:nvPr>
        </p:nvSpPr>
        <p:spPr>
          <a:xfrm>
            <a:off x="8844950" y="1081177"/>
            <a:ext cx="2508849" cy="463382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D185FC-2BBB-E997-A5CD-F2C6CF6B7C68}"/>
              </a:ext>
            </a:extLst>
          </p:cNvPr>
          <p:cNvSpPr>
            <a:spLocks noGrp="1"/>
          </p:cNvSpPr>
          <p:nvPr>
            <p:ph type="body" orient="vert" idx="1"/>
          </p:nvPr>
        </p:nvSpPr>
        <p:spPr>
          <a:xfrm>
            <a:off x="1066800" y="1081177"/>
            <a:ext cx="7505700" cy="4633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E314B3C-96CD-071C-C2AD-2C7E04F819C0}"/>
              </a:ext>
            </a:extLst>
          </p:cNvPr>
          <p:cNvSpPr>
            <a:spLocks noGrp="1"/>
          </p:cNvSpPr>
          <p:nvPr>
            <p:ph type="dt" sz="half" idx="10"/>
          </p:nvPr>
        </p:nvSpPr>
        <p:spPr/>
        <p:txBody>
          <a:bodyPr/>
          <a:lstStyle/>
          <a:p>
            <a:fld id="{1E351CED-465B-40B5-ADCE-957C918F227B}" type="datetimeFigureOut">
              <a:rPr lang="en-US" smtClean="0"/>
              <a:t>9/2/2023</a:t>
            </a:fld>
            <a:endParaRPr lang="en-US"/>
          </a:p>
        </p:txBody>
      </p:sp>
      <p:sp>
        <p:nvSpPr>
          <p:cNvPr id="5" name="Footer Placeholder 4">
            <a:extLst>
              <a:ext uri="{FF2B5EF4-FFF2-40B4-BE49-F238E27FC236}">
                <a16:creationId xmlns:a16="http://schemas.microsoft.com/office/drawing/2014/main" id="{F5AA2B04-F5E0-C5A3-C77D-6AE9A9E913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155BC2-C712-C4A4-50EC-E10D88344310}"/>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789599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A4769-9A55-AF9B-4CE4-DFA07E711CF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E45D9E-DBB4-B890-88D5-B4C03599EC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AE15260-1C0B-A965-3114-D7C40D18BDF4}"/>
              </a:ext>
            </a:extLst>
          </p:cNvPr>
          <p:cNvSpPr>
            <a:spLocks noGrp="1"/>
          </p:cNvSpPr>
          <p:nvPr>
            <p:ph type="dt" sz="half" idx="10"/>
          </p:nvPr>
        </p:nvSpPr>
        <p:spPr/>
        <p:txBody>
          <a:bodyPr/>
          <a:lstStyle/>
          <a:p>
            <a:fld id="{1E351CED-465B-40B5-ADCE-957C918F227B}" type="datetimeFigureOut">
              <a:rPr lang="en-US" smtClean="0"/>
              <a:t>9/2/2023</a:t>
            </a:fld>
            <a:endParaRPr lang="en-US"/>
          </a:p>
        </p:txBody>
      </p:sp>
      <p:sp>
        <p:nvSpPr>
          <p:cNvPr id="5" name="Footer Placeholder 4">
            <a:extLst>
              <a:ext uri="{FF2B5EF4-FFF2-40B4-BE49-F238E27FC236}">
                <a16:creationId xmlns:a16="http://schemas.microsoft.com/office/drawing/2014/main" id="{19AAF4D1-0334-3F24-69B4-06C7BD7426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8BA76D-3B8B-429D-9B32-54D6A6297C0A}"/>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692668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D8D9C414-4A2F-78AF-ED60-6130D4C563B3}"/>
              </a:ext>
            </a:extLst>
          </p:cNvPr>
          <p:cNvSpPr/>
          <p:nvPr/>
        </p:nvSpPr>
        <p:spPr>
          <a:xfrm>
            <a:off x="6284115" y="3378954"/>
            <a:ext cx="5907885" cy="3479046"/>
          </a:xfrm>
          <a:custGeom>
            <a:avLst/>
            <a:gdLst>
              <a:gd name="connsiteX0" fmla="*/ 5171297 w 5907885"/>
              <a:gd name="connsiteY0" fmla="*/ 284 h 3479046"/>
              <a:gd name="connsiteX1" fmla="*/ 5813217 w 5907885"/>
              <a:gd name="connsiteY1" fmla="*/ 114238 h 3479046"/>
              <a:gd name="connsiteX2" fmla="*/ 5907885 w 5907885"/>
              <a:gd name="connsiteY2" fmla="*/ 151524 h 3479046"/>
              <a:gd name="connsiteX3" fmla="*/ 5907885 w 5907885"/>
              <a:gd name="connsiteY3" fmla="*/ 3479046 h 3479046"/>
              <a:gd name="connsiteX4" fmla="*/ 0 w 5907885"/>
              <a:gd name="connsiteY4" fmla="*/ 3479046 h 3479046"/>
              <a:gd name="connsiteX5" fmla="*/ 3916974 w 5907885"/>
              <a:gd name="connsiteY5" fmla="*/ 405504 h 3479046"/>
              <a:gd name="connsiteX6" fmla="*/ 3959456 w 5907885"/>
              <a:gd name="connsiteY6" fmla="*/ 373857 h 3479046"/>
              <a:gd name="connsiteX7" fmla="*/ 5052215 w 5907885"/>
              <a:gd name="connsiteY7" fmla="*/ 1756 h 3479046"/>
              <a:gd name="connsiteX8" fmla="*/ 5171297 w 5907885"/>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07885" h="3479046">
                <a:moveTo>
                  <a:pt x="5171297" y="284"/>
                </a:moveTo>
                <a:cubicBezTo>
                  <a:pt x="5389485" y="3908"/>
                  <a:pt x="5606422" y="42249"/>
                  <a:pt x="5813217" y="114238"/>
                </a:cubicBezTo>
                <a:lnTo>
                  <a:pt x="5907885" y="151524"/>
                </a:lnTo>
                <a:lnTo>
                  <a:pt x="5907885"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23000">
                <a:schemeClr val="bg2"/>
              </a:gs>
              <a:gs pos="100000">
                <a:schemeClr val="accent1">
                  <a:lumMod val="60000"/>
                  <a:lumOff val="4000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13410AE4-7FC7-589E-B6D3-0DA7B5FC5CE3}"/>
              </a:ext>
            </a:extLst>
          </p:cNvPr>
          <p:cNvSpPr/>
          <p:nvPr/>
        </p:nvSpPr>
        <p:spPr>
          <a:xfrm flipH="1" flipV="1">
            <a:off x="0" y="0"/>
            <a:ext cx="2923855" cy="1479128"/>
          </a:xfrm>
          <a:custGeom>
            <a:avLst/>
            <a:gdLst>
              <a:gd name="connsiteX0" fmla="*/ 2923855 w 2923855"/>
              <a:gd name="connsiteY0" fmla="*/ 1479128 h 1479128"/>
              <a:gd name="connsiteX1" fmla="*/ 0 w 2923855"/>
              <a:gd name="connsiteY1" fmla="*/ 1479128 h 1479128"/>
              <a:gd name="connsiteX2" fmla="*/ 1368245 w 2923855"/>
              <a:gd name="connsiteY2" fmla="*/ 405504 h 1479128"/>
              <a:gd name="connsiteX3" fmla="*/ 1410727 w 2923855"/>
              <a:gd name="connsiteY3" fmla="*/ 373857 h 1479128"/>
              <a:gd name="connsiteX4" fmla="*/ 2503486 w 2923855"/>
              <a:gd name="connsiteY4" fmla="*/ 1756 h 1479128"/>
              <a:gd name="connsiteX5" fmla="*/ 2622568 w 2923855"/>
              <a:gd name="connsiteY5" fmla="*/ 284 h 1479128"/>
              <a:gd name="connsiteX6" fmla="*/ 2785835 w 2923855"/>
              <a:gd name="connsiteY6" fmla="*/ 9494 h 1479128"/>
              <a:gd name="connsiteX7" fmla="*/ 2923855 w 2923855"/>
              <a:gd name="connsiteY7" fmla="*/ 28352 h 1479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23855" h="1479128">
                <a:moveTo>
                  <a:pt x="2923855" y="1479128"/>
                </a:moveTo>
                <a:lnTo>
                  <a:pt x="0" y="1479128"/>
                </a:lnTo>
                <a:lnTo>
                  <a:pt x="1368245" y="405504"/>
                </a:lnTo>
                <a:lnTo>
                  <a:pt x="1410727" y="373857"/>
                </a:lnTo>
                <a:cubicBezTo>
                  <a:pt x="1742357" y="139664"/>
                  <a:pt x="2122368" y="17528"/>
                  <a:pt x="2503486" y="1756"/>
                </a:cubicBezTo>
                <a:cubicBezTo>
                  <a:pt x="2543187" y="114"/>
                  <a:pt x="2582898" y="-375"/>
                  <a:pt x="2622568" y="284"/>
                </a:cubicBezTo>
                <a:cubicBezTo>
                  <a:pt x="2677115" y="1190"/>
                  <a:pt x="2731584" y="4266"/>
                  <a:pt x="2785835" y="9494"/>
                </a:cubicBezTo>
                <a:lnTo>
                  <a:pt x="2923855" y="28352"/>
                </a:lnTo>
                <a:close/>
              </a:path>
            </a:pathLst>
          </a:custGeom>
          <a:gradFill>
            <a:gsLst>
              <a:gs pos="33000">
                <a:schemeClr val="bg2"/>
              </a:gs>
              <a:gs pos="100000">
                <a:schemeClr val="accent1">
                  <a:lumMod val="60000"/>
                  <a:lumOff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B381CBD-08D9-3C9A-7620-24F2D6404893}"/>
              </a:ext>
            </a:extLst>
          </p:cNvPr>
          <p:cNvSpPr>
            <a:spLocks noGrp="1"/>
          </p:cNvSpPr>
          <p:nvPr>
            <p:ph type="title"/>
          </p:nvPr>
        </p:nvSpPr>
        <p:spPr>
          <a:xfrm>
            <a:off x="1066800" y="1709738"/>
            <a:ext cx="6455434" cy="2981274"/>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D5AE2B-1716-CEEC-73F8-E81F59192562}"/>
              </a:ext>
            </a:extLst>
          </p:cNvPr>
          <p:cNvSpPr>
            <a:spLocks noGrp="1"/>
          </p:cNvSpPr>
          <p:nvPr>
            <p:ph type="body" idx="1"/>
          </p:nvPr>
        </p:nvSpPr>
        <p:spPr>
          <a:xfrm>
            <a:off x="1066800" y="4759252"/>
            <a:ext cx="5397260" cy="955748"/>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CF3052-6EE8-979F-04FB-1B8DF81F29B9}"/>
              </a:ext>
            </a:extLst>
          </p:cNvPr>
          <p:cNvSpPr>
            <a:spLocks noGrp="1"/>
          </p:cNvSpPr>
          <p:nvPr>
            <p:ph type="dt" sz="half" idx="10"/>
          </p:nvPr>
        </p:nvSpPr>
        <p:spPr/>
        <p:txBody>
          <a:bodyPr/>
          <a:lstStyle/>
          <a:p>
            <a:fld id="{1E351CED-465B-40B5-ADCE-957C918F227B}" type="datetimeFigureOut">
              <a:rPr lang="en-US" smtClean="0"/>
              <a:t>9/2/2023</a:t>
            </a:fld>
            <a:endParaRPr lang="en-US"/>
          </a:p>
        </p:txBody>
      </p:sp>
      <p:sp>
        <p:nvSpPr>
          <p:cNvPr id="5" name="Footer Placeholder 4">
            <a:extLst>
              <a:ext uri="{FF2B5EF4-FFF2-40B4-BE49-F238E27FC236}">
                <a16:creationId xmlns:a16="http://schemas.microsoft.com/office/drawing/2014/main" id="{7D986285-161A-6869-27C2-0A159C2344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7ED64F-5DAB-238D-C34A-1DCCB12221D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69937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484D0-7460-7B08-F1EE-96EABE40212A}"/>
              </a:ext>
            </a:extLst>
          </p:cNvPr>
          <p:cNvSpPr>
            <a:spLocks noGrp="1"/>
          </p:cNvSpPr>
          <p:nvPr>
            <p:ph type="title"/>
          </p:nvPr>
        </p:nvSpPr>
        <p:spPr>
          <a:xfrm>
            <a:off x="1066799" y="936841"/>
            <a:ext cx="10092477" cy="95366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80B7F9-8ECB-7079-A11E-51D3903E2B1A}"/>
              </a:ext>
            </a:extLst>
          </p:cNvPr>
          <p:cNvSpPr>
            <a:spLocks noGrp="1"/>
          </p:cNvSpPr>
          <p:nvPr>
            <p:ph sz="half" idx="1"/>
          </p:nvPr>
        </p:nvSpPr>
        <p:spPr>
          <a:xfrm>
            <a:off x="1066800"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4E97161-CAF5-CA48-D814-7ACD43AB99E1}"/>
              </a:ext>
            </a:extLst>
          </p:cNvPr>
          <p:cNvSpPr>
            <a:spLocks noGrp="1"/>
          </p:cNvSpPr>
          <p:nvPr>
            <p:ph sz="half" idx="2"/>
          </p:nvPr>
        </p:nvSpPr>
        <p:spPr>
          <a:xfrm>
            <a:off x="6349795"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23BD680-4E7A-5155-3CAE-6BD44EE8BA83}"/>
              </a:ext>
            </a:extLst>
          </p:cNvPr>
          <p:cNvSpPr>
            <a:spLocks noGrp="1"/>
          </p:cNvSpPr>
          <p:nvPr>
            <p:ph type="dt" sz="half" idx="10"/>
          </p:nvPr>
        </p:nvSpPr>
        <p:spPr/>
        <p:txBody>
          <a:bodyPr/>
          <a:lstStyle/>
          <a:p>
            <a:fld id="{1E351CED-465B-40B5-ADCE-957C918F227B}" type="datetimeFigureOut">
              <a:rPr lang="en-US" smtClean="0"/>
              <a:t>9/2/2023</a:t>
            </a:fld>
            <a:endParaRPr lang="en-US"/>
          </a:p>
        </p:txBody>
      </p:sp>
      <p:sp>
        <p:nvSpPr>
          <p:cNvPr id="6" name="Footer Placeholder 5">
            <a:extLst>
              <a:ext uri="{FF2B5EF4-FFF2-40B4-BE49-F238E27FC236}">
                <a16:creationId xmlns:a16="http://schemas.microsoft.com/office/drawing/2014/main" id="{4F6A152D-EFF2-B3AA-3F25-14E113673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BD6032-FD7A-BFFD-9BE5-48EDBEFBD147}"/>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004591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47F4D-4855-340E-03F3-4860885EC671}"/>
              </a:ext>
            </a:extLst>
          </p:cNvPr>
          <p:cNvSpPr>
            <a:spLocks noGrp="1"/>
          </p:cNvSpPr>
          <p:nvPr>
            <p:ph type="title"/>
          </p:nvPr>
        </p:nvSpPr>
        <p:spPr>
          <a:xfrm>
            <a:off x="1066800" y="963283"/>
            <a:ext cx="10096500" cy="91600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3CEB472-7426-C288-B5F6-0A1232DCED65}"/>
              </a:ext>
            </a:extLst>
          </p:cNvPr>
          <p:cNvSpPr>
            <a:spLocks noGrp="1"/>
          </p:cNvSpPr>
          <p:nvPr>
            <p:ph type="body" idx="1"/>
          </p:nvPr>
        </p:nvSpPr>
        <p:spPr>
          <a:xfrm>
            <a:off x="1066801" y="1879287"/>
            <a:ext cx="4739628"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194F9C-B6FA-97C3-F618-0CF956CB53B2}"/>
              </a:ext>
            </a:extLst>
          </p:cNvPr>
          <p:cNvSpPr>
            <a:spLocks noGrp="1"/>
          </p:cNvSpPr>
          <p:nvPr>
            <p:ph sz="half" idx="2"/>
          </p:nvPr>
        </p:nvSpPr>
        <p:spPr>
          <a:xfrm>
            <a:off x="1066801" y="2505075"/>
            <a:ext cx="4739628"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F5665C-7910-AFA2-350F-42C06ED5AF47}"/>
              </a:ext>
            </a:extLst>
          </p:cNvPr>
          <p:cNvSpPr>
            <a:spLocks noGrp="1"/>
          </p:cNvSpPr>
          <p:nvPr>
            <p:ph type="body" sz="quarter" idx="3"/>
          </p:nvPr>
        </p:nvSpPr>
        <p:spPr>
          <a:xfrm>
            <a:off x="6400330" y="1879287"/>
            <a:ext cx="4762970"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71352E-1DE0-F0CD-6F81-1D8FF59C2B0D}"/>
              </a:ext>
            </a:extLst>
          </p:cNvPr>
          <p:cNvSpPr>
            <a:spLocks noGrp="1"/>
          </p:cNvSpPr>
          <p:nvPr>
            <p:ph sz="quarter" idx="4"/>
          </p:nvPr>
        </p:nvSpPr>
        <p:spPr>
          <a:xfrm>
            <a:off x="6400330" y="2505075"/>
            <a:ext cx="4762970"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38F7E4-7D9E-4736-3269-4F0C46996125}"/>
              </a:ext>
            </a:extLst>
          </p:cNvPr>
          <p:cNvSpPr>
            <a:spLocks noGrp="1"/>
          </p:cNvSpPr>
          <p:nvPr>
            <p:ph type="dt" sz="half" idx="10"/>
          </p:nvPr>
        </p:nvSpPr>
        <p:spPr/>
        <p:txBody>
          <a:bodyPr/>
          <a:lstStyle/>
          <a:p>
            <a:fld id="{1E351CED-465B-40B5-ADCE-957C918F227B}" type="datetimeFigureOut">
              <a:rPr lang="en-US" smtClean="0"/>
              <a:t>9/2/2023</a:t>
            </a:fld>
            <a:endParaRPr lang="en-US"/>
          </a:p>
        </p:txBody>
      </p:sp>
      <p:sp>
        <p:nvSpPr>
          <p:cNvPr id="8" name="Footer Placeholder 7">
            <a:extLst>
              <a:ext uri="{FF2B5EF4-FFF2-40B4-BE49-F238E27FC236}">
                <a16:creationId xmlns:a16="http://schemas.microsoft.com/office/drawing/2014/main" id="{218386CF-9A84-8D2A-BC47-C951DD9949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980844D-FE1F-49E7-3BBD-527FB72ECD1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621822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F691C-93A5-1364-00A9-A470C289F365}"/>
              </a:ext>
            </a:extLst>
          </p:cNvPr>
          <p:cNvSpPr>
            <a:spLocks noGrp="1"/>
          </p:cNvSpPr>
          <p:nvPr>
            <p:ph type="title"/>
          </p:nvPr>
        </p:nvSpPr>
        <p:spPr>
          <a:xfrm>
            <a:off x="1066800" y="1357223"/>
            <a:ext cx="8886884" cy="1043078"/>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76E055BD-4154-B9D1-0B5B-B1E3A06B6B31}"/>
              </a:ext>
            </a:extLst>
          </p:cNvPr>
          <p:cNvSpPr>
            <a:spLocks noGrp="1"/>
          </p:cNvSpPr>
          <p:nvPr>
            <p:ph type="dt" sz="half" idx="10"/>
          </p:nvPr>
        </p:nvSpPr>
        <p:spPr/>
        <p:txBody>
          <a:bodyPr/>
          <a:lstStyle/>
          <a:p>
            <a:fld id="{1E351CED-465B-40B5-ADCE-957C918F227B}" type="datetimeFigureOut">
              <a:rPr lang="en-US" smtClean="0"/>
              <a:t>9/2/2023</a:t>
            </a:fld>
            <a:endParaRPr lang="en-US"/>
          </a:p>
        </p:txBody>
      </p:sp>
      <p:sp>
        <p:nvSpPr>
          <p:cNvPr id="4" name="Footer Placeholder 3">
            <a:extLst>
              <a:ext uri="{FF2B5EF4-FFF2-40B4-BE49-F238E27FC236}">
                <a16:creationId xmlns:a16="http://schemas.microsoft.com/office/drawing/2014/main" id="{0C2A9E4A-03D1-7A8B-233D-014A3248F0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2CEFC4-D276-DF45-F395-F5BD2EA70114}"/>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655011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12C0AD-76F4-FCE4-2717-0A9AA4351B6D}"/>
              </a:ext>
            </a:extLst>
          </p:cNvPr>
          <p:cNvSpPr>
            <a:spLocks noGrp="1"/>
          </p:cNvSpPr>
          <p:nvPr>
            <p:ph type="dt" sz="half" idx="10"/>
          </p:nvPr>
        </p:nvSpPr>
        <p:spPr/>
        <p:txBody>
          <a:bodyPr/>
          <a:lstStyle/>
          <a:p>
            <a:fld id="{1E351CED-465B-40B5-ADCE-957C918F227B}" type="datetimeFigureOut">
              <a:rPr lang="en-US" smtClean="0"/>
              <a:t>9/2/2023</a:t>
            </a:fld>
            <a:endParaRPr lang="en-US"/>
          </a:p>
        </p:txBody>
      </p:sp>
      <p:sp>
        <p:nvSpPr>
          <p:cNvPr id="3" name="Footer Placeholder 2">
            <a:extLst>
              <a:ext uri="{FF2B5EF4-FFF2-40B4-BE49-F238E27FC236}">
                <a16:creationId xmlns:a16="http://schemas.microsoft.com/office/drawing/2014/main" id="{BE83BB66-3F41-7F1D-5108-B3F679A88E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AA6DA0-07AE-4BE4-B82F-7936D0E3E37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211648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BFB75-C953-0BD0-4E2E-717767426228}"/>
              </a:ext>
            </a:extLst>
          </p:cNvPr>
          <p:cNvSpPr>
            <a:spLocks noGrp="1"/>
          </p:cNvSpPr>
          <p:nvPr>
            <p:ph type="title"/>
          </p:nvPr>
        </p:nvSpPr>
        <p:spPr>
          <a:xfrm>
            <a:off x="1066800" y="770626"/>
            <a:ext cx="3705225" cy="1286774"/>
          </a:xfrm>
        </p:spPr>
        <p:txBody>
          <a:bodyPr anchor="b">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8E1AA52-60F3-40F2-673B-5848F4253FF0}"/>
              </a:ext>
            </a:extLst>
          </p:cNvPr>
          <p:cNvSpPr>
            <a:spLocks noGrp="1"/>
          </p:cNvSpPr>
          <p:nvPr>
            <p:ph idx="1"/>
          </p:nvPr>
        </p:nvSpPr>
        <p:spPr>
          <a:xfrm>
            <a:off x="5183188" y="1075426"/>
            <a:ext cx="5980112" cy="47683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0167E8-C561-5A72-AED3-442F66DDEE31}"/>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DBFED3-7CB3-1B8B-9504-13A121CAD015}"/>
              </a:ext>
            </a:extLst>
          </p:cNvPr>
          <p:cNvSpPr>
            <a:spLocks noGrp="1"/>
          </p:cNvSpPr>
          <p:nvPr>
            <p:ph type="dt" sz="half" idx="10"/>
          </p:nvPr>
        </p:nvSpPr>
        <p:spPr/>
        <p:txBody>
          <a:bodyPr/>
          <a:lstStyle/>
          <a:p>
            <a:fld id="{1E351CED-465B-40B5-ADCE-957C918F227B}" type="datetimeFigureOut">
              <a:rPr lang="en-US" smtClean="0"/>
              <a:t>9/2/2023</a:t>
            </a:fld>
            <a:endParaRPr lang="en-US"/>
          </a:p>
        </p:txBody>
      </p:sp>
      <p:sp>
        <p:nvSpPr>
          <p:cNvPr id="6" name="Footer Placeholder 5">
            <a:extLst>
              <a:ext uri="{FF2B5EF4-FFF2-40B4-BE49-F238E27FC236}">
                <a16:creationId xmlns:a16="http://schemas.microsoft.com/office/drawing/2014/main" id="{152456C9-19A0-4441-B1AF-B7AFBF642F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8898EA-84CC-411C-0012-D314953696B9}"/>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76230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C1E10-1458-2553-05B4-313F7E26D210}"/>
              </a:ext>
            </a:extLst>
          </p:cNvPr>
          <p:cNvSpPr>
            <a:spLocks noGrp="1"/>
          </p:cNvSpPr>
          <p:nvPr>
            <p:ph type="title"/>
          </p:nvPr>
        </p:nvSpPr>
        <p:spPr>
          <a:xfrm>
            <a:off x="1066800" y="782128"/>
            <a:ext cx="3705225" cy="1275272"/>
          </a:xfrm>
        </p:spPr>
        <p:txBody>
          <a:bodyPr anchor="b">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3C0F677-F177-6DED-1920-685B9D9FF254}"/>
              </a:ext>
            </a:extLst>
          </p:cNvPr>
          <p:cNvSpPr>
            <a:spLocks noGrp="1"/>
          </p:cNvSpPr>
          <p:nvPr>
            <p:ph type="pic" idx="1"/>
          </p:nvPr>
        </p:nvSpPr>
        <p:spPr>
          <a:xfrm>
            <a:off x="5183188" y="1143000"/>
            <a:ext cx="5980112"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C4D1CB1-2109-480E-8904-4077C94D6E7D}"/>
              </a:ext>
            </a:extLst>
          </p:cNvPr>
          <p:cNvSpPr>
            <a:spLocks noGrp="1"/>
          </p:cNvSpPr>
          <p:nvPr>
            <p:ph type="body" sz="half" idx="2"/>
          </p:nvPr>
        </p:nvSpPr>
        <p:spPr>
          <a:xfrm>
            <a:off x="1066800" y="2057400"/>
            <a:ext cx="3705225" cy="36576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B0DB38-7CB9-2140-BC21-6D2E7DD0B6B5}"/>
              </a:ext>
            </a:extLst>
          </p:cNvPr>
          <p:cNvSpPr>
            <a:spLocks noGrp="1"/>
          </p:cNvSpPr>
          <p:nvPr>
            <p:ph type="dt" sz="half" idx="10"/>
          </p:nvPr>
        </p:nvSpPr>
        <p:spPr/>
        <p:txBody>
          <a:bodyPr/>
          <a:lstStyle/>
          <a:p>
            <a:fld id="{1E351CED-465B-40B5-ADCE-957C918F227B}" type="datetimeFigureOut">
              <a:rPr lang="en-US" smtClean="0"/>
              <a:t>9/2/2023</a:t>
            </a:fld>
            <a:endParaRPr lang="en-US"/>
          </a:p>
        </p:txBody>
      </p:sp>
      <p:sp>
        <p:nvSpPr>
          <p:cNvPr id="6" name="Footer Placeholder 5">
            <a:extLst>
              <a:ext uri="{FF2B5EF4-FFF2-40B4-BE49-F238E27FC236}">
                <a16:creationId xmlns:a16="http://schemas.microsoft.com/office/drawing/2014/main" id="{C7B448AD-3B1D-4B5E-CAB9-BB5FD2CDEB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EEF53D-CF5A-87A2-E973-3B8CCDEBAA2B}"/>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729081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1F4A25-A386-9574-775C-E5E5F9FC352A}"/>
              </a:ext>
            </a:extLst>
          </p:cNvPr>
          <p:cNvSpPr>
            <a:spLocks noGrp="1"/>
          </p:cNvSpPr>
          <p:nvPr>
            <p:ph type="title"/>
          </p:nvPr>
        </p:nvSpPr>
        <p:spPr>
          <a:xfrm>
            <a:off x="1066800" y="936841"/>
            <a:ext cx="8886884" cy="95366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4F7885F-2B7B-74DB-9996-E0ACEBC9DB25}"/>
              </a:ext>
            </a:extLst>
          </p:cNvPr>
          <p:cNvSpPr>
            <a:spLocks noGrp="1"/>
          </p:cNvSpPr>
          <p:nvPr>
            <p:ph type="body" idx="1"/>
          </p:nvPr>
        </p:nvSpPr>
        <p:spPr>
          <a:xfrm>
            <a:off x="1069848" y="2139696"/>
            <a:ext cx="8883836" cy="36776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804F519-BA47-2B81-CC1C-7E1F119EC69E}"/>
              </a:ext>
            </a:extLst>
          </p:cNvPr>
          <p:cNvSpPr>
            <a:spLocks noGrp="1"/>
          </p:cNvSpPr>
          <p:nvPr>
            <p:ph type="dt" sz="half" idx="2"/>
          </p:nvPr>
        </p:nvSpPr>
        <p:spPr>
          <a:xfrm rot="5400000">
            <a:off x="10477379" y="4629744"/>
            <a:ext cx="2653508" cy="365125"/>
          </a:xfrm>
          <a:prstGeom prst="rect">
            <a:avLst/>
          </a:prstGeom>
        </p:spPr>
        <p:txBody>
          <a:bodyPr vert="horz" lIns="91440" tIns="45720" rIns="91440" bIns="45720" rtlCol="0" anchor="ctr"/>
          <a:lstStyle>
            <a:lvl1pPr algn="r">
              <a:defRPr sz="900">
                <a:solidFill>
                  <a:schemeClr val="tx1"/>
                </a:solidFill>
              </a:defRPr>
            </a:lvl1pPr>
          </a:lstStyle>
          <a:p>
            <a:fld id="{1E351CED-465B-40B5-ADCE-957C918F227B}" type="datetimeFigureOut">
              <a:rPr lang="en-US" smtClean="0"/>
              <a:t>9/2/2023</a:t>
            </a:fld>
            <a:endParaRPr lang="en-US"/>
          </a:p>
        </p:txBody>
      </p:sp>
      <p:sp>
        <p:nvSpPr>
          <p:cNvPr id="5" name="Footer Placeholder 4">
            <a:extLst>
              <a:ext uri="{FF2B5EF4-FFF2-40B4-BE49-F238E27FC236}">
                <a16:creationId xmlns:a16="http://schemas.microsoft.com/office/drawing/2014/main" id="{BE952D7B-C352-1630-4C3D-7D5983C04D4A}"/>
              </a:ext>
            </a:extLst>
          </p:cNvPr>
          <p:cNvSpPr>
            <a:spLocks noGrp="1"/>
          </p:cNvSpPr>
          <p:nvPr>
            <p:ph type="ftr" sz="quarter" idx="3"/>
          </p:nvPr>
        </p:nvSpPr>
        <p:spPr>
          <a:xfrm>
            <a:off x="8610602" y="6318446"/>
            <a:ext cx="2743198" cy="365125"/>
          </a:xfrm>
          <a:prstGeom prst="rect">
            <a:avLst/>
          </a:prstGeom>
        </p:spPr>
        <p:txBody>
          <a:bodyPr vert="horz" lIns="91440" tIns="45720" rIns="91440" bIns="45720" rtlCol="0" anchor="ctr"/>
          <a:lstStyle>
            <a:lvl1pPr algn="r">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F96E04F0-DF9B-480B-CC46-BAE7A81FB7E6}"/>
              </a:ext>
            </a:extLst>
          </p:cNvPr>
          <p:cNvSpPr>
            <a:spLocks noGrp="1"/>
          </p:cNvSpPr>
          <p:nvPr>
            <p:ph type="sldNum" sz="quarter" idx="4"/>
          </p:nvPr>
        </p:nvSpPr>
        <p:spPr>
          <a:xfrm>
            <a:off x="11353800" y="6318446"/>
            <a:ext cx="615696" cy="365125"/>
          </a:xfrm>
          <a:prstGeom prst="rect">
            <a:avLst/>
          </a:prstGeom>
        </p:spPr>
        <p:txBody>
          <a:bodyPr vert="horz" lIns="91440" tIns="45720" rIns="91440" bIns="45720" rtlCol="0" anchor="ctr"/>
          <a:lstStyle>
            <a:lvl1pPr algn="r">
              <a:defRPr sz="1600" b="1">
                <a:solidFill>
                  <a:schemeClr val="tx1"/>
                </a:solidFill>
              </a:defRPr>
            </a:lvl1pPr>
          </a:lstStyle>
          <a:p>
            <a:fld id="{5A33CB2A-1702-4C1D-9CC4-8D472D39F19E}" type="slidenum">
              <a:rPr lang="en-US" smtClean="0"/>
              <a:t>‹#›</a:t>
            </a:fld>
            <a:endParaRPr lang="en-US"/>
          </a:p>
        </p:txBody>
      </p:sp>
    </p:spTree>
    <p:extLst>
      <p:ext uri="{BB962C8B-B14F-4D97-AF65-F5344CB8AC3E}">
        <p14:creationId xmlns:p14="http://schemas.microsoft.com/office/powerpoint/2010/main" val="1476929690"/>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548640" indent="-228600" algn="l" defTabSz="914400" rtl="0" eaLnBrk="1" latinLnBrk="0" hangingPunct="1">
        <a:lnSpc>
          <a:spcPct val="120000"/>
        </a:lnSpc>
        <a:spcBef>
          <a:spcPts val="500"/>
        </a:spcBef>
        <a:buFont typeface="Neue Haas Grotesk Text Pro" panose="020B0504020202020204" pitchFamily="34" charset="0"/>
        <a:buChar char="–"/>
        <a:defRPr sz="1600" kern="1200">
          <a:solidFill>
            <a:schemeClr val="tx1"/>
          </a:solidFill>
          <a:latin typeface="+mn-lt"/>
          <a:ea typeface="+mn-ea"/>
          <a:cs typeface="+mn-cs"/>
        </a:defRPr>
      </a:lvl2pPr>
      <a:lvl3pPr marL="7772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Neue Haas Grotesk Text Pro" panose="020B0504020202020204" pitchFamily="34" charset="0"/>
        <a:buChar char="–"/>
        <a:defRPr sz="1200" kern="1200">
          <a:solidFill>
            <a:schemeClr val="tx1"/>
          </a:solidFill>
          <a:latin typeface="+mn-lt"/>
          <a:ea typeface="+mn-ea"/>
          <a:cs typeface="+mn-cs"/>
        </a:defRPr>
      </a:lvl4pPr>
      <a:lvl5pPr marL="109728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768F94E-2BF1-56A5-87AC-0C42707933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hammer on top of a book&#10;&#10;Description automatically generated">
            <a:extLst>
              <a:ext uri="{FF2B5EF4-FFF2-40B4-BE49-F238E27FC236}">
                <a16:creationId xmlns:a16="http://schemas.microsoft.com/office/drawing/2014/main" id="{DA890052-0FD7-B573-3F50-BF3136D41380}"/>
              </a:ext>
            </a:extLst>
          </p:cNvPr>
          <p:cNvPicPr>
            <a:picLocks noChangeAspect="1"/>
          </p:cNvPicPr>
          <p:nvPr/>
        </p:nvPicPr>
        <p:blipFill rotWithShape="1">
          <a:blip r:embed="rId2">
            <a:extLst>
              <a:ext uri="{28A0092B-C50C-407E-A947-70E740481C1C}">
                <a14:useLocalDpi xmlns:a14="http://schemas.microsoft.com/office/drawing/2010/main" val="0"/>
              </a:ext>
            </a:extLst>
          </a:blip>
          <a:srcRect l="25221" r="9445"/>
          <a:stretch/>
        </p:blipFill>
        <p:spPr>
          <a:xfrm>
            <a:off x="0" y="10"/>
            <a:ext cx="12191980" cy="6857990"/>
          </a:xfrm>
          <a:prstGeom prst="rect">
            <a:avLst/>
          </a:prstGeom>
        </p:spPr>
      </p:pic>
      <p:sp>
        <p:nvSpPr>
          <p:cNvPr id="14" name="Freeform: Shape 13">
            <a:extLst>
              <a:ext uri="{FF2B5EF4-FFF2-40B4-BE49-F238E27FC236}">
                <a16:creationId xmlns:a16="http://schemas.microsoft.com/office/drawing/2014/main" id="{393D8CD4-7FBE-9118-0CEB-9C1A2FA6AE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540000" flipV="1">
            <a:off x="-20219" y="-65315"/>
            <a:ext cx="7557315" cy="3771957"/>
          </a:xfrm>
          <a:custGeom>
            <a:avLst/>
            <a:gdLst>
              <a:gd name="connsiteX0" fmla="*/ 52567 w 7557315"/>
              <a:gd name="connsiteY0" fmla="*/ 3771957 h 3771957"/>
              <a:gd name="connsiteX1" fmla="*/ 7557315 w 7557315"/>
              <a:gd name="connsiteY1" fmla="*/ 3640961 h 3771957"/>
              <a:gd name="connsiteX2" fmla="*/ 3406126 w 7557315"/>
              <a:gd name="connsiteY2" fmla="*/ 499129 h 3771957"/>
              <a:gd name="connsiteX3" fmla="*/ 3350264 w 7557315"/>
              <a:gd name="connsiteY3" fmla="*/ 459014 h 3771957"/>
              <a:gd name="connsiteX4" fmla="*/ 1923366 w 7557315"/>
              <a:gd name="connsiteY4" fmla="*/ 763 h 3771957"/>
              <a:gd name="connsiteX5" fmla="*/ 1768756 w 7557315"/>
              <a:gd name="connsiteY5" fmla="*/ 1549 h 3771957"/>
              <a:gd name="connsiteX6" fmla="*/ 144811 w 7557315"/>
              <a:gd name="connsiteY6" fmla="*/ 625253 h 3771957"/>
              <a:gd name="connsiteX7" fmla="*/ 0 w 7557315"/>
              <a:gd name="connsiteY7" fmla="*/ 760395 h 377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57315" h="3771957">
                <a:moveTo>
                  <a:pt x="52567" y="3771957"/>
                </a:moveTo>
                <a:lnTo>
                  <a:pt x="7557315" y="3640961"/>
                </a:lnTo>
                <a:lnTo>
                  <a:pt x="3406126" y="499129"/>
                </a:lnTo>
                <a:lnTo>
                  <a:pt x="3350264" y="459014"/>
                </a:lnTo>
                <a:cubicBezTo>
                  <a:pt x="2914482" y="162529"/>
                  <a:pt x="2418440" y="12600"/>
                  <a:pt x="1923366" y="763"/>
                </a:cubicBezTo>
                <a:cubicBezTo>
                  <a:pt x="1871795" y="-470"/>
                  <a:pt x="1820236" y="-206"/>
                  <a:pt x="1768756" y="1549"/>
                </a:cubicBezTo>
                <a:cubicBezTo>
                  <a:pt x="1183172" y="21502"/>
                  <a:pt x="607903" y="234096"/>
                  <a:pt x="144811" y="625253"/>
                </a:cubicBezTo>
                <a:lnTo>
                  <a:pt x="0" y="760395"/>
                </a:lnTo>
                <a:close/>
              </a:path>
            </a:pathLst>
          </a:custGeom>
          <a:gradFill>
            <a:gsLst>
              <a:gs pos="22000">
                <a:schemeClr val="bg2">
                  <a:alpha val="80000"/>
                </a:schemeClr>
              </a:gs>
              <a:gs pos="100000">
                <a:schemeClr val="accent1">
                  <a:lumMod val="60000"/>
                  <a:lumOff val="40000"/>
                  <a:alpha val="7100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812FCEF-8B1F-AF69-2E43-D6426F22C0B9}"/>
              </a:ext>
            </a:extLst>
          </p:cNvPr>
          <p:cNvSpPr>
            <a:spLocks noGrp="1"/>
          </p:cNvSpPr>
          <p:nvPr>
            <p:ph type="ctrTitle"/>
          </p:nvPr>
        </p:nvSpPr>
        <p:spPr>
          <a:xfrm>
            <a:off x="319176" y="95979"/>
            <a:ext cx="5003322" cy="1367962"/>
          </a:xfrm>
        </p:spPr>
        <p:txBody>
          <a:bodyPr anchor="b">
            <a:normAutofit/>
          </a:bodyPr>
          <a:lstStyle/>
          <a:p>
            <a:pPr algn="ctr">
              <a:lnSpc>
                <a:spcPct val="90000"/>
              </a:lnSpc>
            </a:pPr>
            <a:r>
              <a:rPr lang="en-US" dirty="0">
                <a:effectLst>
                  <a:outerShdw blurRad="38100" dist="38100" dir="2700000" algn="tl">
                    <a:srgbClr val="000000">
                      <a:alpha val="43137"/>
                    </a:srgbClr>
                  </a:outerShdw>
                </a:effectLst>
              </a:rPr>
              <a:t>“The Spiritual Battle for the Mind of Man”</a:t>
            </a:r>
          </a:p>
        </p:txBody>
      </p:sp>
      <p:sp>
        <p:nvSpPr>
          <p:cNvPr id="3" name="Subtitle 2">
            <a:extLst>
              <a:ext uri="{FF2B5EF4-FFF2-40B4-BE49-F238E27FC236}">
                <a16:creationId xmlns:a16="http://schemas.microsoft.com/office/drawing/2014/main" id="{BA5FC3B4-302C-7726-5F80-10FFEDBA3E99}"/>
              </a:ext>
            </a:extLst>
          </p:cNvPr>
          <p:cNvSpPr>
            <a:spLocks noGrp="1"/>
          </p:cNvSpPr>
          <p:nvPr>
            <p:ph type="subTitle" idx="1"/>
          </p:nvPr>
        </p:nvSpPr>
        <p:spPr>
          <a:xfrm>
            <a:off x="5693434" y="5374256"/>
            <a:ext cx="6228272" cy="1278367"/>
          </a:xfrm>
        </p:spPr>
        <p:txBody>
          <a:bodyPr>
            <a:normAutofit/>
          </a:bodyPr>
          <a:lstStyle/>
          <a:p>
            <a:pPr algn="ctr"/>
            <a:r>
              <a:rPr lang="en-US" sz="3200" b="1" i="1" dirty="0">
                <a:solidFill>
                  <a:srgbClr val="FFFF00"/>
                </a:solidFill>
                <a:effectLst>
                  <a:outerShdw blurRad="38100" dist="38100" dir="2700000" algn="tl">
                    <a:srgbClr val="000000">
                      <a:alpha val="43137"/>
                    </a:srgbClr>
                  </a:outerShdw>
                </a:effectLst>
              </a:rPr>
              <a:t>Defending the truth in the last hour against the antichrists.</a:t>
            </a:r>
          </a:p>
        </p:txBody>
      </p:sp>
      <p:sp>
        <p:nvSpPr>
          <p:cNvPr id="8" name="TextBox 7">
            <a:extLst>
              <a:ext uri="{FF2B5EF4-FFF2-40B4-BE49-F238E27FC236}">
                <a16:creationId xmlns:a16="http://schemas.microsoft.com/office/drawing/2014/main" id="{0149908E-B02C-E471-155B-B05561D0132F}"/>
              </a:ext>
            </a:extLst>
          </p:cNvPr>
          <p:cNvSpPr txBox="1"/>
          <p:nvPr/>
        </p:nvSpPr>
        <p:spPr>
          <a:xfrm>
            <a:off x="733246" y="1618586"/>
            <a:ext cx="3594536" cy="646331"/>
          </a:xfrm>
          <a:prstGeom prst="rect">
            <a:avLst/>
          </a:prstGeom>
          <a:noFill/>
        </p:spPr>
        <p:txBody>
          <a:bodyPr wrap="square" rtlCol="0">
            <a:spAutoFit/>
          </a:bodyPr>
          <a:lstStyle/>
          <a:p>
            <a:r>
              <a:rPr lang="en-US" sz="3600" dirty="0">
                <a:effectLst>
                  <a:outerShdw blurRad="38100" dist="38100" dir="2700000" algn="tl">
                    <a:srgbClr val="000000">
                      <a:alpha val="43137"/>
                    </a:srgbClr>
                  </a:outerShdw>
                </a:effectLst>
              </a:rPr>
              <a:t>- 1 John 2:18-27</a:t>
            </a:r>
          </a:p>
        </p:txBody>
      </p:sp>
    </p:spTree>
    <p:extLst>
      <p:ext uri="{BB962C8B-B14F-4D97-AF65-F5344CB8AC3E}">
        <p14:creationId xmlns:p14="http://schemas.microsoft.com/office/powerpoint/2010/main" val="2661529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een chalkboard with a black stripe&#10;&#10;Description automatically generated">
            <a:extLst>
              <a:ext uri="{FF2B5EF4-FFF2-40B4-BE49-F238E27FC236}">
                <a16:creationId xmlns:a16="http://schemas.microsoft.com/office/drawing/2014/main" id="{DB0DB84E-94A0-46DB-3D39-F97C150C4302}"/>
              </a:ext>
            </a:extLst>
          </p:cNvPr>
          <p:cNvPicPr>
            <a:picLocks noGrp="1" noChangeAspect="1"/>
          </p:cNvPicPr>
          <p:nvPr>
            <p:ph idx="4294967295"/>
          </p:nvPr>
        </p:nvPicPr>
        <p:blipFill rotWithShape="1">
          <a:blip r:embed="rId2"/>
          <a:srcRect/>
          <a:stretch/>
        </p:blipFill>
        <p:spPr>
          <a:xfrm>
            <a:off x="0" y="10"/>
            <a:ext cx="12191979" cy="6857990"/>
          </a:xfrm>
          <a:noFill/>
        </p:spPr>
      </p:pic>
      <p:sp>
        <p:nvSpPr>
          <p:cNvPr id="12" name="Footer Placeholder 2">
            <a:extLst>
              <a:ext uri="{FF2B5EF4-FFF2-40B4-BE49-F238E27FC236}">
                <a16:creationId xmlns:a16="http://schemas.microsoft.com/office/drawing/2014/main" id="{9C23378E-16EF-7D77-ECA0-65A9A9CBCAEA}"/>
              </a:ext>
            </a:extLst>
          </p:cNvPr>
          <p:cNvSpPr>
            <a:spLocks noGrp="1"/>
          </p:cNvSpPr>
          <p:nvPr>
            <p:ph type="ftr" sz="quarter" idx="11"/>
          </p:nvPr>
        </p:nvSpPr>
        <p:spPr>
          <a:xfrm>
            <a:off x="103517" y="581880"/>
            <a:ext cx="6901132" cy="365125"/>
          </a:xfrm>
        </p:spPr>
        <p:txBody>
          <a:bodyPr/>
          <a:lstStyle/>
          <a:p>
            <a:pPr>
              <a:spcAft>
                <a:spcPts val="600"/>
              </a:spcAft>
            </a:pPr>
            <a:r>
              <a:rPr lang="en-US" sz="4000" dirty="0">
                <a:solidFill>
                  <a:srgbClr val="FFFF00"/>
                </a:solidFill>
                <a:effectLst>
                  <a:outerShdw blurRad="38100" dist="38100" dir="2700000" algn="tl">
                    <a:srgbClr val="000000">
                      <a:alpha val="43137"/>
                    </a:srgbClr>
                  </a:outerShdw>
                </a:effectLst>
              </a:rPr>
              <a:t>1 John 2:21 (NASB)</a:t>
            </a:r>
          </a:p>
        </p:txBody>
      </p:sp>
      <p:sp>
        <p:nvSpPr>
          <p:cNvPr id="14" name="Slide Number Placeholder 3">
            <a:extLst>
              <a:ext uri="{FF2B5EF4-FFF2-40B4-BE49-F238E27FC236}">
                <a16:creationId xmlns:a16="http://schemas.microsoft.com/office/drawing/2014/main" id="{EE0CB3F7-D607-DD27-6318-D95A7FBB1439}"/>
              </a:ext>
            </a:extLst>
          </p:cNvPr>
          <p:cNvSpPr>
            <a:spLocks noGrp="1"/>
          </p:cNvSpPr>
          <p:nvPr>
            <p:ph type="sldNum" sz="quarter" idx="12"/>
          </p:nvPr>
        </p:nvSpPr>
        <p:spPr>
          <a:xfrm>
            <a:off x="11353800" y="6318446"/>
            <a:ext cx="615696" cy="365125"/>
          </a:xfrm>
        </p:spPr>
        <p:txBody>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10</a:t>
            </a:fld>
            <a:endParaRPr lang="en-US">
              <a:solidFill>
                <a:srgbClr val="FFFFFF"/>
              </a:solidFill>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ADC7B12C-A243-5702-C259-4DF361B4D82A}"/>
              </a:ext>
            </a:extLst>
          </p:cNvPr>
          <p:cNvSpPr txBox="1"/>
          <p:nvPr/>
        </p:nvSpPr>
        <p:spPr>
          <a:xfrm>
            <a:off x="674286" y="1440611"/>
            <a:ext cx="10843405" cy="5139869"/>
          </a:xfrm>
          <a:prstGeom prst="rect">
            <a:avLst/>
          </a:prstGeom>
          <a:noFill/>
        </p:spPr>
        <p:txBody>
          <a:bodyPr wrap="square" rtlCol="0">
            <a:spAutoFit/>
          </a:bodyPr>
          <a:lstStyle/>
          <a:p>
            <a:pPr algn="just"/>
            <a:r>
              <a:rPr lang="en-US" sz="4800" dirty="0">
                <a:solidFill>
                  <a:schemeClr val="bg1"/>
                </a:solidFill>
              </a:rPr>
              <a:t>“I have not written to you because you do not know the </a:t>
            </a:r>
            <a:r>
              <a:rPr lang="en-US" sz="4800" b="1" u="sng" dirty="0">
                <a:solidFill>
                  <a:schemeClr val="bg1"/>
                </a:solidFill>
              </a:rPr>
              <a:t>truth</a:t>
            </a:r>
            <a:r>
              <a:rPr lang="en-US" sz="4800" dirty="0">
                <a:solidFill>
                  <a:schemeClr val="bg1"/>
                </a:solidFill>
              </a:rPr>
              <a:t>, because you do know it, and because no lie is of the </a:t>
            </a:r>
            <a:r>
              <a:rPr lang="en-US" sz="4800" b="1" u="sng" dirty="0">
                <a:solidFill>
                  <a:schemeClr val="bg1"/>
                </a:solidFill>
              </a:rPr>
              <a:t>truth</a:t>
            </a:r>
            <a:r>
              <a:rPr lang="en-US" sz="4800" dirty="0">
                <a:solidFill>
                  <a:schemeClr val="bg1"/>
                </a:solidFill>
              </a:rPr>
              <a:t>.” (See Eph. 6:14)</a:t>
            </a:r>
          </a:p>
          <a:p>
            <a:pPr algn="just"/>
            <a:endParaRPr lang="en-US" sz="4800" dirty="0">
              <a:solidFill>
                <a:schemeClr val="bg1"/>
              </a:solidFill>
            </a:endParaRPr>
          </a:p>
          <a:p>
            <a:pPr algn="ctr"/>
            <a:r>
              <a:rPr lang="en-US" sz="4000" dirty="0">
                <a:solidFill>
                  <a:srgbClr val="FFFF00"/>
                </a:solidFill>
              </a:rPr>
              <a:t>There is a spiritual battle for the </a:t>
            </a:r>
          </a:p>
          <a:p>
            <a:pPr algn="ctr"/>
            <a:r>
              <a:rPr lang="en-US" sz="4000" dirty="0">
                <a:solidFill>
                  <a:srgbClr val="FFFF00"/>
                </a:solidFill>
              </a:rPr>
              <a:t>heart of man, and for the mind of man!</a:t>
            </a:r>
          </a:p>
        </p:txBody>
      </p:sp>
    </p:spTree>
    <p:extLst>
      <p:ext uri="{BB962C8B-B14F-4D97-AF65-F5344CB8AC3E}">
        <p14:creationId xmlns:p14="http://schemas.microsoft.com/office/powerpoint/2010/main" val="4050975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F11E4-73AF-AFFD-BEA1-1C615FE70D6D}"/>
              </a:ext>
            </a:extLst>
          </p:cNvPr>
          <p:cNvSpPr>
            <a:spLocks noGrp="1"/>
          </p:cNvSpPr>
          <p:nvPr>
            <p:ph type="title"/>
          </p:nvPr>
        </p:nvSpPr>
        <p:spPr>
          <a:xfrm>
            <a:off x="826697" y="208470"/>
            <a:ext cx="10527103" cy="1257299"/>
          </a:xfrm>
        </p:spPr>
        <p:txBody>
          <a:bodyPr anchor="ctr">
            <a:normAutofit/>
          </a:bodyPr>
          <a:lstStyle/>
          <a:p>
            <a:r>
              <a:rPr lang="en-US" sz="4100" dirty="0"/>
              <a:t>The Spiritual Battle for the Mind of Man</a:t>
            </a:r>
          </a:p>
        </p:txBody>
      </p:sp>
      <p:sp>
        <p:nvSpPr>
          <p:cNvPr id="3" name="Content Placeholder 2">
            <a:extLst>
              <a:ext uri="{FF2B5EF4-FFF2-40B4-BE49-F238E27FC236}">
                <a16:creationId xmlns:a16="http://schemas.microsoft.com/office/drawing/2014/main" id="{B4D1E251-8A9A-B785-D1F4-B899772482F3}"/>
              </a:ext>
            </a:extLst>
          </p:cNvPr>
          <p:cNvSpPr>
            <a:spLocks noGrp="1"/>
          </p:cNvSpPr>
          <p:nvPr>
            <p:ph idx="1"/>
          </p:nvPr>
        </p:nvSpPr>
        <p:spPr>
          <a:xfrm>
            <a:off x="669982" y="1465769"/>
            <a:ext cx="9724848" cy="4144994"/>
          </a:xfrm>
        </p:spPr>
        <p:txBody>
          <a:bodyPr>
            <a:normAutofit/>
          </a:bodyPr>
          <a:lstStyle/>
          <a:p>
            <a:pPr marL="342900" indent="-342900">
              <a:lnSpc>
                <a:spcPct val="110000"/>
              </a:lnSpc>
              <a:buAutoNum type="arabicPeriod"/>
            </a:pPr>
            <a:r>
              <a:rPr lang="en-US" sz="2800" dirty="0">
                <a:effectLst>
                  <a:outerShdw blurRad="38100" dist="38100" dir="2700000" algn="tl">
                    <a:srgbClr val="000000">
                      <a:alpha val="43137"/>
                    </a:srgbClr>
                  </a:outerShdw>
                </a:effectLst>
              </a:rPr>
              <a:t>The Anticipated Appearance (“the last hour”) – v. 18a</a:t>
            </a:r>
          </a:p>
          <a:p>
            <a:pPr marL="342900" indent="-342900">
              <a:lnSpc>
                <a:spcPct val="110000"/>
              </a:lnSpc>
              <a:buAutoNum type="arabicPeriod"/>
            </a:pPr>
            <a:r>
              <a:rPr lang="en-US" sz="2800" dirty="0">
                <a:effectLst>
                  <a:outerShdw blurRad="38100" dist="38100" dir="2700000" algn="tl">
                    <a:srgbClr val="000000">
                      <a:alpha val="43137"/>
                    </a:srgbClr>
                  </a:outerShdw>
                </a:effectLst>
              </a:rPr>
              <a:t>The Antichrist’s Attack – vv. 18b-19</a:t>
            </a:r>
          </a:p>
          <a:p>
            <a:pPr marL="342900" indent="-342900">
              <a:lnSpc>
                <a:spcPct val="110000"/>
              </a:lnSpc>
              <a:buAutoNum type="arabicPeriod"/>
            </a:pPr>
            <a:r>
              <a:rPr lang="en-US" sz="2800" dirty="0">
                <a:effectLst>
                  <a:outerShdw blurRad="38100" dist="38100" dir="2700000" algn="tl">
                    <a:srgbClr val="000000">
                      <a:alpha val="43137"/>
                    </a:srgbClr>
                  </a:outerShdw>
                </a:effectLst>
              </a:rPr>
              <a:t>The Anointed Truth – vv. 20-21</a:t>
            </a:r>
          </a:p>
          <a:p>
            <a:pPr marL="342900" indent="-342900">
              <a:lnSpc>
                <a:spcPct val="110000"/>
              </a:lnSpc>
              <a:buAutoNum type="arabicPeriod"/>
            </a:pPr>
            <a:r>
              <a:rPr lang="en-US" sz="3600" b="1" dirty="0">
                <a:effectLst>
                  <a:outerShdw blurRad="38100" dist="38100" dir="2700000" algn="tl">
                    <a:srgbClr val="000000">
                      <a:alpha val="43137"/>
                    </a:srgbClr>
                  </a:outerShdw>
                </a:effectLst>
                <a:highlight>
                  <a:srgbClr val="FFFF00"/>
                </a:highlight>
              </a:rPr>
              <a:t>The Antichrist Defined – vv. 22-23</a:t>
            </a:r>
          </a:p>
        </p:txBody>
      </p:sp>
      <p:pic>
        <p:nvPicPr>
          <p:cNvPr id="4" name="Content Placeholder 4" descr="A hammer on top of a book&#10;&#10;Description automatically generated">
            <a:extLst>
              <a:ext uri="{FF2B5EF4-FFF2-40B4-BE49-F238E27FC236}">
                <a16:creationId xmlns:a16="http://schemas.microsoft.com/office/drawing/2014/main" id="{688A9F97-61EF-7B9E-B671-099FDD9B09EB}"/>
              </a:ext>
            </a:extLst>
          </p:cNvPr>
          <p:cNvPicPr>
            <a:picLocks noChangeAspect="1"/>
          </p:cNvPicPr>
          <p:nvPr/>
        </p:nvPicPr>
        <p:blipFill rotWithShape="1">
          <a:blip r:embed="rId2">
            <a:extLst>
              <a:ext uri="{28A0092B-C50C-407E-A947-70E740481C1C}">
                <a14:useLocalDpi xmlns:a14="http://schemas.microsoft.com/office/drawing/2010/main" val="0"/>
              </a:ext>
            </a:extLst>
          </a:blip>
          <a:srcRect l="24114" r="8339"/>
          <a:stretch/>
        </p:blipFill>
        <p:spPr>
          <a:xfrm>
            <a:off x="5797434" y="3378954"/>
            <a:ext cx="6394567" cy="3479046"/>
          </a:xfrm>
          <a:custGeom>
            <a:avLst/>
            <a:gdLst/>
            <a:ahLst/>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noFill/>
        </p:spPr>
      </p:pic>
      <p:sp>
        <p:nvSpPr>
          <p:cNvPr id="13" name="Slide Number Placeholder 5">
            <a:extLst>
              <a:ext uri="{FF2B5EF4-FFF2-40B4-BE49-F238E27FC236}">
                <a16:creationId xmlns:a16="http://schemas.microsoft.com/office/drawing/2014/main" id="{F76A1578-4BAB-8672-0768-2FB5B6E7D8CD}"/>
              </a:ext>
            </a:extLst>
          </p:cNvPr>
          <p:cNvSpPr>
            <a:spLocks noGrp="1"/>
          </p:cNvSpPr>
          <p:nvPr>
            <p:ph type="sldNum" sz="quarter" idx="12"/>
          </p:nvPr>
        </p:nvSpPr>
        <p:spPr>
          <a:xfrm>
            <a:off x="11353800" y="6318446"/>
            <a:ext cx="615696" cy="365125"/>
          </a:xfrm>
        </p:spPr>
        <p:txBody>
          <a:bodyPr>
            <a:normAutofit/>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11</a:t>
            </a:fld>
            <a:endParaRPr lang="en-US">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2680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een chalkboard with a black stripe&#10;&#10;Description automatically generated">
            <a:extLst>
              <a:ext uri="{FF2B5EF4-FFF2-40B4-BE49-F238E27FC236}">
                <a16:creationId xmlns:a16="http://schemas.microsoft.com/office/drawing/2014/main" id="{DB0DB84E-94A0-46DB-3D39-F97C150C4302}"/>
              </a:ext>
            </a:extLst>
          </p:cNvPr>
          <p:cNvPicPr>
            <a:picLocks noGrp="1" noChangeAspect="1"/>
          </p:cNvPicPr>
          <p:nvPr>
            <p:ph idx="4294967295"/>
          </p:nvPr>
        </p:nvPicPr>
        <p:blipFill rotWithShape="1">
          <a:blip r:embed="rId2"/>
          <a:srcRect/>
          <a:stretch/>
        </p:blipFill>
        <p:spPr>
          <a:xfrm>
            <a:off x="0" y="10"/>
            <a:ext cx="12191979" cy="6857990"/>
          </a:xfrm>
          <a:noFill/>
        </p:spPr>
      </p:pic>
      <p:sp>
        <p:nvSpPr>
          <p:cNvPr id="12" name="Footer Placeholder 2">
            <a:extLst>
              <a:ext uri="{FF2B5EF4-FFF2-40B4-BE49-F238E27FC236}">
                <a16:creationId xmlns:a16="http://schemas.microsoft.com/office/drawing/2014/main" id="{9C23378E-16EF-7D77-ECA0-65A9A9CBCAEA}"/>
              </a:ext>
            </a:extLst>
          </p:cNvPr>
          <p:cNvSpPr>
            <a:spLocks noGrp="1"/>
          </p:cNvSpPr>
          <p:nvPr>
            <p:ph type="ftr" sz="quarter" idx="11"/>
          </p:nvPr>
        </p:nvSpPr>
        <p:spPr>
          <a:xfrm>
            <a:off x="103517" y="581880"/>
            <a:ext cx="6901132" cy="365125"/>
          </a:xfrm>
        </p:spPr>
        <p:txBody>
          <a:bodyPr/>
          <a:lstStyle/>
          <a:p>
            <a:pPr>
              <a:spcAft>
                <a:spcPts val="600"/>
              </a:spcAft>
            </a:pPr>
            <a:r>
              <a:rPr lang="en-US" sz="4000" dirty="0">
                <a:solidFill>
                  <a:srgbClr val="FFFF00"/>
                </a:solidFill>
                <a:effectLst>
                  <a:outerShdw blurRad="38100" dist="38100" dir="2700000" algn="tl">
                    <a:srgbClr val="000000">
                      <a:alpha val="43137"/>
                    </a:srgbClr>
                  </a:outerShdw>
                </a:effectLst>
              </a:rPr>
              <a:t>1 John 2:22 (NASB)</a:t>
            </a:r>
          </a:p>
        </p:txBody>
      </p:sp>
      <p:sp>
        <p:nvSpPr>
          <p:cNvPr id="14" name="Slide Number Placeholder 3">
            <a:extLst>
              <a:ext uri="{FF2B5EF4-FFF2-40B4-BE49-F238E27FC236}">
                <a16:creationId xmlns:a16="http://schemas.microsoft.com/office/drawing/2014/main" id="{EE0CB3F7-D607-DD27-6318-D95A7FBB1439}"/>
              </a:ext>
            </a:extLst>
          </p:cNvPr>
          <p:cNvSpPr>
            <a:spLocks noGrp="1"/>
          </p:cNvSpPr>
          <p:nvPr>
            <p:ph type="sldNum" sz="quarter" idx="12"/>
          </p:nvPr>
        </p:nvSpPr>
        <p:spPr>
          <a:xfrm>
            <a:off x="11353800" y="6318446"/>
            <a:ext cx="615696" cy="365125"/>
          </a:xfrm>
        </p:spPr>
        <p:txBody>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12</a:t>
            </a:fld>
            <a:endParaRPr lang="en-US">
              <a:solidFill>
                <a:srgbClr val="FFFFFF"/>
              </a:solidFill>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ADC7B12C-A243-5702-C259-4DF361B4D82A}"/>
              </a:ext>
            </a:extLst>
          </p:cNvPr>
          <p:cNvSpPr txBox="1"/>
          <p:nvPr/>
        </p:nvSpPr>
        <p:spPr>
          <a:xfrm>
            <a:off x="674286" y="1440611"/>
            <a:ext cx="10843405" cy="4524315"/>
          </a:xfrm>
          <a:prstGeom prst="rect">
            <a:avLst/>
          </a:prstGeom>
          <a:noFill/>
        </p:spPr>
        <p:txBody>
          <a:bodyPr wrap="square" rtlCol="0">
            <a:spAutoFit/>
          </a:bodyPr>
          <a:lstStyle/>
          <a:p>
            <a:pPr algn="just"/>
            <a:r>
              <a:rPr lang="en-US" sz="4800" dirty="0">
                <a:solidFill>
                  <a:schemeClr val="bg1"/>
                </a:solidFill>
                <a:effectLst>
                  <a:outerShdw blurRad="38100" dist="38100" dir="2700000" algn="tl">
                    <a:srgbClr val="000000">
                      <a:alpha val="43137"/>
                    </a:srgbClr>
                  </a:outerShdw>
                </a:effectLst>
              </a:rPr>
              <a:t>“Who is the liar but the one who </a:t>
            </a:r>
            <a:r>
              <a:rPr lang="en-US" sz="4800" u="sng" dirty="0">
                <a:solidFill>
                  <a:schemeClr val="bg1"/>
                </a:solidFill>
                <a:effectLst>
                  <a:outerShdw blurRad="38100" dist="38100" dir="2700000" algn="tl">
                    <a:srgbClr val="000000">
                      <a:alpha val="43137"/>
                    </a:srgbClr>
                  </a:outerShdw>
                </a:effectLst>
              </a:rPr>
              <a:t>denies that Jesus is the Christ</a:t>
            </a:r>
            <a:r>
              <a:rPr lang="en-US" sz="4800" dirty="0">
                <a:solidFill>
                  <a:schemeClr val="bg1"/>
                </a:solidFill>
                <a:effectLst>
                  <a:outerShdw blurRad="38100" dist="38100" dir="2700000" algn="tl">
                    <a:srgbClr val="000000">
                      <a:alpha val="43137"/>
                    </a:srgbClr>
                  </a:outerShdw>
                </a:effectLst>
              </a:rPr>
              <a:t>? This is the antichrist, the one who denies the Father and the Son.”</a:t>
            </a:r>
          </a:p>
          <a:p>
            <a:pPr algn="just"/>
            <a:endParaRPr lang="en-US" sz="4800" dirty="0">
              <a:solidFill>
                <a:schemeClr val="bg1"/>
              </a:solidFill>
            </a:endParaRPr>
          </a:p>
          <a:p>
            <a:pPr algn="ctr"/>
            <a:r>
              <a:rPr lang="en-US" sz="4800" dirty="0">
                <a:solidFill>
                  <a:srgbClr val="FFFF00"/>
                </a:solidFill>
                <a:effectLst>
                  <a:outerShdw blurRad="38100" dist="38100" dir="2700000" algn="tl">
                    <a:srgbClr val="000000">
                      <a:alpha val="43137"/>
                    </a:srgbClr>
                  </a:outerShdw>
                </a:effectLst>
              </a:rPr>
              <a:t>See John 8:44</a:t>
            </a:r>
          </a:p>
        </p:txBody>
      </p:sp>
    </p:spTree>
    <p:extLst>
      <p:ext uri="{BB962C8B-B14F-4D97-AF65-F5344CB8AC3E}">
        <p14:creationId xmlns:p14="http://schemas.microsoft.com/office/powerpoint/2010/main" val="75057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een chalkboard with a black stripe&#10;&#10;Description automatically generated">
            <a:extLst>
              <a:ext uri="{FF2B5EF4-FFF2-40B4-BE49-F238E27FC236}">
                <a16:creationId xmlns:a16="http://schemas.microsoft.com/office/drawing/2014/main" id="{DB0DB84E-94A0-46DB-3D39-F97C150C4302}"/>
              </a:ext>
            </a:extLst>
          </p:cNvPr>
          <p:cNvPicPr>
            <a:picLocks noGrp="1" noChangeAspect="1"/>
          </p:cNvPicPr>
          <p:nvPr>
            <p:ph idx="4294967295"/>
          </p:nvPr>
        </p:nvPicPr>
        <p:blipFill rotWithShape="1">
          <a:blip r:embed="rId2"/>
          <a:srcRect/>
          <a:stretch/>
        </p:blipFill>
        <p:spPr>
          <a:xfrm>
            <a:off x="0" y="10"/>
            <a:ext cx="12191979" cy="6857990"/>
          </a:xfrm>
          <a:noFill/>
        </p:spPr>
      </p:pic>
      <p:sp>
        <p:nvSpPr>
          <p:cNvPr id="12" name="Footer Placeholder 2">
            <a:extLst>
              <a:ext uri="{FF2B5EF4-FFF2-40B4-BE49-F238E27FC236}">
                <a16:creationId xmlns:a16="http://schemas.microsoft.com/office/drawing/2014/main" id="{9C23378E-16EF-7D77-ECA0-65A9A9CBCAEA}"/>
              </a:ext>
            </a:extLst>
          </p:cNvPr>
          <p:cNvSpPr>
            <a:spLocks noGrp="1"/>
          </p:cNvSpPr>
          <p:nvPr>
            <p:ph type="ftr" sz="quarter" idx="11"/>
          </p:nvPr>
        </p:nvSpPr>
        <p:spPr>
          <a:xfrm>
            <a:off x="103517" y="581880"/>
            <a:ext cx="6901132" cy="365125"/>
          </a:xfrm>
        </p:spPr>
        <p:txBody>
          <a:bodyPr/>
          <a:lstStyle/>
          <a:p>
            <a:pPr>
              <a:spcAft>
                <a:spcPts val="600"/>
              </a:spcAft>
            </a:pPr>
            <a:r>
              <a:rPr lang="en-US" sz="4000" dirty="0">
                <a:solidFill>
                  <a:srgbClr val="FFFF00"/>
                </a:solidFill>
                <a:effectLst>
                  <a:outerShdw blurRad="38100" dist="38100" dir="2700000" algn="tl">
                    <a:srgbClr val="000000">
                      <a:alpha val="43137"/>
                    </a:srgbClr>
                  </a:outerShdw>
                </a:effectLst>
              </a:rPr>
              <a:t>1 John 2:23 (NASB)</a:t>
            </a:r>
          </a:p>
        </p:txBody>
      </p:sp>
      <p:sp>
        <p:nvSpPr>
          <p:cNvPr id="14" name="Slide Number Placeholder 3">
            <a:extLst>
              <a:ext uri="{FF2B5EF4-FFF2-40B4-BE49-F238E27FC236}">
                <a16:creationId xmlns:a16="http://schemas.microsoft.com/office/drawing/2014/main" id="{EE0CB3F7-D607-DD27-6318-D95A7FBB1439}"/>
              </a:ext>
            </a:extLst>
          </p:cNvPr>
          <p:cNvSpPr>
            <a:spLocks noGrp="1"/>
          </p:cNvSpPr>
          <p:nvPr>
            <p:ph type="sldNum" sz="quarter" idx="12"/>
          </p:nvPr>
        </p:nvSpPr>
        <p:spPr>
          <a:xfrm>
            <a:off x="11353800" y="6318446"/>
            <a:ext cx="615696" cy="365125"/>
          </a:xfrm>
        </p:spPr>
        <p:txBody>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13</a:t>
            </a:fld>
            <a:endParaRPr lang="en-US">
              <a:solidFill>
                <a:srgbClr val="FFFFFF"/>
              </a:solidFill>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ADC7B12C-A243-5702-C259-4DF361B4D82A}"/>
              </a:ext>
            </a:extLst>
          </p:cNvPr>
          <p:cNvSpPr txBox="1"/>
          <p:nvPr/>
        </p:nvSpPr>
        <p:spPr>
          <a:xfrm>
            <a:off x="674286" y="1440611"/>
            <a:ext cx="10843405" cy="4524315"/>
          </a:xfrm>
          <a:prstGeom prst="rect">
            <a:avLst/>
          </a:prstGeom>
          <a:noFill/>
        </p:spPr>
        <p:txBody>
          <a:bodyPr wrap="square" rtlCol="0">
            <a:spAutoFit/>
          </a:bodyPr>
          <a:lstStyle/>
          <a:p>
            <a:r>
              <a:rPr lang="en-US" sz="4800" dirty="0">
                <a:solidFill>
                  <a:schemeClr val="bg1"/>
                </a:solidFill>
                <a:effectLst>
                  <a:outerShdw blurRad="38100" dist="38100" dir="2700000" algn="tl">
                    <a:srgbClr val="000000">
                      <a:alpha val="43137"/>
                    </a:srgbClr>
                  </a:outerShdw>
                </a:effectLst>
              </a:rPr>
              <a:t>“Whoever denies the Son does not have the Father; the one who confesses the Son has the Father also.”</a:t>
            </a:r>
          </a:p>
          <a:p>
            <a:pPr algn="just"/>
            <a:endParaRPr lang="en-US" sz="4800" dirty="0">
              <a:solidFill>
                <a:schemeClr val="bg1"/>
              </a:solidFill>
            </a:endParaRPr>
          </a:p>
          <a:p>
            <a:pPr algn="ctr"/>
            <a:r>
              <a:rPr lang="en-US" sz="4800" dirty="0">
                <a:solidFill>
                  <a:srgbClr val="FFFF00"/>
                </a:solidFill>
                <a:effectLst>
                  <a:outerShdw blurRad="38100" dist="38100" dir="2700000" algn="tl">
                    <a:srgbClr val="000000">
                      <a:alpha val="43137"/>
                    </a:srgbClr>
                  </a:outerShdw>
                </a:effectLst>
              </a:rPr>
              <a:t>See John 10:28-30</a:t>
            </a:r>
          </a:p>
        </p:txBody>
      </p:sp>
    </p:spTree>
    <p:extLst>
      <p:ext uri="{BB962C8B-B14F-4D97-AF65-F5344CB8AC3E}">
        <p14:creationId xmlns:p14="http://schemas.microsoft.com/office/powerpoint/2010/main" val="3212610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F11E4-73AF-AFFD-BEA1-1C615FE70D6D}"/>
              </a:ext>
            </a:extLst>
          </p:cNvPr>
          <p:cNvSpPr>
            <a:spLocks noGrp="1"/>
          </p:cNvSpPr>
          <p:nvPr>
            <p:ph type="title"/>
          </p:nvPr>
        </p:nvSpPr>
        <p:spPr>
          <a:xfrm>
            <a:off x="826697" y="208470"/>
            <a:ext cx="10527103" cy="1257299"/>
          </a:xfrm>
        </p:spPr>
        <p:txBody>
          <a:bodyPr anchor="ctr">
            <a:normAutofit/>
          </a:bodyPr>
          <a:lstStyle/>
          <a:p>
            <a:r>
              <a:rPr lang="en-US" sz="4100" dirty="0"/>
              <a:t>The Spiritual Battle for the Mind of Man</a:t>
            </a:r>
          </a:p>
        </p:txBody>
      </p:sp>
      <p:sp>
        <p:nvSpPr>
          <p:cNvPr id="3" name="Content Placeholder 2">
            <a:extLst>
              <a:ext uri="{FF2B5EF4-FFF2-40B4-BE49-F238E27FC236}">
                <a16:creationId xmlns:a16="http://schemas.microsoft.com/office/drawing/2014/main" id="{B4D1E251-8A9A-B785-D1F4-B899772482F3}"/>
              </a:ext>
            </a:extLst>
          </p:cNvPr>
          <p:cNvSpPr>
            <a:spLocks noGrp="1"/>
          </p:cNvSpPr>
          <p:nvPr>
            <p:ph idx="1"/>
          </p:nvPr>
        </p:nvSpPr>
        <p:spPr>
          <a:xfrm>
            <a:off x="669982" y="1465769"/>
            <a:ext cx="9724848" cy="4144994"/>
          </a:xfrm>
        </p:spPr>
        <p:txBody>
          <a:bodyPr>
            <a:normAutofit/>
          </a:bodyPr>
          <a:lstStyle/>
          <a:p>
            <a:pPr marL="342900" indent="-342900">
              <a:lnSpc>
                <a:spcPct val="110000"/>
              </a:lnSpc>
              <a:buAutoNum type="arabicPeriod"/>
            </a:pPr>
            <a:r>
              <a:rPr lang="en-US" sz="2800" dirty="0">
                <a:effectLst>
                  <a:outerShdw blurRad="38100" dist="38100" dir="2700000" algn="tl">
                    <a:srgbClr val="000000">
                      <a:alpha val="43137"/>
                    </a:srgbClr>
                  </a:outerShdw>
                </a:effectLst>
              </a:rPr>
              <a:t>The Anticipated Appearance (“the last hour”) – v. 18a</a:t>
            </a:r>
          </a:p>
          <a:p>
            <a:pPr marL="342900" indent="-342900">
              <a:lnSpc>
                <a:spcPct val="110000"/>
              </a:lnSpc>
              <a:buAutoNum type="arabicPeriod"/>
            </a:pPr>
            <a:r>
              <a:rPr lang="en-US" sz="2800" dirty="0">
                <a:effectLst>
                  <a:outerShdw blurRad="38100" dist="38100" dir="2700000" algn="tl">
                    <a:srgbClr val="000000">
                      <a:alpha val="43137"/>
                    </a:srgbClr>
                  </a:outerShdw>
                </a:effectLst>
              </a:rPr>
              <a:t>The Antichrist’s Attack – vv. 18b-19</a:t>
            </a:r>
          </a:p>
          <a:p>
            <a:pPr marL="342900" indent="-342900">
              <a:lnSpc>
                <a:spcPct val="110000"/>
              </a:lnSpc>
              <a:buAutoNum type="arabicPeriod"/>
            </a:pPr>
            <a:r>
              <a:rPr lang="en-US" sz="2800" dirty="0">
                <a:effectLst>
                  <a:outerShdw blurRad="38100" dist="38100" dir="2700000" algn="tl">
                    <a:srgbClr val="000000">
                      <a:alpha val="43137"/>
                    </a:srgbClr>
                  </a:outerShdw>
                </a:effectLst>
              </a:rPr>
              <a:t>The Anointed Truth – vv. 20-21</a:t>
            </a:r>
          </a:p>
          <a:p>
            <a:pPr marL="342900" indent="-342900">
              <a:lnSpc>
                <a:spcPct val="110000"/>
              </a:lnSpc>
              <a:buAutoNum type="arabicPeriod"/>
            </a:pPr>
            <a:r>
              <a:rPr lang="en-US" sz="2800" dirty="0">
                <a:effectLst>
                  <a:outerShdw blurRad="38100" dist="38100" dir="2700000" algn="tl">
                    <a:srgbClr val="000000">
                      <a:alpha val="43137"/>
                    </a:srgbClr>
                  </a:outerShdw>
                </a:effectLst>
              </a:rPr>
              <a:t>The Antichrist Defined – vv. 22-23</a:t>
            </a:r>
          </a:p>
          <a:p>
            <a:pPr marL="342900" indent="-342900">
              <a:lnSpc>
                <a:spcPct val="110000"/>
              </a:lnSpc>
              <a:buAutoNum type="arabicPeriod"/>
            </a:pPr>
            <a:r>
              <a:rPr lang="en-US" sz="3600" b="1" dirty="0">
                <a:effectLst>
                  <a:outerShdw blurRad="38100" dist="38100" dir="2700000" algn="tl">
                    <a:srgbClr val="000000">
                      <a:alpha val="43137"/>
                    </a:srgbClr>
                  </a:outerShdw>
                </a:effectLst>
                <a:highlight>
                  <a:srgbClr val="FFFF00"/>
                </a:highlight>
              </a:rPr>
              <a:t>The Abiding Faith – v. 24</a:t>
            </a:r>
          </a:p>
        </p:txBody>
      </p:sp>
      <p:pic>
        <p:nvPicPr>
          <p:cNvPr id="4" name="Content Placeholder 4" descr="A hammer on top of a book&#10;&#10;Description automatically generated">
            <a:extLst>
              <a:ext uri="{FF2B5EF4-FFF2-40B4-BE49-F238E27FC236}">
                <a16:creationId xmlns:a16="http://schemas.microsoft.com/office/drawing/2014/main" id="{688A9F97-61EF-7B9E-B671-099FDD9B09EB}"/>
              </a:ext>
            </a:extLst>
          </p:cNvPr>
          <p:cNvPicPr>
            <a:picLocks noChangeAspect="1"/>
          </p:cNvPicPr>
          <p:nvPr/>
        </p:nvPicPr>
        <p:blipFill rotWithShape="1">
          <a:blip r:embed="rId2">
            <a:extLst>
              <a:ext uri="{28A0092B-C50C-407E-A947-70E740481C1C}">
                <a14:useLocalDpi xmlns:a14="http://schemas.microsoft.com/office/drawing/2010/main" val="0"/>
              </a:ext>
            </a:extLst>
          </a:blip>
          <a:srcRect l="24114" r="8339"/>
          <a:stretch/>
        </p:blipFill>
        <p:spPr>
          <a:xfrm>
            <a:off x="5797434" y="3378954"/>
            <a:ext cx="6394567" cy="3479046"/>
          </a:xfrm>
          <a:custGeom>
            <a:avLst/>
            <a:gdLst/>
            <a:ahLst/>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noFill/>
        </p:spPr>
      </p:pic>
      <p:sp>
        <p:nvSpPr>
          <p:cNvPr id="13" name="Slide Number Placeholder 5">
            <a:extLst>
              <a:ext uri="{FF2B5EF4-FFF2-40B4-BE49-F238E27FC236}">
                <a16:creationId xmlns:a16="http://schemas.microsoft.com/office/drawing/2014/main" id="{F76A1578-4BAB-8672-0768-2FB5B6E7D8CD}"/>
              </a:ext>
            </a:extLst>
          </p:cNvPr>
          <p:cNvSpPr>
            <a:spLocks noGrp="1"/>
          </p:cNvSpPr>
          <p:nvPr>
            <p:ph type="sldNum" sz="quarter" idx="12"/>
          </p:nvPr>
        </p:nvSpPr>
        <p:spPr>
          <a:xfrm>
            <a:off x="11353800" y="6318446"/>
            <a:ext cx="615696" cy="365125"/>
          </a:xfrm>
        </p:spPr>
        <p:txBody>
          <a:bodyPr>
            <a:normAutofit/>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14</a:t>
            </a:fld>
            <a:endParaRPr lang="en-US">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24368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een chalkboard with a black stripe&#10;&#10;Description automatically generated">
            <a:extLst>
              <a:ext uri="{FF2B5EF4-FFF2-40B4-BE49-F238E27FC236}">
                <a16:creationId xmlns:a16="http://schemas.microsoft.com/office/drawing/2014/main" id="{DB0DB84E-94A0-46DB-3D39-F97C150C4302}"/>
              </a:ext>
            </a:extLst>
          </p:cNvPr>
          <p:cNvPicPr>
            <a:picLocks noGrp="1" noChangeAspect="1"/>
          </p:cNvPicPr>
          <p:nvPr>
            <p:ph idx="4294967295"/>
          </p:nvPr>
        </p:nvPicPr>
        <p:blipFill rotWithShape="1">
          <a:blip r:embed="rId2"/>
          <a:srcRect/>
          <a:stretch/>
        </p:blipFill>
        <p:spPr>
          <a:xfrm>
            <a:off x="0" y="10"/>
            <a:ext cx="12191979" cy="6857990"/>
          </a:xfrm>
          <a:noFill/>
        </p:spPr>
      </p:pic>
      <p:sp>
        <p:nvSpPr>
          <p:cNvPr id="12" name="Footer Placeholder 2">
            <a:extLst>
              <a:ext uri="{FF2B5EF4-FFF2-40B4-BE49-F238E27FC236}">
                <a16:creationId xmlns:a16="http://schemas.microsoft.com/office/drawing/2014/main" id="{9C23378E-16EF-7D77-ECA0-65A9A9CBCAEA}"/>
              </a:ext>
            </a:extLst>
          </p:cNvPr>
          <p:cNvSpPr>
            <a:spLocks noGrp="1"/>
          </p:cNvSpPr>
          <p:nvPr>
            <p:ph type="ftr" sz="quarter" idx="11"/>
          </p:nvPr>
        </p:nvSpPr>
        <p:spPr>
          <a:xfrm>
            <a:off x="103517" y="581880"/>
            <a:ext cx="6901132" cy="365125"/>
          </a:xfrm>
        </p:spPr>
        <p:txBody>
          <a:bodyPr/>
          <a:lstStyle/>
          <a:p>
            <a:pPr>
              <a:spcAft>
                <a:spcPts val="600"/>
              </a:spcAft>
            </a:pPr>
            <a:r>
              <a:rPr lang="en-US" sz="4000" dirty="0">
                <a:solidFill>
                  <a:srgbClr val="FFFF00"/>
                </a:solidFill>
                <a:effectLst>
                  <a:outerShdw blurRad="38100" dist="38100" dir="2700000" algn="tl">
                    <a:srgbClr val="000000">
                      <a:alpha val="43137"/>
                    </a:srgbClr>
                  </a:outerShdw>
                </a:effectLst>
              </a:rPr>
              <a:t>1 John 2:24 (NASB)</a:t>
            </a:r>
          </a:p>
        </p:txBody>
      </p:sp>
      <p:sp>
        <p:nvSpPr>
          <p:cNvPr id="14" name="Slide Number Placeholder 3">
            <a:extLst>
              <a:ext uri="{FF2B5EF4-FFF2-40B4-BE49-F238E27FC236}">
                <a16:creationId xmlns:a16="http://schemas.microsoft.com/office/drawing/2014/main" id="{EE0CB3F7-D607-DD27-6318-D95A7FBB1439}"/>
              </a:ext>
            </a:extLst>
          </p:cNvPr>
          <p:cNvSpPr>
            <a:spLocks noGrp="1"/>
          </p:cNvSpPr>
          <p:nvPr>
            <p:ph type="sldNum" sz="quarter" idx="12"/>
          </p:nvPr>
        </p:nvSpPr>
        <p:spPr>
          <a:xfrm>
            <a:off x="11353800" y="6318446"/>
            <a:ext cx="615696" cy="365125"/>
          </a:xfrm>
        </p:spPr>
        <p:txBody>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15</a:t>
            </a:fld>
            <a:endParaRPr lang="en-US">
              <a:solidFill>
                <a:srgbClr val="FFFFFF"/>
              </a:solidFill>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ADC7B12C-A243-5702-C259-4DF361B4D82A}"/>
              </a:ext>
            </a:extLst>
          </p:cNvPr>
          <p:cNvSpPr txBox="1"/>
          <p:nvPr/>
        </p:nvSpPr>
        <p:spPr>
          <a:xfrm>
            <a:off x="674286" y="1440611"/>
            <a:ext cx="10843405" cy="5262979"/>
          </a:xfrm>
          <a:prstGeom prst="rect">
            <a:avLst/>
          </a:prstGeom>
          <a:noFill/>
        </p:spPr>
        <p:txBody>
          <a:bodyPr wrap="square" rtlCol="0">
            <a:spAutoFit/>
          </a:bodyPr>
          <a:lstStyle/>
          <a:p>
            <a:r>
              <a:rPr lang="en-US" sz="4800" dirty="0">
                <a:solidFill>
                  <a:schemeClr val="bg1"/>
                </a:solidFill>
                <a:effectLst>
                  <a:outerShdw blurRad="38100" dist="38100" dir="2700000" algn="tl">
                    <a:srgbClr val="000000">
                      <a:alpha val="43137"/>
                    </a:srgbClr>
                  </a:outerShdw>
                </a:effectLst>
              </a:rPr>
              <a:t>“As for you, let that abide (remain) in you which you heard from the beginning. If what you heard from the beginning abides in you, you also will abide in the Son and in the Father. </a:t>
            </a:r>
          </a:p>
          <a:p>
            <a:pPr algn="just"/>
            <a:endParaRPr lang="en-US" sz="4800" dirty="0">
              <a:solidFill>
                <a:schemeClr val="bg1"/>
              </a:solidFill>
            </a:endParaRPr>
          </a:p>
          <a:p>
            <a:pPr algn="ctr"/>
            <a:r>
              <a:rPr lang="en-US" sz="4800" dirty="0">
                <a:solidFill>
                  <a:srgbClr val="FFFF00"/>
                </a:solidFill>
                <a:effectLst>
                  <a:outerShdw blurRad="38100" dist="38100" dir="2700000" algn="tl">
                    <a:srgbClr val="000000">
                      <a:alpha val="43137"/>
                    </a:srgbClr>
                  </a:outerShdw>
                </a:effectLst>
              </a:rPr>
              <a:t>See John 14:23</a:t>
            </a:r>
          </a:p>
        </p:txBody>
      </p:sp>
    </p:spTree>
    <p:extLst>
      <p:ext uri="{BB962C8B-B14F-4D97-AF65-F5344CB8AC3E}">
        <p14:creationId xmlns:p14="http://schemas.microsoft.com/office/powerpoint/2010/main" val="6197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F11E4-73AF-AFFD-BEA1-1C615FE70D6D}"/>
              </a:ext>
            </a:extLst>
          </p:cNvPr>
          <p:cNvSpPr>
            <a:spLocks noGrp="1"/>
          </p:cNvSpPr>
          <p:nvPr>
            <p:ph type="title"/>
          </p:nvPr>
        </p:nvSpPr>
        <p:spPr>
          <a:xfrm>
            <a:off x="826697" y="208470"/>
            <a:ext cx="10527103" cy="1257299"/>
          </a:xfrm>
        </p:spPr>
        <p:txBody>
          <a:bodyPr anchor="ctr">
            <a:normAutofit/>
          </a:bodyPr>
          <a:lstStyle/>
          <a:p>
            <a:r>
              <a:rPr lang="en-US" sz="4100" dirty="0"/>
              <a:t>The Spiritual Battle for the Mind of Man</a:t>
            </a:r>
          </a:p>
        </p:txBody>
      </p:sp>
      <p:sp>
        <p:nvSpPr>
          <p:cNvPr id="3" name="Content Placeholder 2">
            <a:extLst>
              <a:ext uri="{FF2B5EF4-FFF2-40B4-BE49-F238E27FC236}">
                <a16:creationId xmlns:a16="http://schemas.microsoft.com/office/drawing/2014/main" id="{B4D1E251-8A9A-B785-D1F4-B899772482F3}"/>
              </a:ext>
            </a:extLst>
          </p:cNvPr>
          <p:cNvSpPr>
            <a:spLocks noGrp="1"/>
          </p:cNvSpPr>
          <p:nvPr>
            <p:ph idx="1"/>
          </p:nvPr>
        </p:nvSpPr>
        <p:spPr>
          <a:xfrm>
            <a:off x="669982" y="1465769"/>
            <a:ext cx="9724848" cy="4144994"/>
          </a:xfrm>
        </p:spPr>
        <p:txBody>
          <a:bodyPr>
            <a:normAutofit lnSpcReduction="10000"/>
          </a:bodyPr>
          <a:lstStyle/>
          <a:p>
            <a:pPr marL="342900" indent="-342900">
              <a:lnSpc>
                <a:spcPct val="110000"/>
              </a:lnSpc>
              <a:buAutoNum type="arabicPeriod"/>
            </a:pPr>
            <a:r>
              <a:rPr lang="en-US" sz="2800" dirty="0">
                <a:effectLst>
                  <a:outerShdw blurRad="38100" dist="38100" dir="2700000" algn="tl">
                    <a:srgbClr val="000000">
                      <a:alpha val="43137"/>
                    </a:srgbClr>
                  </a:outerShdw>
                </a:effectLst>
              </a:rPr>
              <a:t>The Anticipated Appearance (“the last hour”) – v. 18a</a:t>
            </a:r>
          </a:p>
          <a:p>
            <a:pPr marL="342900" indent="-342900">
              <a:lnSpc>
                <a:spcPct val="110000"/>
              </a:lnSpc>
              <a:buAutoNum type="arabicPeriod"/>
            </a:pPr>
            <a:r>
              <a:rPr lang="en-US" sz="2800" dirty="0">
                <a:effectLst>
                  <a:outerShdw blurRad="38100" dist="38100" dir="2700000" algn="tl">
                    <a:srgbClr val="000000">
                      <a:alpha val="43137"/>
                    </a:srgbClr>
                  </a:outerShdw>
                </a:effectLst>
              </a:rPr>
              <a:t>The Antichrist’s Attack – vv. 18b-19</a:t>
            </a:r>
          </a:p>
          <a:p>
            <a:pPr marL="342900" indent="-342900">
              <a:lnSpc>
                <a:spcPct val="110000"/>
              </a:lnSpc>
              <a:buAutoNum type="arabicPeriod"/>
            </a:pPr>
            <a:r>
              <a:rPr lang="en-US" sz="2800" dirty="0">
                <a:effectLst>
                  <a:outerShdw blurRad="38100" dist="38100" dir="2700000" algn="tl">
                    <a:srgbClr val="000000">
                      <a:alpha val="43137"/>
                    </a:srgbClr>
                  </a:outerShdw>
                </a:effectLst>
              </a:rPr>
              <a:t>The Anointed Truth – vv. 20-21</a:t>
            </a:r>
          </a:p>
          <a:p>
            <a:pPr marL="342900" indent="-342900">
              <a:lnSpc>
                <a:spcPct val="110000"/>
              </a:lnSpc>
              <a:buAutoNum type="arabicPeriod"/>
            </a:pPr>
            <a:r>
              <a:rPr lang="en-US" sz="2800" dirty="0">
                <a:effectLst>
                  <a:outerShdw blurRad="38100" dist="38100" dir="2700000" algn="tl">
                    <a:srgbClr val="000000">
                      <a:alpha val="43137"/>
                    </a:srgbClr>
                  </a:outerShdw>
                </a:effectLst>
              </a:rPr>
              <a:t>The Antichrist Defined – vv. 22-23</a:t>
            </a:r>
          </a:p>
          <a:p>
            <a:pPr marL="342900" indent="-342900">
              <a:lnSpc>
                <a:spcPct val="110000"/>
              </a:lnSpc>
              <a:buAutoNum type="arabicPeriod"/>
            </a:pPr>
            <a:r>
              <a:rPr lang="en-US" sz="2800" dirty="0">
                <a:effectLst>
                  <a:outerShdw blurRad="38100" dist="38100" dir="2700000" algn="tl">
                    <a:srgbClr val="000000">
                      <a:alpha val="43137"/>
                    </a:srgbClr>
                  </a:outerShdw>
                </a:effectLst>
              </a:rPr>
              <a:t>The Abiding Faith – v. 24</a:t>
            </a:r>
          </a:p>
          <a:p>
            <a:pPr marL="342900" indent="-342900">
              <a:lnSpc>
                <a:spcPct val="110000"/>
              </a:lnSpc>
              <a:buAutoNum type="arabicPeriod"/>
            </a:pPr>
            <a:r>
              <a:rPr lang="en-US" sz="3600" b="1" dirty="0">
                <a:effectLst>
                  <a:outerShdw blurRad="38100" dist="38100" dir="2700000" algn="tl">
                    <a:srgbClr val="000000">
                      <a:alpha val="43137"/>
                    </a:srgbClr>
                  </a:outerShdw>
                </a:effectLst>
                <a:highlight>
                  <a:srgbClr val="FFFF00"/>
                </a:highlight>
              </a:rPr>
              <a:t>The Promise in a Post-Script                  – vv. 24-27</a:t>
            </a:r>
          </a:p>
        </p:txBody>
      </p:sp>
      <p:pic>
        <p:nvPicPr>
          <p:cNvPr id="4" name="Content Placeholder 4" descr="A hammer on top of a book&#10;&#10;Description automatically generated">
            <a:extLst>
              <a:ext uri="{FF2B5EF4-FFF2-40B4-BE49-F238E27FC236}">
                <a16:creationId xmlns:a16="http://schemas.microsoft.com/office/drawing/2014/main" id="{688A9F97-61EF-7B9E-B671-099FDD9B09EB}"/>
              </a:ext>
            </a:extLst>
          </p:cNvPr>
          <p:cNvPicPr>
            <a:picLocks noChangeAspect="1"/>
          </p:cNvPicPr>
          <p:nvPr/>
        </p:nvPicPr>
        <p:blipFill rotWithShape="1">
          <a:blip r:embed="rId2">
            <a:extLst>
              <a:ext uri="{28A0092B-C50C-407E-A947-70E740481C1C}">
                <a14:useLocalDpi xmlns:a14="http://schemas.microsoft.com/office/drawing/2010/main" val="0"/>
              </a:ext>
            </a:extLst>
          </a:blip>
          <a:srcRect l="24114" r="8339"/>
          <a:stretch/>
        </p:blipFill>
        <p:spPr>
          <a:xfrm>
            <a:off x="5797434" y="3378954"/>
            <a:ext cx="6394567" cy="3479046"/>
          </a:xfrm>
          <a:custGeom>
            <a:avLst/>
            <a:gdLst/>
            <a:ahLst/>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noFill/>
        </p:spPr>
      </p:pic>
      <p:sp>
        <p:nvSpPr>
          <p:cNvPr id="13" name="Slide Number Placeholder 5">
            <a:extLst>
              <a:ext uri="{FF2B5EF4-FFF2-40B4-BE49-F238E27FC236}">
                <a16:creationId xmlns:a16="http://schemas.microsoft.com/office/drawing/2014/main" id="{F76A1578-4BAB-8672-0768-2FB5B6E7D8CD}"/>
              </a:ext>
            </a:extLst>
          </p:cNvPr>
          <p:cNvSpPr>
            <a:spLocks noGrp="1"/>
          </p:cNvSpPr>
          <p:nvPr>
            <p:ph type="sldNum" sz="quarter" idx="12"/>
          </p:nvPr>
        </p:nvSpPr>
        <p:spPr>
          <a:xfrm>
            <a:off x="11353800" y="6318446"/>
            <a:ext cx="615696" cy="365125"/>
          </a:xfrm>
        </p:spPr>
        <p:txBody>
          <a:bodyPr>
            <a:normAutofit/>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16</a:t>
            </a:fld>
            <a:endParaRPr lang="en-US">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77538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een chalkboard with a black stripe&#10;&#10;Description automatically generated">
            <a:extLst>
              <a:ext uri="{FF2B5EF4-FFF2-40B4-BE49-F238E27FC236}">
                <a16:creationId xmlns:a16="http://schemas.microsoft.com/office/drawing/2014/main" id="{DB0DB84E-94A0-46DB-3D39-F97C150C4302}"/>
              </a:ext>
            </a:extLst>
          </p:cNvPr>
          <p:cNvPicPr>
            <a:picLocks noGrp="1" noChangeAspect="1"/>
          </p:cNvPicPr>
          <p:nvPr>
            <p:ph idx="4294967295"/>
          </p:nvPr>
        </p:nvPicPr>
        <p:blipFill rotWithShape="1">
          <a:blip r:embed="rId2"/>
          <a:srcRect/>
          <a:stretch/>
        </p:blipFill>
        <p:spPr>
          <a:xfrm>
            <a:off x="0" y="10"/>
            <a:ext cx="12191979" cy="6857990"/>
          </a:xfrm>
          <a:noFill/>
        </p:spPr>
      </p:pic>
      <p:sp>
        <p:nvSpPr>
          <p:cNvPr id="12" name="Footer Placeholder 2">
            <a:extLst>
              <a:ext uri="{FF2B5EF4-FFF2-40B4-BE49-F238E27FC236}">
                <a16:creationId xmlns:a16="http://schemas.microsoft.com/office/drawing/2014/main" id="{9C23378E-16EF-7D77-ECA0-65A9A9CBCAEA}"/>
              </a:ext>
            </a:extLst>
          </p:cNvPr>
          <p:cNvSpPr>
            <a:spLocks noGrp="1"/>
          </p:cNvSpPr>
          <p:nvPr>
            <p:ph type="ftr" sz="quarter" idx="11"/>
          </p:nvPr>
        </p:nvSpPr>
        <p:spPr>
          <a:xfrm>
            <a:off x="500332" y="2885133"/>
            <a:ext cx="11348768" cy="365125"/>
          </a:xfrm>
        </p:spPr>
        <p:txBody>
          <a:bodyPr/>
          <a:lstStyle/>
          <a:p>
            <a:pPr algn="l">
              <a:spcAft>
                <a:spcPts val="600"/>
              </a:spcAft>
            </a:pPr>
            <a:endParaRPr lang="en-US" sz="4000" dirty="0">
              <a:solidFill>
                <a:schemeClr val="bg1"/>
              </a:solidFill>
              <a:effectLst>
                <a:outerShdw blurRad="38100" dist="38100" dir="2700000" algn="tl">
                  <a:srgbClr val="000000">
                    <a:alpha val="43137"/>
                  </a:srgbClr>
                </a:outerShdw>
              </a:effectLst>
            </a:endParaRPr>
          </a:p>
          <a:p>
            <a:pPr algn="l">
              <a:spcAft>
                <a:spcPts val="600"/>
              </a:spcAft>
            </a:pPr>
            <a:endParaRPr lang="en-US" sz="4000" dirty="0">
              <a:solidFill>
                <a:schemeClr val="bg1"/>
              </a:solidFill>
              <a:effectLst>
                <a:outerShdw blurRad="38100" dist="38100" dir="2700000" algn="tl">
                  <a:srgbClr val="000000">
                    <a:alpha val="43137"/>
                  </a:srgbClr>
                </a:outerShdw>
              </a:effectLst>
            </a:endParaRPr>
          </a:p>
          <a:p>
            <a:pPr algn="l">
              <a:spcAft>
                <a:spcPts val="600"/>
              </a:spcAft>
            </a:pPr>
            <a:endParaRPr lang="en-US" sz="4000" dirty="0">
              <a:solidFill>
                <a:schemeClr val="bg1"/>
              </a:solidFill>
              <a:effectLst>
                <a:outerShdw blurRad="38100" dist="38100" dir="2700000" algn="tl">
                  <a:srgbClr val="000000">
                    <a:alpha val="43137"/>
                  </a:srgbClr>
                </a:outerShdw>
              </a:effectLst>
            </a:endParaRPr>
          </a:p>
          <a:p>
            <a:pPr algn="l">
              <a:spcAft>
                <a:spcPts val="600"/>
              </a:spcAft>
            </a:pPr>
            <a:r>
              <a:rPr lang="en-US" sz="4000" dirty="0">
                <a:solidFill>
                  <a:schemeClr val="bg1"/>
                </a:solidFill>
                <a:effectLst>
                  <a:outerShdw blurRad="38100" dist="38100" dir="2700000" algn="tl">
                    <a:srgbClr val="000000">
                      <a:alpha val="43137"/>
                    </a:srgbClr>
                  </a:outerShdw>
                </a:effectLst>
              </a:rPr>
              <a:t>The PROMISE that we are given is eternal life. </a:t>
            </a:r>
          </a:p>
          <a:p>
            <a:pPr algn="l">
              <a:spcAft>
                <a:spcPts val="600"/>
              </a:spcAft>
            </a:pPr>
            <a:endParaRPr lang="en-US" sz="4000" dirty="0">
              <a:solidFill>
                <a:schemeClr val="bg1"/>
              </a:solidFill>
              <a:effectLst>
                <a:outerShdw blurRad="38100" dist="38100" dir="2700000" algn="tl">
                  <a:srgbClr val="000000">
                    <a:alpha val="43137"/>
                  </a:srgbClr>
                </a:outerShdw>
              </a:effectLst>
            </a:endParaRPr>
          </a:p>
          <a:p>
            <a:pPr algn="l">
              <a:spcAft>
                <a:spcPts val="600"/>
              </a:spcAft>
            </a:pPr>
            <a:r>
              <a:rPr lang="en-US" sz="4000" dirty="0">
                <a:solidFill>
                  <a:schemeClr val="bg1"/>
                </a:solidFill>
                <a:effectLst>
                  <a:outerShdw blurRad="38100" dist="38100" dir="2700000" algn="tl">
                    <a:srgbClr val="000000">
                      <a:alpha val="43137"/>
                    </a:srgbClr>
                  </a:outerShdw>
                </a:effectLst>
              </a:rPr>
              <a:t>The antichrists are trying to deceive you and steer you away from the truth. </a:t>
            </a:r>
          </a:p>
          <a:p>
            <a:pPr algn="l">
              <a:spcAft>
                <a:spcPts val="600"/>
              </a:spcAft>
            </a:pPr>
            <a:endParaRPr lang="en-US" sz="4000" dirty="0">
              <a:solidFill>
                <a:schemeClr val="bg1"/>
              </a:solidFill>
              <a:effectLst>
                <a:outerShdw blurRad="38100" dist="38100" dir="2700000" algn="tl">
                  <a:srgbClr val="000000">
                    <a:alpha val="43137"/>
                  </a:srgbClr>
                </a:outerShdw>
              </a:effectLst>
            </a:endParaRPr>
          </a:p>
          <a:p>
            <a:pPr algn="l">
              <a:spcAft>
                <a:spcPts val="600"/>
              </a:spcAft>
            </a:pPr>
            <a:r>
              <a:rPr lang="en-US" sz="4000" dirty="0">
                <a:solidFill>
                  <a:schemeClr val="bg1"/>
                </a:solidFill>
                <a:effectLst>
                  <a:outerShdw blurRad="38100" dist="38100" dir="2700000" algn="tl">
                    <a:srgbClr val="000000">
                      <a:alpha val="43137"/>
                    </a:srgbClr>
                  </a:outerShdw>
                </a:effectLst>
              </a:rPr>
              <a:t>You have been anointed by God with the truth of His Word. Stand firm in the faith!</a:t>
            </a:r>
          </a:p>
        </p:txBody>
      </p:sp>
      <p:sp>
        <p:nvSpPr>
          <p:cNvPr id="14" name="Slide Number Placeholder 3">
            <a:extLst>
              <a:ext uri="{FF2B5EF4-FFF2-40B4-BE49-F238E27FC236}">
                <a16:creationId xmlns:a16="http://schemas.microsoft.com/office/drawing/2014/main" id="{EE0CB3F7-D607-DD27-6318-D95A7FBB1439}"/>
              </a:ext>
            </a:extLst>
          </p:cNvPr>
          <p:cNvSpPr>
            <a:spLocks noGrp="1"/>
          </p:cNvSpPr>
          <p:nvPr>
            <p:ph type="sldNum" sz="quarter" idx="12"/>
          </p:nvPr>
        </p:nvSpPr>
        <p:spPr>
          <a:xfrm>
            <a:off x="11353800" y="6318446"/>
            <a:ext cx="615696" cy="365125"/>
          </a:xfrm>
        </p:spPr>
        <p:txBody>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17</a:t>
            </a:fld>
            <a:endParaRPr lang="en-US">
              <a:solidFill>
                <a:srgbClr val="FFFFFF"/>
              </a:solidFill>
              <a:effectLst>
                <a:outerShdw blurRad="38100" dist="38100" dir="2700000" algn="tl">
                  <a:srgbClr val="000000">
                    <a:alpha val="43137"/>
                  </a:srgbClr>
                </a:outerShdw>
              </a:effectLst>
            </a:endParaRPr>
          </a:p>
        </p:txBody>
      </p:sp>
      <p:sp>
        <p:nvSpPr>
          <p:cNvPr id="2" name="Rectangle 1">
            <a:extLst>
              <a:ext uri="{FF2B5EF4-FFF2-40B4-BE49-F238E27FC236}">
                <a16:creationId xmlns:a16="http://schemas.microsoft.com/office/drawing/2014/main" id="{966EBAD1-6A2B-55AF-9C67-26E079DAB0A3}"/>
              </a:ext>
            </a:extLst>
          </p:cNvPr>
          <p:cNvSpPr/>
          <p:nvPr/>
        </p:nvSpPr>
        <p:spPr>
          <a:xfrm>
            <a:off x="3662980" y="365421"/>
            <a:ext cx="4020652" cy="923330"/>
          </a:xfrm>
          <a:prstGeom prst="rect">
            <a:avLst/>
          </a:prstGeom>
          <a:noFill/>
        </p:spPr>
        <p:txBody>
          <a:bodyPr wrap="none" lIns="91440" tIns="45720" rIns="91440" bIns="45720">
            <a:spAutoFit/>
          </a:bodyPr>
          <a:lstStyle/>
          <a:p>
            <a:pPr algn="ctr"/>
            <a:r>
              <a:rPr lang="en-US" sz="5400" b="1" dirty="0">
                <a:ln w="9525">
                  <a:solidFill>
                    <a:schemeClr val="bg1"/>
                  </a:solidFill>
                  <a:prstDash val="solid"/>
                </a:ln>
                <a:solidFill>
                  <a:srgbClr val="FFFF00"/>
                </a:solidFill>
                <a:effectLst>
                  <a:outerShdw blurRad="12700" dist="38100" dir="2700000" algn="tl" rotWithShape="0">
                    <a:schemeClr val="bg1">
                      <a:lumMod val="50000"/>
                    </a:schemeClr>
                  </a:outerShdw>
                </a:effectLst>
              </a:rPr>
              <a:t>Application</a:t>
            </a:r>
            <a:endParaRPr lang="en-US" sz="54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81011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768F94E-2BF1-56A5-87AC-0C42707933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hammer on top of a book&#10;&#10;Description automatically generated">
            <a:extLst>
              <a:ext uri="{FF2B5EF4-FFF2-40B4-BE49-F238E27FC236}">
                <a16:creationId xmlns:a16="http://schemas.microsoft.com/office/drawing/2014/main" id="{DA890052-0FD7-B573-3F50-BF3136D41380}"/>
              </a:ext>
            </a:extLst>
          </p:cNvPr>
          <p:cNvPicPr>
            <a:picLocks noChangeAspect="1"/>
          </p:cNvPicPr>
          <p:nvPr/>
        </p:nvPicPr>
        <p:blipFill rotWithShape="1">
          <a:blip r:embed="rId2">
            <a:extLst>
              <a:ext uri="{28A0092B-C50C-407E-A947-70E740481C1C}">
                <a14:useLocalDpi xmlns:a14="http://schemas.microsoft.com/office/drawing/2010/main" val="0"/>
              </a:ext>
            </a:extLst>
          </a:blip>
          <a:srcRect l="25221" r="9445"/>
          <a:stretch/>
        </p:blipFill>
        <p:spPr>
          <a:xfrm>
            <a:off x="0" y="10"/>
            <a:ext cx="12191980" cy="6857990"/>
          </a:xfrm>
          <a:prstGeom prst="rect">
            <a:avLst/>
          </a:prstGeom>
        </p:spPr>
      </p:pic>
      <p:sp>
        <p:nvSpPr>
          <p:cNvPr id="14" name="Freeform: Shape 13">
            <a:extLst>
              <a:ext uri="{FF2B5EF4-FFF2-40B4-BE49-F238E27FC236}">
                <a16:creationId xmlns:a16="http://schemas.microsoft.com/office/drawing/2014/main" id="{393D8CD4-7FBE-9118-0CEB-9C1A2FA6AE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540000" flipV="1">
            <a:off x="-20219" y="-65315"/>
            <a:ext cx="7557315" cy="3771957"/>
          </a:xfrm>
          <a:custGeom>
            <a:avLst/>
            <a:gdLst>
              <a:gd name="connsiteX0" fmla="*/ 52567 w 7557315"/>
              <a:gd name="connsiteY0" fmla="*/ 3771957 h 3771957"/>
              <a:gd name="connsiteX1" fmla="*/ 7557315 w 7557315"/>
              <a:gd name="connsiteY1" fmla="*/ 3640961 h 3771957"/>
              <a:gd name="connsiteX2" fmla="*/ 3406126 w 7557315"/>
              <a:gd name="connsiteY2" fmla="*/ 499129 h 3771957"/>
              <a:gd name="connsiteX3" fmla="*/ 3350264 w 7557315"/>
              <a:gd name="connsiteY3" fmla="*/ 459014 h 3771957"/>
              <a:gd name="connsiteX4" fmla="*/ 1923366 w 7557315"/>
              <a:gd name="connsiteY4" fmla="*/ 763 h 3771957"/>
              <a:gd name="connsiteX5" fmla="*/ 1768756 w 7557315"/>
              <a:gd name="connsiteY5" fmla="*/ 1549 h 3771957"/>
              <a:gd name="connsiteX6" fmla="*/ 144811 w 7557315"/>
              <a:gd name="connsiteY6" fmla="*/ 625253 h 3771957"/>
              <a:gd name="connsiteX7" fmla="*/ 0 w 7557315"/>
              <a:gd name="connsiteY7" fmla="*/ 760395 h 377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57315" h="3771957">
                <a:moveTo>
                  <a:pt x="52567" y="3771957"/>
                </a:moveTo>
                <a:lnTo>
                  <a:pt x="7557315" y="3640961"/>
                </a:lnTo>
                <a:lnTo>
                  <a:pt x="3406126" y="499129"/>
                </a:lnTo>
                <a:lnTo>
                  <a:pt x="3350264" y="459014"/>
                </a:lnTo>
                <a:cubicBezTo>
                  <a:pt x="2914482" y="162529"/>
                  <a:pt x="2418440" y="12600"/>
                  <a:pt x="1923366" y="763"/>
                </a:cubicBezTo>
                <a:cubicBezTo>
                  <a:pt x="1871795" y="-470"/>
                  <a:pt x="1820236" y="-206"/>
                  <a:pt x="1768756" y="1549"/>
                </a:cubicBezTo>
                <a:cubicBezTo>
                  <a:pt x="1183172" y="21502"/>
                  <a:pt x="607903" y="234096"/>
                  <a:pt x="144811" y="625253"/>
                </a:cubicBezTo>
                <a:lnTo>
                  <a:pt x="0" y="760395"/>
                </a:lnTo>
                <a:close/>
              </a:path>
            </a:pathLst>
          </a:custGeom>
          <a:gradFill>
            <a:gsLst>
              <a:gs pos="22000">
                <a:schemeClr val="bg2">
                  <a:alpha val="80000"/>
                </a:schemeClr>
              </a:gs>
              <a:gs pos="100000">
                <a:schemeClr val="accent1">
                  <a:lumMod val="60000"/>
                  <a:lumOff val="40000"/>
                  <a:alpha val="7100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812FCEF-8B1F-AF69-2E43-D6426F22C0B9}"/>
              </a:ext>
            </a:extLst>
          </p:cNvPr>
          <p:cNvSpPr>
            <a:spLocks noGrp="1"/>
          </p:cNvSpPr>
          <p:nvPr>
            <p:ph type="ctrTitle"/>
          </p:nvPr>
        </p:nvSpPr>
        <p:spPr>
          <a:xfrm>
            <a:off x="319176" y="95979"/>
            <a:ext cx="5003322" cy="1367962"/>
          </a:xfrm>
        </p:spPr>
        <p:txBody>
          <a:bodyPr anchor="b">
            <a:normAutofit/>
          </a:bodyPr>
          <a:lstStyle/>
          <a:p>
            <a:pPr algn="ctr">
              <a:lnSpc>
                <a:spcPct val="90000"/>
              </a:lnSpc>
            </a:pPr>
            <a:r>
              <a:rPr lang="en-US" dirty="0">
                <a:effectLst>
                  <a:outerShdw blurRad="38100" dist="38100" dir="2700000" algn="tl">
                    <a:srgbClr val="000000">
                      <a:alpha val="43137"/>
                    </a:srgbClr>
                  </a:outerShdw>
                </a:effectLst>
              </a:rPr>
              <a:t>“The Spiritual Battle for the Mind of Man”</a:t>
            </a:r>
          </a:p>
        </p:txBody>
      </p:sp>
      <p:sp>
        <p:nvSpPr>
          <p:cNvPr id="3" name="Subtitle 2">
            <a:extLst>
              <a:ext uri="{FF2B5EF4-FFF2-40B4-BE49-F238E27FC236}">
                <a16:creationId xmlns:a16="http://schemas.microsoft.com/office/drawing/2014/main" id="{BA5FC3B4-302C-7726-5F80-10FFEDBA3E99}"/>
              </a:ext>
            </a:extLst>
          </p:cNvPr>
          <p:cNvSpPr>
            <a:spLocks noGrp="1"/>
          </p:cNvSpPr>
          <p:nvPr>
            <p:ph type="subTitle" idx="1"/>
          </p:nvPr>
        </p:nvSpPr>
        <p:spPr>
          <a:xfrm>
            <a:off x="5693434" y="5374256"/>
            <a:ext cx="6228272" cy="1278367"/>
          </a:xfrm>
        </p:spPr>
        <p:txBody>
          <a:bodyPr>
            <a:normAutofit/>
          </a:bodyPr>
          <a:lstStyle/>
          <a:p>
            <a:pPr algn="ctr"/>
            <a:r>
              <a:rPr lang="en-US" sz="3200" b="1" i="1" dirty="0">
                <a:solidFill>
                  <a:srgbClr val="FFFF00"/>
                </a:solidFill>
                <a:effectLst>
                  <a:outerShdw blurRad="38100" dist="38100" dir="2700000" algn="tl">
                    <a:srgbClr val="000000">
                      <a:alpha val="43137"/>
                    </a:srgbClr>
                  </a:outerShdw>
                </a:effectLst>
              </a:rPr>
              <a:t>Defending the truth in the last hour against the antichrists.</a:t>
            </a:r>
          </a:p>
        </p:txBody>
      </p:sp>
      <p:sp>
        <p:nvSpPr>
          <p:cNvPr id="8" name="TextBox 7">
            <a:extLst>
              <a:ext uri="{FF2B5EF4-FFF2-40B4-BE49-F238E27FC236}">
                <a16:creationId xmlns:a16="http://schemas.microsoft.com/office/drawing/2014/main" id="{0149908E-B02C-E471-155B-B05561D0132F}"/>
              </a:ext>
            </a:extLst>
          </p:cNvPr>
          <p:cNvSpPr txBox="1"/>
          <p:nvPr/>
        </p:nvSpPr>
        <p:spPr>
          <a:xfrm>
            <a:off x="733246" y="1618586"/>
            <a:ext cx="3594536" cy="646331"/>
          </a:xfrm>
          <a:prstGeom prst="rect">
            <a:avLst/>
          </a:prstGeom>
          <a:noFill/>
        </p:spPr>
        <p:txBody>
          <a:bodyPr wrap="square" rtlCol="0">
            <a:spAutoFit/>
          </a:bodyPr>
          <a:lstStyle/>
          <a:p>
            <a:r>
              <a:rPr lang="en-US" sz="3600" dirty="0">
                <a:effectLst>
                  <a:outerShdw blurRad="38100" dist="38100" dir="2700000" algn="tl">
                    <a:srgbClr val="000000">
                      <a:alpha val="43137"/>
                    </a:srgbClr>
                  </a:outerShdw>
                </a:effectLst>
              </a:rPr>
              <a:t>- 1 John 2:18-27</a:t>
            </a:r>
          </a:p>
        </p:txBody>
      </p:sp>
    </p:spTree>
    <p:extLst>
      <p:ext uri="{BB962C8B-B14F-4D97-AF65-F5344CB8AC3E}">
        <p14:creationId xmlns:p14="http://schemas.microsoft.com/office/powerpoint/2010/main" val="2227724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F11E4-73AF-AFFD-BEA1-1C615FE70D6D}"/>
              </a:ext>
            </a:extLst>
          </p:cNvPr>
          <p:cNvSpPr>
            <a:spLocks noGrp="1"/>
          </p:cNvSpPr>
          <p:nvPr>
            <p:ph type="title"/>
          </p:nvPr>
        </p:nvSpPr>
        <p:spPr>
          <a:xfrm>
            <a:off x="826697" y="208470"/>
            <a:ext cx="10527103" cy="1257299"/>
          </a:xfrm>
        </p:spPr>
        <p:txBody>
          <a:bodyPr anchor="ctr">
            <a:normAutofit/>
          </a:bodyPr>
          <a:lstStyle/>
          <a:p>
            <a:r>
              <a:rPr lang="en-US" sz="4100" dirty="0"/>
              <a:t>The Spiritual Battle for the Mind of Man</a:t>
            </a:r>
          </a:p>
        </p:txBody>
      </p:sp>
      <p:sp>
        <p:nvSpPr>
          <p:cNvPr id="3" name="Content Placeholder 2">
            <a:extLst>
              <a:ext uri="{FF2B5EF4-FFF2-40B4-BE49-F238E27FC236}">
                <a16:creationId xmlns:a16="http://schemas.microsoft.com/office/drawing/2014/main" id="{B4D1E251-8A9A-B785-D1F4-B899772482F3}"/>
              </a:ext>
            </a:extLst>
          </p:cNvPr>
          <p:cNvSpPr>
            <a:spLocks noGrp="1"/>
          </p:cNvSpPr>
          <p:nvPr>
            <p:ph idx="1"/>
          </p:nvPr>
        </p:nvSpPr>
        <p:spPr>
          <a:xfrm>
            <a:off x="669981" y="1465769"/>
            <a:ext cx="10613369" cy="4144994"/>
          </a:xfrm>
        </p:spPr>
        <p:txBody>
          <a:bodyPr>
            <a:normAutofit/>
          </a:bodyPr>
          <a:lstStyle/>
          <a:p>
            <a:pPr marL="342900" indent="-342900">
              <a:lnSpc>
                <a:spcPct val="110000"/>
              </a:lnSpc>
              <a:buAutoNum type="arabicPeriod"/>
            </a:pPr>
            <a:r>
              <a:rPr lang="en-US" sz="3600" b="1" dirty="0">
                <a:effectLst>
                  <a:outerShdw blurRad="38100" dist="38100" dir="2700000" algn="tl">
                    <a:srgbClr val="000000">
                      <a:alpha val="43137"/>
                    </a:srgbClr>
                  </a:outerShdw>
                </a:effectLst>
                <a:highlight>
                  <a:srgbClr val="FFFF00"/>
                </a:highlight>
              </a:rPr>
              <a:t>The Anticipated Appearance (“the last hour”) – v. 18a</a:t>
            </a:r>
          </a:p>
        </p:txBody>
      </p:sp>
      <p:pic>
        <p:nvPicPr>
          <p:cNvPr id="4" name="Content Placeholder 4" descr="A hammer on top of a book&#10;&#10;Description automatically generated">
            <a:extLst>
              <a:ext uri="{FF2B5EF4-FFF2-40B4-BE49-F238E27FC236}">
                <a16:creationId xmlns:a16="http://schemas.microsoft.com/office/drawing/2014/main" id="{688A9F97-61EF-7B9E-B671-099FDD9B09EB}"/>
              </a:ext>
            </a:extLst>
          </p:cNvPr>
          <p:cNvPicPr>
            <a:picLocks noChangeAspect="1"/>
          </p:cNvPicPr>
          <p:nvPr/>
        </p:nvPicPr>
        <p:blipFill rotWithShape="1">
          <a:blip r:embed="rId2">
            <a:extLst>
              <a:ext uri="{28A0092B-C50C-407E-A947-70E740481C1C}">
                <a14:useLocalDpi xmlns:a14="http://schemas.microsoft.com/office/drawing/2010/main" val="0"/>
              </a:ext>
            </a:extLst>
          </a:blip>
          <a:srcRect l="24114" r="8339"/>
          <a:stretch/>
        </p:blipFill>
        <p:spPr>
          <a:xfrm>
            <a:off x="5797434" y="3378954"/>
            <a:ext cx="6394567" cy="3479046"/>
          </a:xfrm>
          <a:custGeom>
            <a:avLst/>
            <a:gdLst/>
            <a:ahLst/>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noFill/>
        </p:spPr>
      </p:pic>
      <p:sp>
        <p:nvSpPr>
          <p:cNvPr id="13" name="Slide Number Placeholder 5">
            <a:extLst>
              <a:ext uri="{FF2B5EF4-FFF2-40B4-BE49-F238E27FC236}">
                <a16:creationId xmlns:a16="http://schemas.microsoft.com/office/drawing/2014/main" id="{F76A1578-4BAB-8672-0768-2FB5B6E7D8CD}"/>
              </a:ext>
            </a:extLst>
          </p:cNvPr>
          <p:cNvSpPr>
            <a:spLocks noGrp="1"/>
          </p:cNvSpPr>
          <p:nvPr>
            <p:ph type="sldNum" sz="quarter" idx="12"/>
          </p:nvPr>
        </p:nvSpPr>
        <p:spPr>
          <a:xfrm>
            <a:off x="11353800" y="6318446"/>
            <a:ext cx="615696" cy="365125"/>
          </a:xfrm>
        </p:spPr>
        <p:txBody>
          <a:bodyPr>
            <a:normAutofit/>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2</a:t>
            </a:fld>
            <a:endParaRPr lang="en-US">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0040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een chalkboard with a black stripe&#10;&#10;Description automatically generated">
            <a:extLst>
              <a:ext uri="{FF2B5EF4-FFF2-40B4-BE49-F238E27FC236}">
                <a16:creationId xmlns:a16="http://schemas.microsoft.com/office/drawing/2014/main" id="{DB0DB84E-94A0-46DB-3D39-F97C150C4302}"/>
              </a:ext>
            </a:extLst>
          </p:cNvPr>
          <p:cNvPicPr>
            <a:picLocks noGrp="1" noChangeAspect="1"/>
          </p:cNvPicPr>
          <p:nvPr>
            <p:ph idx="4294967295"/>
          </p:nvPr>
        </p:nvPicPr>
        <p:blipFill rotWithShape="1">
          <a:blip r:embed="rId2"/>
          <a:srcRect/>
          <a:stretch/>
        </p:blipFill>
        <p:spPr>
          <a:xfrm>
            <a:off x="0" y="10"/>
            <a:ext cx="12191979" cy="6857990"/>
          </a:xfrm>
          <a:noFill/>
        </p:spPr>
      </p:pic>
      <p:sp>
        <p:nvSpPr>
          <p:cNvPr id="12" name="Footer Placeholder 2">
            <a:extLst>
              <a:ext uri="{FF2B5EF4-FFF2-40B4-BE49-F238E27FC236}">
                <a16:creationId xmlns:a16="http://schemas.microsoft.com/office/drawing/2014/main" id="{9C23378E-16EF-7D77-ECA0-65A9A9CBCAEA}"/>
              </a:ext>
            </a:extLst>
          </p:cNvPr>
          <p:cNvSpPr>
            <a:spLocks noGrp="1"/>
          </p:cNvSpPr>
          <p:nvPr>
            <p:ph type="ftr" sz="quarter" idx="11"/>
          </p:nvPr>
        </p:nvSpPr>
        <p:spPr>
          <a:xfrm>
            <a:off x="103517" y="581880"/>
            <a:ext cx="5229046" cy="365125"/>
          </a:xfrm>
        </p:spPr>
        <p:txBody>
          <a:bodyPr/>
          <a:lstStyle/>
          <a:p>
            <a:pPr>
              <a:spcAft>
                <a:spcPts val="600"/>
              </a:spcAft>
            </a:pPr>
            <a:r>
              <a:rPr lang="en-US" sz="4000" dirty="0">
                <a:solidFill>
                  <a:srgbClr val="FFFF00"/>
                </a:solidFill>
                <a:effectLst>
                  <a:outerShdw blurRad="38100" dist="38100" dir="2700000" algn="tl">
                    <a:srgbClr val="000000">
                      <a:alpha val="43137"/>
                    </a:srgbClr>
                  </a:outerShdw>
                </a:effectLst>
              </a:rPr>
              <a:t>1 John 2:18a (NASB)</a:t>
            </a:r>
          </a:p>
        </p:txBody>
      </p:sp>
      <p:sp>
        <p:nvSpPr>
          <p:cNvPr id="14" name="Slide Number Placeholder 3">
            <a:extLst>
              <a:ext uri="{FF2B5EF4-FFF2-40B4-BE49-F238E27FC236}">
                <a16:creationId xmlns:a16="http://schemas.microsoft.com/office/drawing/2014/main" id="{EE0CB3F7-D607-DD27-6318-D95A7FBB1439}"/>
              </a:ext>
            </a:extLst>
          </p:cNvPr>
          <p:cNvSpPr>
            <a:spLocks noGrp="1"/>
          </p:cNvSpPr>
          <p:nvPr>
            <p:ph type="sldNum" sz="quarter" idx="12"/>
          </p:nvPr>
        </p:nvSpPr>
        <p:spPr>
          <a:xfrm>
            <a:off x="11353800" y="6318446"/>
            <a:ext cx="615696" cy="365125"/>
          </a:xfrm>
        </p:spPr>
        <p:txBody>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3</a:t>
            </a:fld>
            <a:endParaRPr lang="en-US">
              <a:solidFill>
                <a:srgbClr val="FFFFFF"/>
              </a:solidFill>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ADC7B12C-A243-5702-C259-4DF361B4D82A}"/>
              </a:ext>
            </a:extLst>
          </p:cNvPr>
          <p:cNvSpPr txBox="1"/>
          <p:nvPr/>
        </p:nvSpPr>
        <p:spPr>
          <a:xfrm>
            <a:off x="1207697" y="1846053"/>
            <a:ext cx="9583947" cy="923330"/>
          </a:xfrm>
          <a:prstGeom prst="rect">
            <a:avLst/>
          </a:prstGeom>
          <a:noFill/>
        </p:spPr>
        <p:txBody>
          <a:bodyPr wrap="square" rtlCol="0">
            <a:spAutoFit/>
          </a:bodyPr>
          <a:lstStyle/>
          <a:p>
            <a:r>
              <a:rPr lang="en-US" sz="5400" dirty="0">
                <a:solidFill>
                  <a:schemeClr val="bg1"/>
                </a:solidFill>
              </a:rPr>
              <a:t>“Children, it is the </a:t>
            </a:r>
            <a:r>
              <a:rPr lang="en-US" sz="5400" b="1" u="sng" dirty="0">
                <a:solidFill>
                  <a:schemeClr val="bg1"/>
                </a:solidFill>
              </a:rPr>
              <a:t>last hour</a:t>
            </a:r>
            <a:r>
              <a:rPr lang="en-US" sz="5400" dirty="0">
                <a:solidFill>
                  <a:schemeClr val="bg1"/>
                </a:solidFill>
              </a:rPr>
              <a:t>” </a:t>
            </a:r>
          </a:p>
        </p:txBody>
      </p:sp>
      <p:sp>
        <p:nvSpPr>
          <p:cNvPr id="7" name="TextBox 6">
            <a:extLst>
              <a:ext uri="{FF2B5EF4-FFF2-40B4-BE49-F238E27FC236}">
                <a16:creationId xmlns:a16="http://schemas.microsoft.com/office/drawing/2014/main" id="{33D47B31-0CEC-9D04-AD35-2691039DF7C4}"/>
              </a:ext>
            </a:extLst>
          </p:cNvPr>
          <p:cNvSpPr txBox="1"/>
          <p:nvPr/>
        </p:nvSpPr>
        <p:spPr>
          <a:xfrm>
            <a:off x="313962" y="3474863"/>
            <a:ext cx="11564053" cy="3077766"/>
          </a:xfrm>
          <a:prstGeom prst="rect">
            <a:avLst/>
          </a:prstGeom>
          <a:noFill/>
        </p:spPr>
        <p:txBody>
          <a:bodyPr wrap="square" rtlCol="0">
            <a:spAutoFit/>
          </a:bodyPr>
          <a:lstStyle/>
          <a:p>
            <a:pPr algn="ctr"/>
            <a:r>
              <a:rPr lang="en-US" sz="5400" i="1" dirty="0">
                <a:solidFill>
                  <a:schemeClr val="bg1"/>
                </a:solidFill>
                <a:effectLst>
                  <a:outerShdw blurRad="38100" dist="38100" dir="2700000" algn="tl">
                    <a:srgbClr val="000000">
                      <a:alpha val="43137"/>
                    </a:srgbClr>
                  </a:outerShdw>
                </a:effectLst>
              </a:rPr>
              <a:t>Parousia (see v. 28) </a:t>
            </a:r>
          </a:p>
          <a:p>
            <a:pPr algn="ctr"/>
            <a:endParaRPr lang="en-US" sz="2800" i="1" dirty="0">
              <a:solidFill>
                <a:schemeClr val="bg1"/>
              </a:solidFill>
              <a:effectLst>
                <a:outerShdw blurRad="38100" dist="38100" dir="2700000" algn="tl">
                  <a:srgbClr val="000000">
                    <a:alpha val="43137"/>
                  </a:srgbClr>
                </a:outerShdw>
              </a:effectLst>
            </a:endParaRPr>
          </a:p>
          <a:p>
            <a:pPr algn="ctr"/>
            <a:r>
              <a:rPr lang="en-US" sz="2800" i="1" dirty="0">
                <a:solidFill>
                  <a:srgbClr val="FFFF00"/>
                </a:solidFill>
                <a:effectLst>
                  <a:outerShdw blurRad="38100" dist="38100" dir="2700000" algn="tl">
                    <a:srgbClr val="000000">
                      <a:alpha val="43137"/>
                    </a:srgbClr>
                  </a:outerShdw>
                </a:effectLst>
              </a:rPr>
              <a:t>John is speaking </a:t>
            </a:r>
            <a:r>
              <a:rPr lang="en-US" sz="2800" b="1" i="1" u="sng" dirty="0">
                <a:solidFill>
                  <a:srgbClr val="FFFF00"/>
                </a:solidFill>
                <a:effectLst>
                  <a:outerShdw blurRad="38100" dist="38100" dir="2700000" algn="tl">
                    <a:srgbClr val="000000">
                      <a:alpha val="43137"/>
                    </a:srgbClr>
                  </a:outerShdw>
                </a:effectLst>
              </a:rPr>
              <a:t>theologically</a:t>
            </a:r>
            <a:r>
              <a:rPr lang="en-US" sz="2800" i="1" dirty="0">
                <a:solidFill>
                  <a:srgbClr val="FFFF00"/>
                </a:solidFill>
                <a:effectLst>
                  <a:outerShdw blurRad="38100" dist="38100" dir="2700000" algn="tl">
                    <a:srgbClr val="000000">
                      <a:alpha val="43137"/>
                    </a:srgbClr>
                  </a:outerShdw>
                </a:effectLst>
              </a:rPr>
              <a:t>, not chronologically. </a:t>
            </a:r>
          </a:p>
          <a:p>
            <a:pPr algn="ctr"/>
            <a:endParaRPr lang="en-US" sz="2800" i="1" dirty="0">
              <a:solidFill>
                <a:srgbClr val="FFFF00"/>
              </a:solidFill>
              <a:effectLst>
                <a:outerShdw blurRad="38100" dist="38100" dir="2700000" algn="tl">
                  <a:srgbClr val="000000">
                    <a:alpha val="43137"/>
                  </a:srgbClr>
                </a:outerShdw>
              </a:effectLst>
            </a:endParaRPr>
          </a:p>
          <a:p>
            <a:pPr algn="ctr"/>
            <a:endParaRPr lang="en-US" sz="2800" i="1" dirty="0">
              <a:solidFill>
                <a:srgbClr val="FFFF00"/>
              </a:solidFill>
              <a:effectLst>
                <a:outerShdw blurRad="38100" dist="38100" dir="2700000" algn="tl">
                  <a:srgbClr val="000000">
                    <a:alpha val="43137"/>
                  </a:srgbClr>
                </a:outerShdw>
              </a:effectLst>
            </a:endParaRPr>
          </a:p>
          <a:p>
            <a:pPr algn="ctr"/>
            <a:r>
              <a:rPr lang="en-US" sz="2800" i="1" dirty="0">
                <a:solidFill>
                  <a:srgbClr val="FFFF00"/>
                </a:solidFill>
                <a:effectLst>
                  <a:outerShdw blurRad="38100" dist="38100" dir="2700000" algn="tl">
                    <a:srgbClr val="000000">
                      <a:alpha val="43137"/>
                    </a:srgbClr>
                  </a:outerShdw>
                </a:effectLst>
              </a:rPr>
              <a:t>Peter explains, “A day is like a 1,000 years…” (2 Pet 3:8)</a:t>
            </a:r>
          </a:p>
        </p:txBody>
      </p:sp>
    </p:spTree>
    <p:extLst>
      <p:ext uri="{BB962C8B-B14F-4D97-AF65-F5344CB8AC3E}">
        <p14:creationId xmlns:p14="http://schemas.microsoft.com/office/powerpoint/2010/main" val="403118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F11E4-73AF-AFFD-BEA1-1C615FE70D6D}"/>
              </a:ext>
            </a:extLst>
          </p:cNvPr>
          <p:cNvSpPr>
            <a:spLocks noGrp="1"/>
          </p:cNvSpPr>
          <p:nvPr>
            <p:ph type="title"/>
          </p:nvPr>
        </p:nvSpPr>
        <p:spPr>
          <a:xfrm>
            <a:off x="826697" y="208470"/>
            <a:ext cx="10527103" cy="1257299"/>
          </a:xfrm>
        </p:spPr>
        <p:txBody>
          <a:bodyPr anchor="ctr">
            <a:normAutofit/>
          </a:bodyPr>
          <a:lstStyle/>
          <a:p>
            <a:r>
              <a:rPr lang="en-US" sz="4100" dirty="0"/>
              <a:t>The Spiritual Battle for the Mind of Man</a:t>
            </a:r>
          </a:p>
        </p:txBody>
      </p:sp>
      <p:sp>
        <p:nvSpPr>
          <p:cNvPr id="3" name="Content Placeholder 2">
            <a:extLst>
              <a:ext uri="{FF2B5EF4-FFF2-40B4-BE49-F238E27FC236}">
                <a16:creationId xmlns:a16="http://schemas.microsoft.com/office/drawing/2014/main" id="{B4D1E251-8A9A-B785-D1F4-B899772482F3}"/>
              </a:ext>
            </a:extLst>
          </p:cNvPr>
          <p:cNvSpPr>
            <a:spLocks noGrp="1"/>
          </p:cNvSpPr>
          <p:nvPr>
            <p:ph idx="1"/>
          </p:nvPr>
        </p:nvSpPr>
        <p:spPr>
          <a:xfrm>
            <a:off x="669982" y="1465769"/>
            <a:ext cx="9724848" cy="4144994"/>
          </a:xfrm>
        </p:spPr>
        <p:txBody>
          <a:bodyPr>
            <a:normAutofit/>
          </a:bodyPr>
          <a:lstStyle/>
          <a:p>
            <a:pPr marL="342900" indent="-342900">
              <a:lnSpc>
                <a:spcPct val="110000"/>
              </a:lnSpc>
              <a:buAutoNum type="arabicPeriod"/>
            </a:pPr>
            <a:r>
              <a:rPr lang="en-US" sz="2800" dirty="0">
                <a:effectLst>
                  <a:outerShdw blurRad="38100" dist="38100" dir="2700000" algn="tl">
                    <a:srgbClr val="000000">
                      <a:alpha val="43137"/>
                    </a:srgbClr>
                  </a:outerShdw>
                </a:effectLst>
              </a:rPr>
              <a:t>The Anticipated Appearance (“the last hour”) – v. 18a</a:t>
            </a:r>
          </a:p>
          <a:p>
            <a:pPr marL="342900" indent="-342900">
              <a:lnSpc>
                <a:spcPct val="110000"/>
              </a:lnSpc>
              <a:buAutoNum type="arabicPeriod"/>
            </a:pPr>
            <a:r>
              <a:rPr lang="en-US" sz="3600" b="1" dirty="0">
                <a:effectLst>
                  <a:outerShdw blurRad="38100" dist="38100" dir="2700000" algn="tl">
                    <a:srgbClr val="000000">
                      <a:alpha val="43137"/>
                    </a:srgbClr>
                  </a:outerShdw>
                </a:effectLst>
                <a:highlight>
                  <a:srgbClr val="FFFF00"/>
                </a:highlight>
              </a:rPr>
              <a:t>The Antichrist’s Attack – vv. 18b-19</a:t>
            </a:r>
          </a:p>
        </p:txBody>
      </p:sp>
      <p:pic>
        <p:nvPicPr>
          <p:cNvPr id="4" name="Content Placeholder 4" descr="A hammer on top of a book&#10;&#10;Description automatically generated">
            <a:extLst>
              <a:ext uri="{FF2B5EF4-FFF2-40B4-BE49-F238E27FC236}">
                <a16:creationId xmlns:a16="http://schemas.microsoft.com/office/drawing/2014/main" id="{688A9F97-61EF-7B9E-B671-099FDD9B09EB}"/>
              </a:ext>
            </a:extLst>
          </p:cNvPr>
          <p:cNvPicPr>
            <a:picLocks noChangeAspect="1"/>
          </p:cNvPicPr>
          <p:nvPr/>
        </p:nvPicPr>
        <p:blipFill rotWithShape="1">
          <a:blip r:embed="rId2">
            <a:extLst>
              <a:ext uri="{28A0092B-C50C-407E-A947-70E740481C1C}">
                <a14:useLocalDpi xmlns:a14="http://schemas.microsoft.com/office/drawing/2010/main" val="0"/>
              </a:ext>
            </a:extLst>
          </a:blip>
          <a:srcRect l="24114" r="8339"/>
          <a:stretch/>
        </p:blipFill>
        <p:spPr>
          <a:xfrm>
            <a:off x="5797434" y="3378954"/>
            <a:ext cx="6394567" cy="3479046"/>
          </a:xfrm>
          <a:custGeom>
            <a:avLst/>
            <a:gdLst/>
            <a:ahLst/>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noFill/>
        </p:spPr>
      </p:pic>
      <p:sp>
        <p:nvSpPr>
          <p:cNvPr id="13" name="Slide Number Placeholder 5">
            <a:extLst>
              <a:ext uri="{FF2B5EF4-FFF2-40B4-BE49-F238E27FC236}">
                <a16:creationId xmlns:a16="http://schemas.microsoft.com/office/drawing/2014/main" id="{F76A1578-4BAB-8672-0768-2FB5B6E7D8CD}"/>
              </a:ext>
            </a:extLst>
          </p:cNvPr>
          <p:cNvSpPr>
            <a:spLocks noGrp="1"/>
          </p:cNvSpPr>
          <p:nvPr>
            <p:ph type="sldNum" sz="quarter" idx="12"/>
          </p:nvPr>
        </p:nvSpPr>
        <p:spPr>
          <a:xfrm>
            <a:off x="11353800" y="6318446"/>
            <a:ext cx="615696" cy="365125"/>
          </a:xfrm>
        </p:spPr>
        <p:txBody>
          <a:bodyPr>
            <a:normAutofit/>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4</a:t>
            </a:fld>
            <a:endParaRPr lang="en-US">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24798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een chalkboard with a black stripe&#10;&#10;Description automatically generated">
            <a:extLst>
              <a:ext uri="{FF2B5EF4-FFF2-40B4-BE49-F238E27FC236}">
                <a16:creationId xmlns:a16="http://schemas.microsoft.com/office/drawing/2014/main" id="{DB0DB84E-94A0-46DB-3D39-F97C150C4302}"/>
              </a:ext>
            </a:extLst>
          </p:cNvPr>
          <p:cNvPicPr>
            <a:picLocks noGrp="1" noChangeAspect="1"/>
          </p:cNvPicPr>
          <p:nvPr>
            <p:ph idx="4294967295"/>
          </p:nvPr>
        </p:nvPicPr>
        <p:blipFill rotWithShape="1">
          <a:blip r:embed="rId2"/>
          <a:srcRect/>
          <a:stretch/>
        </p:blipFill>
        <p:spPr>
          <a:xfrm>
            <a:off x="0" y="10"/>
            <a:ext cx="12191979" cy="6857990"/>
          </a:xfrm>
          <a:noFill/>
        </p:spPr>
      </p:pic>
      <p:sp>
        <p:nvSpPr>
          <p:cNvPr id="12" name="Footer Placeholder 2">
            <a:extLst>
              <a:ext uri="{FF2B5EF4-FFF2-40B4-BE49-F238E27FC236}">
                <a16:creationId xmlns:a16="http://schemas.microsoft.com/office/drawing/2014/main" id="{9C23378E-16EF-7D77-ECA0-65A9A9CBCAEA}"/>
              </a:ext>
            </a:extLst>
          </p:cNvPr>
          <p:cNvSpPr>
            <a:spLocks noGrp="1"/>
          </p:cNvSpPr>
          <p:nvPr>
            <p:ph type="ftr" sz="quarter" idx="11"/>
          </p:nvPr>
        </p:nvSpPr>
        <p:spPr>
          <a:xfrm>
            <a:off x="103517" y="581880"/>
            <a:ext cx="6901132" cy="365125"/>
          </a:xfrm>
        </p:spPr>
        <p:txBody>
          <a:bodyPr/>
          <a:lstStyle/>
          <a:p>
            <a:pPr>
              <a:spcAft>
                <a:spcPts val="600"/>
              </a:spcAft>
            </a:pPr>
            <a:r>
              <a:rPr lang="en-US" sz="4000" dirty="0">
                <a:solidFill>
                  <a:srgbClr val="FFFF00"/>
                </a:solidFill>
                <a:effectLst>
                  <a:outerShdw blurRad="38100" dist="38100" dir="2700000" algn="tl">
                    <a:srgbClr val="000000">
                      <a:alpha val="43137"/>
                    </a:srgbClr>
                  </a:outerShdw>
                </a:effectLst>
              </a:rPr>
              <a:t>1 John 2:18b (NASB)</a:t>
            </a:r>
          </a:p>
        </p:txBody>
      </p:sp>
      <p:sp>
        <p:nvSpPr>
          <p:cNvPr id="14" name="Slide Number Placeholder 3">
            <a:extLst>
              <a:ext uri="{FF2B5EF4-FFF2-40B4-BE49-F238E27FC236}">
                <a16:creationId xmlns:a16="http://schemas.microsoft.com/office/drawing/2014/main" id="{EE0CB3F7-D607-DD27-6318-D95A7FBB1439}"/>
              </a:ext>
            </a:extLst>
          </p:cNvPr>
          <p:cNvSpPr>
            <a:spLocks noGrp="1"/>
          </p:cNvSpPr>
          <p:nvPr>
            <p:ph type="sldNum" sz="quarter" idx="12"/>
          </p:nvPr>
        </p:nvSpPr>
        <p:spPr>
          <a:xfrm>
            <a:off x="11353800" y="6318446"/>
            <a:ext cx="615696" cy="365125"/>
          </a:xfrm>
        </p:spPr>
        <p:txBody>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5</a:t>
            </a:fld>
            <a:endParaRPr lang="en-US">
              <a:solidFill>
                <a:srgbClr val="FFFFFF"/>
              </a:solidFill>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ADC7B12C-A243-5702-C259-4DF361B4D82A}"/>
              </a:ext>
            </a:extLst>
          </p:cNvPr>
          <p:cNvSpPr txBox="1"/>
          <p:nvPr/>
        </p:nvSpPr>
        <p:spPr>
          <a:xfrm>
            <a:off x="957531" y="1466491"/>
            <a:ext cx="9583947" cy="4247317"/>
          </a:xfrm>
          <a:prstGeom prst="rect">
            <a:avLst/>
          </a:prstGeom>
          <a:noFill/>
        </p:spPr>
        <p:txBody>
          <a:bodyPr wrap="square" rtlCol="0">
            <a:spAutoFit/>
          </a:bodyPr>
          <a:lstStyle/>
          <a:p>
            <a:r>
              <a:rPr lang="en-US" sz="5400" dirty="0">
                <a:solidFill>
                  <a:schemeClr val="bg1"/>
                </a:solidFill>
              </a:rPr>
              <a:t>“…and just as you heard that </a:t>
            </a:r>
            <a:r>
              <a:rPr lang="en-US" sz="5400" b="1" u="sng" dirty="0">
                <a:solidFill>
                  <a:schemeClr val="bg1"/>
                </a:solidFill>
              </a:rPr>
              <a:t>antichrist</a:t>
            </a:r>
            <a:r>
              <a:rPr lang="en-US" sz="5400" dirty="0">
                <a:solidFill>
                  <a:schemeClr val="bg1"/>
                </a:solidFill>
              </a:rPr>
              <a:t> is coming, even now </a:t>
            </a:r>
            <a:r>
              <a:rPr lang="en-US" sz="5400" b="1" u="sng" dirty="0">
                <a:solidFill>
                  <a:schemeClr val="bg1"/>
                </a:solidFill>
              </a:rPr>
              <a:t>many antichrists</a:t>
            </a:r>
            <a:r>
              <a:rPr lang="en-US" sz="5400" dirty="0">
                <a:solidFill>
                  <a:schemeClr val="bg1"/>
                </a:solidFill>
              </a:rPr>
              <a:t> have appeared; from this we know that it is the </a:t>
            </a:r>
            <a:r>
              <a:rPr lang="en-US" sz="5400" b="1" u="sng" dirty="0">
                <a:solidFill>
                  <a:schemeClr val="bg1"/>
                </a:solidFill>
              </a:rPr>
              <a:t>last hour</a:t>
            </a:r>
            <a:r>
              <a:rPr lang="en-US" sz="5400" dirty="0">
                <a:solidFill>
                  <a:schemeClr val="bg1"/>
                </a:solidFill>
              </a:rPr>
              <a:t>.” </a:t>
            </a:r>
          </a:p>
        </p:txBody>
      </p:sp>
      <p:sp>
        <p:nvSpPr>
          <p:cNvPr id="2" name="TextBox 1">
            <a:extLst>
              <a:ext uri="{FF2B5EF4-FFF2-40B4-BE49-F238E27FC236}">
                <a16:creationId xmlns:a16="http://schemas.microsoft.com/office/drawing/2014/main" id="{CAE298C6-6E54-36DD-9D29-4A015737C1AA}"/>
              </a:ext>
            </a:extLst>
          </p:cNvPr>
          <p:cNvSpPr txBox="1"/>
          <p:nvPr/>
        </p:nvSpPr>
        <p:spPr>
          <a:xfrm>
            <a:off x="3476445" y="5978106"/>
            <a:ext cx="7065033" cy="646331"/>
          </a:xfrm>
          <a:prstGeom prst="rect">
            <a:avLst/>
          </a:prstGeom>
          <a:noFill/>
        </p:spPr>
        <p:txBody>
          <a:bodyPr wrap="square" rtlCol="0">
            <a:spAutoFit/>
          </a:bodyPr>
          <a:lstStyle/>
          <a:p>
            <a:pPr algn="r"/>
            <a:r>
              <a:rPr lang="en-US" dirty="0">
                <a:solidFill>
                  <a:srgbClr val="FFFF00"/>
                </a:solidFill>
              </a:rPr>
              <a:t>Abomination of Desolation – Dan. 8:23-25</a:t>
            </a:r>
          </a:p>
          <a:p>
            <a:pPr algn="r"/>
            <a:r>
              <a:rPr lang="en-US" dirty="0">
                <a:solidFill>
                  <a:srgbClr val="FFFF00"/>
                </a:solidFill>
              </a:rPr>
              <a:t>Man of lawlessness / Son of destruction – 2 Thess. 2:3, 8-10</a:t>
            </a:r>
          </a:p>
        </p:txBody>
      </p:sp>
    </p:spTree>
    <p:extLst>
      <p:ext uri="{BB962C8B-B14F-4D97-AF65-F5344CB8AC3E}">
        <p14:creationId xmlns:p14="http://schemas.microsoft.com/office/powerpoint/2010/main" val="3427896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een chalkboard with a black stripe&#10;&#10;Description automatically generated">
            <a:extLst>
              <a:ext uri="{FF2B5EF4-FFF2-40B4-BE49-F238E27FC236}">
                <a16:creationId xmlns:a16="http://schemas.microsoft.com/office/drawing/2014/main" id="{27AB64C4-C0A0-6D8E-1910-386D0594EE0F}"/>
              </a:ext>
            </a:extLst>
          </p:cNvPr>
          <p:cNvPicPr>
            <a:picLocks noChangeAspect="1"/>
          </p:cNvPicPr>
          <p:nvPr/>
        </p:nvPicPr>
        <p:blipFill rotWithShape="1">
          <a:blip r:embed="rId2"/>
          <a:srcRect b="10525"/>
          <a:stretch/>
        </p:blipFill>
        <p:spPr>
          <a:xfrm>
            <a:off x="20" y="10"/>
            <a:ext cx="12191979" cy="6136196"/>
          </a:xfrm>
          <a:custGeom>
            <a:avLst/>
            <a:gdLst/>
            <a:ahLst/>
            <a:cxnLst/>
            <a:rect l="l" t="t" r="r" b="b"/>
            <a:pathLst>
              <a:path w="12191999" h="6136206">
                <a:moveTo>
                  <a:pt x="0" y="0"/>
                </a:moveTo>
                <a:lnTo>
                  <a:pt x="12191999" y="0"/>
                </a:lnTo>
                <a:lnTo>
                  <a:pt x="12191999" y="587444"/>
                </a:lnTo>
                <a:lnTo>
                  <a:pt x="6132767" y="5341959"/>
                </a:lnTo>
                <a:lnTo>
                  <a:pt x="6049558" y="5403943"/>
                </a:lnTo>
                <a:cubicBezTo>
                  <a:pt x="5400003" y="5862651"/>
                  <a:pt x="4655689" y="6101874"/>
                  <a:pt x="3909203" y="6132766"/>
                </a:cubicBezTo>
                <a:cubicBezTo>
                  <a:pt x="2665058" y="6184252"/>
                  <a:pt x="1414876" y="5657039"/>
                  <a:pt x="587291" y="4602761"/>
                </a:cubicBezTo>
                <a:cubicBezTo>
                  <a:pt x="354532" y="4306245"/>
                  <a:pt x="175988" y="3990552"/>
                  <a:pt x="43299" y="3661531"/>
                </a:cubicBezTo>
                <a:lnTo>
                  <a:pt x="0" y="3538954"/>
                </a:lnTo>
                <a:close/>
              </a:path>
            </a:pathLst>
          </a:custGeom>
          <a:noFill/>
        </p:spPr>
      </p:pic>
      <p:sp>
        <p:nvSpPr>
          <p:cNvPr id="14" name="Slide Number Placeholder 3">
            <a:extLst>
              <a:ext uri="{FF2B5EF4-FFF2-40B4-BE49-F238E27FC236}">
                <a16:creationId xmlns:a16="http://schemas.microsoft.com/office/drawing/2014/main" id="{EE0CB3F7-D607-DD27-6318-D95A7FBB1439}"/>
              </a:ext>
            </a:extLst>
          </p:cNvPr>
          <p:cNvSpPr>
            <a:spLocks noGrp="1"/>
          </p:cNvSpPr>
          <p:nvPr>
            <p:ph type="sldNum" sz="quarter" idx="12"/>
          </p:nvPr>
        </p:nvSpPr>
        <p:spPr>
          <a:xfrm>
            <a:off x="11353800" y="6318446"/>
            <a:ext cx="615696" cy="365125"/>
          </a:xfrm>
        </p:spPr>
        <p:txBody>
          <a:bodyPr/>
          <a:lstStyle/>
          <a:p>
            <a:pPr>
              <a:spcAft>
                <a:spcPts val="600"/>
              </a:spcAft>
            </a:pPr>
            <a:fld id="{5E84AC6A-A0EF-437B-BCEE-4772B0214A58}" type="slidenum">
              <a:rPr lang="en-US" smtClean="0"/>
              <a:pPr>
                <a:spcAft>
                  <a:spcPts val="600"/>
                </a:spcAft>
              </a:pPr>
              <a:t>6</a:t>
            </a:fld>
            <a:endParaRPr lang="en-US"/>
          </a:p>
        </p:txBody>
      </p:sp>
      <p:sp>
        <p:nvSpPr>
          <p:cNvPr id="6" name="TextBox 5">
            <a:extLst>
              <a:ext uri="{FF2B5EF4-FFF2-40B4-BE49-F238E27FC236}">
                <a16:creationId xmlns:a16="http://schemas.microsoft.com/office/drawing/2014/main" id="{04ACEFD7-5A8B-4557-BBCA-ECECF0C97EB4}"/>
              </a:ext>
            </a:extLst>
          </p:cNvPr>
          <p:cNvSpPr txBox="1"/>
          <p:nvPr/>
        </p:nvSpPr>
        <p:spPr>
          <a:xfrm>
            <a:off x="897148" y="91251"/>
            <a:ext cx="6711351" cy="2708434"/>
          </a:xfrm>
          <a:prstGeom prst="rect">
            <a:avLst/>
          </a:prstGeom>
          <a:noFill/>
        </p:spPr>
        <p:txBody>
          <a:bodyPr wrap="square" rtlCol="0">
            <a:spAutoFit/>
          </a:bodyPr>
          <a:lstStyle/>
          <a:p>
            <a:r>
              <a:rPr lang="en-US" sz="7200" b="1" i="1" u="sng" dirty="0">
                <a:solidFill>
                  <a:schemeClr val="bg1"/>
                </a:solidFill>
                <a:effectLst>
                  <a:outerShdw blurRad="38100" dist="38100" dir="2700000" algn="tl">
                    <a:srgbClr val="000000">
                      <a:alpha val="43137"/>
                    </a:srgbClr>
                  </a:outerShdw>
                </a:effectLst>
              </a:rPr>
              <a:t>Anti</a:t>
            </a:r>
            <a:r>
              <a:rPr lang="en-US" sz="7200" i="1" dirty="0">
                <a:solidFill>
                  <a:schemeClr val="bg1"/>
                </a:solidFill>
                <a:effectLst>
                  <a:outerShdw blurRad="38100" dist="38100" dir="2700000" algn="tl">
                    <a:srgbClr val="000000">
                      <a:alpha val="43137"/>
                    </a:srgbClr>
                  </a:outerShdw>
                </a:effectLst>
              </a:rPr>
              <a:t>-Christ</a:t>
            </a:r>
          </a:p>
          <a:p>
            <a:endParaRPr lang="en-US" dirty="0"/>
          </a:p>
          <a:p>
            <a:pPr marL="285750" indent="-285750">
              <a:buFont typeface="Arial" panose="020B0604020202020204" pitchFamily="34" charset="0"/>
              <a:buChar char="•"/>
            </a:pPr>
            <a:r>
              <a:rPr lang="en-US" sz="4000" dirty="0">
                <a:solidFill>
                  <a:srgbClr val="FFFF00"/>
                </a:solidFill>
              </a:rPr>
              <a:t>Stands in opposition of</a:t>
            </a:r>
          </a:p>
          <a:p>
            <a:pPr marL="285750" indent="-285750">
              <a:buFont typeface="Arial" panose="020B0604020202020204" pitchFamily="34" charset="0"/>
              <a:buChar char="•"/>
            </a:pPr>
            <a:r>
              <a:rPr lang="en-US" sz="4000" dirty="0">
                <a:solidFill>
                  <a:srgbClr val="FFFF00"/>
                </a:solidFill>
              </a:rPr>
              <a:t>Takes the place of</a:t>
            </a:r>
          </a:p>
        </p:txBody>
      </p:sp>
      <p:sp>
        <p:nvSpPr>
          <p:cNvPr id="7" name="TextBox 6">
            <a:extLst>
              <a:ext uri="{FF2B5EF4-FFF2-40B4-BE49-F238E27FC236}">
                <a16:creationId xmlns:a16="http://schemas.microsoft.com/office/drawing/2014/main" id="{CAB27032-2B86-5CB4-ED66-66B158899CE3}"/>
              </a:ext>
            </a:extLst>
          </p:cNvPr>
          <p:cNvSpPr txBox="1"/>
          <p:nvPr/>
        </p:nvSpPr>
        <p:spPr>
          <a:xfrm>
            <a:off x="7768433" y="3561048"/>
            <a:ext cx="4278701" cy="3600986"/>
          </a:xfrm>
          <a:prstGeom prst="rect">
            <a:avLst/>
          </a:prstGeom>
          <a:noFill/>
        </p:spPr>
        <p:txBody>
          <a:bodyPr wrap="square" rtlCol="0">
            <a:spAutoFit/>
          </a:bodyPr>
          <a:lstStyle/>
          <a:p>
            <a:pPr algn="ctr"/>
            <a:r>
              <a:rPr lang="en-US" b="1" u="sng" dirty="0"/>
              <a:t>Examples</a:t>
            </a:r>
            <a:r>
              <a:rPr lang="en-US" b="1" dirty="0"/>
              <a:t>:</a:t>
            </a:r>
          </a:p>
          <a:p>
            <a:pPr marL="285750" indent="-285750">
              <a:buFont typeface="Arial" panose="020B0604020202020204" pitchFamily="34" charset="0"/>
              <a:buChar char="•"/>
            </a:pPr>
            <a:r>
              <a:rPr lang="en-US" sz="2400" dirty="0">
                <a:effectLst>
                  <a:outerShdw blurRad="38100" dist="38100" dir="2700000" algn="tl">
                    <a:srgbClr val="000000">
                      <a:alpha val="43137"/>
                    </a:srgbClr>
                  </a:outerShdw>
                </a:effectLst>
              </a:rPr>
              <a:t>Pharisees/Gnostics</a:t>
            </a:r>
          </a:p>
          <a:p>
            <a:pPr marL="285750" indent="-285750">
              <a:buFont typeface="Arial" panose="020B0604020202020204" pitchFamily="34" charset="0"/>
              <a:buChar char="•"/>
            </a:pPr>
            <a:r>
              <a:rPr lang="en-US" sz="2400" dirty="0">
                <a:effectLst>
                  <a:outerShdw blurRad="38100" dist="38100" dir="2700000" algn="tl">
                    <a:srgbClr val="000000">
                      <a:alpha val="43137"/>
                    </a:srgbClr>
                  </a:outerShdw>
                </a:effectLst>
              </a:rPr>
              <a:t>Jehovah’s Witnesses</a:t>
            </a:r>
          </a:p>
          <a:p>
            <a:pPr marL="285750" indent="-285750">
              <a:buFont typeface="Arial" panose="020B0604020202020204" pitchFamily="34" charset="0"/>
              <a:buChar char="•"/>
            </a:pPr>
            <a:r>
              <a:rPr lang="en-US" sz="2400" dirty="0">
                <a:effectLst>
                  <a:outerShdw blurRad="38100" dist="38100" dir="2700000" algn="tl">
                    <a:srgbClr val="000000">
                      <a:alpha val="43137"/>
                    </a:srgbClr>
                  </a:outerShdw>
                </a:effectLst>
              </a:rPr>
              <a:t>Mormons</a:t>
            </a:r>
          </a:p>
          <a:p>
            <a:pPr marL="285750" indent="-285750">
              <a:buFont typeface="Arial" panose="020B0604020202020204" pitchFamily="34" charset="0"/>
              <a:buChar char="•"/>
            </a:pPr>
            <a:r>
              <a:rPr lang="en-US" sz="2400" dirty="0">
                <a:effectLst>
                  <a:outerShdw blurRad="38100" dist="38100" dir="2700000" algn="tl">
                    <a:srgbClr val="000000">
                      <a:alpha val="43137"/>
                    </a:srgbClr>
                  </a:outerShdw>
                </a:effectLst>
              </a:rPr>
              <a:t>Islam/Muslim</a:t>
            </a:r>
          </a:p>
          <a:p>
            <a:pPr marL="285750" indent="-285750">
              <a:buFont typeface="Arial" panose="020B0604020202020204" pitchFamily="34" charset="0"/>
              <a:buChar char="•"/>
            </a:pPr>
            <a:r>
              <a:rPr lang="en-US" sz="2400" dirty="0">
                <a:effectLst>
                  <a:outerShdw blurRad="38100" dist="38100" dir="2700000" algn="tl">
                    <a:srgbClr val="000000">
                      <a:alpha val="43137"/>
                    </a:srgbClr>
                  </a:outerShdw>
                </a:effectLst>
              </a:rPr>
              <a:t>Modalism - Prosperity</a:t>
            </a:r>
          </a:p>
          <a:p>
            <a:pPr marL="285750" indent="-285750">
              <a:buFont typeface="Arial" panose="020B0604020202020204" pitchFamily="34" charset="0"/>
              <a:buChar char="•"/>
            </a:pPr>
            <a:r>
              <a:rPr lang="en-US" sz="2400" dirty="0">
                <a:effectLst>
                  <a:outerShdw blurRad="38100" dist="38100" dir="2700000" algn="tl">
                    <a:srgbClr val="000000">
                      <a:alpha val="43137"/>
                    </a:srgbClr>
                  </a:outerShdw>
                </a:effectLst>
              </a:rPr>
              <a:t>Roman Catholicism/Pope</a:t>
            </a:r>
          </a:p>
          <a:p>
            <a:pPr marL="285750" indent="-285750">
              <a:buFont typeface="Arial" panose="020B0604020202020204" pitchFamily="34" charset="0"/>
              <a:buChar char="•"/>
            </a:pPr>
            <a:r>
              <a:rPr lang="en-US" sz="2400" dirty="0">
                <a:effectLst>
                  <a:outerShdw blurRad="38100" dist="38100" dir="2700000" algn="tl">
                    <a:srgbClr val="000000">
                      <a:alpha val="43137"/>
                    </a:srgbClr>
                  </a:outerShdw>
                </a:effectLst>
              </a:rPr>
              <a:t>“Jesus Calling” – Sarah Young</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964743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een chalkboard with a black stripe&#10;&#10;Description automatically generated">
            <a:extLst>
              <a:ext uri="{FF2B5EF4-FFF2-40B4-BE49-F238E27FC236}">
                <a16:creationId xmlns:a16="http://schemas.microsoft.com/office/drawing/2014/main" id="{DB0DB84E-94A0-46DB-3D39-F97C150C4302}"/>
              </a:ext>
            </a:extLst>
          </p:cNvPr>
          <p:cNvPicPr>
            <a:picLocks noGrp="1" noChangeAspect="1"/>
          </p:cNvPicPr>
          <p:nvPr>
            <p:ph idx="4294967295"/>
          </p:nvPr>
        </p:nvPicPr>
        <p:blipFill rotWithShape="1">
          <a:blip r:embed="rId2"/>
          <a:srcRect/>
          <a:stretch/>
        </p:blipFill>
        <p:spPr>
          <a:xfrm>
            <a:off x="0" y="10"/>
            <a:ext cx="12191979" cy="6857990"/>
          </a:xfrm>
          <a:noFill/>
        </p:spPr>
      </p:pic>
      <p:sp>
        <p:nvSpPr>
          <p:cNvPr id="12" name="Footer Placeholder 2">
            <a:extLst>
              <a:ext uri="{FF2B5EF4-FFF2-40B4-BE49-F238E27FC236}">
                <a16:creationId xmlns:a16="http://schemas.microsoft.com/office/drawing/2014/main" id="{9C23378E-16EF-7D77-ECA0-65A9A9CBCAEA}"/>
              </a:ext>
            </a:extLst>
          </p:cNvPr>
          <p:cNvSpPr>
            <a:spLocks noGrp="1"/>
          </p:cNvSpPr>
          <p:nvPr>
            <p:ph type="ftr" sz="quarter" idx="11"/>
          </p:nvPr>
        </p:nvSpPr>
        <p:spPr>
          <a:xfrm>
            <a:off x="103517" y="581880"/>
            <a:ext cx="6901132" cy="365125"/>
          </a:xfrm>
        </p:spPr>
        <p:txBody>
          <a:bodyPr/>
          <a:lstStyle/>
          <a:p>
            <a:pPr>
              <a:spcAft>
                <a:spcPts val="600"/>
              </a:spcAft>
            </a:pPr>
            <a:r>
              <a:rPr lang="en-US" sz="4000" dirty="0">
                <a:solidFill>
                  <a:srgbClr val="FFFF00"/>
                </a:solidFill>
                <a:effectLst>
                  <a:outerShdw blurRad="38100" dist="38100" dir="2700000" algn="tl">
                    <a:srgbClr val="000000">
                      <a:alpha val="43137"/>
                    </a:srgbClr>
                  </a:outerShdw>
                </a:effectLst>
              </a:rPr>
              <a:t>1 John 2:19 (NASB)</a:t>
            </a:r>
          </a:p>
        </p:txBody>
      </p:sp>
      <p:sp>
        <p:nvSpPr>
          <p:cNvPr id="14" name="Slide Number Placeholder 3">
            <a:extLst>
              <a:ext uri="{FF2B5EF4-FFF2-40B4-BE49-F238E27FC236}">
                <a16:creationId xmlns:a16="http://schemas.microsoft.com/office/drawing/2014/main" id="{EE0CB3F7-D607-DD27-6318-D95A7FBB1439}"/>
              </a:ext>
            </a:extLst>
          </p:cNvPr>
          <p:cNvSpPr>
            <a:spLocks noGrp="1"/>
          </p:cNvSpPr>
          <p:nvPr>
            <p:ph type="sldNum" sz="quarter" idx="12"/>
          </p:nvPr>
        </p:nvSpPr>
        <p:spPr>
          <a:xfrm>
            <a:off x="11353800" y="6318446"/>
            <a:ext cx="615696" cy="365125"/>
          </a:xfrm>
        </p:spPr>
        <p:txBody>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7</a:t>
            </a:fld>
            <a:endParaRPr lang="en-US">
              <a:solidFill>
                <a:srgbClr val="FFFFFF"/>
              </a:solidFill>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ADC7B12C-A243-5702-C259-4DF361B4D82A}"/>
              </a:ext>
            </a:extLst>
          </p:cNvPr>
          <p:cNvSpPr txBox="1"/>
          <p:nvPr/>
        </p:nvSpPr>
        <p:spPr>
          <a:xfrm>
            <a:off x="674286" y="1440611"/>
            <a:ext cx="10843405" cy="4524315"/>
          </a:xfrm>
          <a:prstGeom prst="rect">
            <a:avLst/>
          </a:prstGeom>
          <a:noFill/>
        </p:spPr>
        <p:txBody>
          <a:bodyPr wrap="square" rtlCol="0">
            <a:spAutoFit/>
          </a:bodyPr>
          <a:lstStyle/>
          <a:p>
            <a:pPr algn="just"/>
            <a:r>
              <a:rPr lang="en-US" sz="4800" dirty="0">
                <a:solidFill>
                  <a:schemeClr val="bg1"/>
                </a:solidFill>
              </a:rPr>
              <a:t>“They went out from us, but they were not </a:t>
            </a:r>
            <a:r>
              <a:rPr lang="en-US" sz="4800" i="1" dirty="0">
                <a:solidFill>
                  <a:schemeClr val="bg1"/>
                </a:solidFill>
              </a:rPr>
              <a:t>really </a:t>
            </a:r>
            <a:r>
              <a:rPr lang="en-US" sz="4800" dirty="0">
                <a:solidFill>
                  <a:schemeClr val="bg1"/>
                </a:solidFill>
              </a:rPr>
              <a:t>of us; for if they had been of us, they would have remained with us; but </a:t>
            </a:r>
            <a:r>
              <a:rPr lang="en-US" sz="4800" i="1" dirty="0">
                <a:solidFill>
                  <a:schemeClr val="bg1"/>
                </a:solidFill>
              </a:rPr>
              <a:t>they went out, </a:t>
            </a:r>
            <a:r>
              <a:rPr lang="en-US" sz="4800" dirty="0">
                <a:solidFill>
                  <a:schemeClr val="bg1"/>
                </a:solidFill>
              </a:rPr>
              <a:t>so that it would be shown that they all are not of us.” </a:t>
            </a:r>
          </a:p>
        </p:txBody>
      </p:sp>
      <p:sp>
        <p:nvSpPr>
          <p:cNvPr id="2" name="TextBox 1">
            <a:extLst>
              <a:ext uri="{FF2B5EF4-FFF2-40B4-BE49-F238E27FC236}">
                <a16:creationId xmlns:a16="http://schemas.microsoft.com/office/drawing/2014/main" id="{5B1F077C-B51F-2110-FFA9-20C199054C2E}"/>
              </a:ext>
            </a:extLst>
          </p:cNvPr>
          <p:cNvSpPr txBox="1"/>
          <p:nvPr/>
        </p:nvSpPr>
        <p:spPr>
          <a:xfrm>
            <a:off x="6096000" y="5854677"/>
            <a:ext cx="4733392" cy="523220"/>
          </a:xfrm>
          <a:prstGeom prst="rect">
            <a:avLst/>
          </a:prstGeom>
          <a:noFill/>
        </p:spPr>
        <p:txBody>
          <a:bodyPr wrap="square" rtlCol="0">
            <a:spAutoFit/>
          </a:bodyPr>
          <a:lstStyle/>
          <a:p>
            <a:pPr algn="r"/>
            <a:r>
              <a:rPr lang="en-US" sz="2800" dirty="0">
                <a:solidFill>
                  <a:srgbClr val="FFFF00"/>
                </a:solidFill>
              </a:rPr>
              <a:t>Once saved, always saved. </a:t>
            </a:r>
          </a:p>
        </p:txBody>
      </p:sp>
    </p:spTree>
    <p:extLst>
      <p:ext uri="{BB962C8B-B14F-4D97-AF65-F5344CB8AC3E}">
        <p14:creationId xmlns:p14="http://schemas.microsoft.com/office/powerpoint/2010/main" val="4280014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F11E4-73AF-AFFD-BEA1-1C615FE70D6D}"/>
              </a:ext>
            </a:extLst>
          </p:cNvPr>
          <p:cNvSpPr>
            <a:spLocks noGrp="1"/>
          </p:cNvSpPr>
          <p:nvPr>
            <p:ph type="title"/>
          </p:nvPr>
        </p:nvSpPr>
        <p:spPr>
          <a:xfrm>
            <a:off x="826697" y="208470"/>
            <a:ext cx="10527103" cy="1257299"/>
          </a:xfrm>
        </p:spPr>
        <p:txBody>
          <a:bodyPr anchor="ctr">
            <a:normAutofit/>
          </a:bodyPr>
          <a:lstStyle/>
          <a:p>
            <a:r>
              <a:rPr lang="en-US" sz="4100" dirty="0"/>
              <a:t>The Spiritual Battle for the Mind of Man</a:t>
            </a:r>
          </a:p>
        </p:txBody>
      </p:sp>
      <p:sp>
        <p:nvSpPr>
          <p:cNvPr id="3" name="Content Placeholder 2">
            <a:extLst>
              <a:ext uri="{FF2B5EF4-FFF2-40B4-BE49-F238E27FC236}">
                <a16:creationId xmlns:a16="http://schemas.microsoft.com/office/drawing/2014/main" id="{B4D1E251-8A9A-B785-D1F4-B899772482F3}"/>
              </a:ext>
            </a:extLst>
          </p:cNvPr>
          <p:cNvSpPr>
            <a:spLocks noGrp="1"/>
          </p:cNvSpPr>
          <p:nvPr>
            <p:ph idx="1"/>
          </p:nvPr>
        </p:nvSpPr>
        <p:spPr>
          <a:xfrm>
            <a:off x="669982" y="1465769"/>
            <a:ext cx="9724848" cy="4144994"/>
          </a:xfrm>
        </p:spPr>
        <p:txBody>
          <a:bodyPr>
            <a:normAutofit/>
          </a:bodyPr>
          <a:lstStyle/>
          <a:p>
            <a:pPr marL="342900" indent="-342900">
              <a:lnSpc>
                <a:spcPct val="110000"/>
              </a:lnSpc>
              <a:buAutoNum type="arabicPeriod"/>
            </a:pPr>
            <a:r>
              <a:rPr lang="en-US" sz="2800" dirty="0">
                <a:effectLst>
                  <a:outerShdw blurRad="38100" dist="38100" dir="2700000" algn="tl">
                    <a:srgbClr val="000000">
                      <a:alpha val="43137"/>
                    </a:srgbClr>
                  </a:outerShdw>
                </a:effectLst>
              </a:rPr>
              <a:t>The Anticipated Appearance (“the last hour”) – v. 18a</a:t>
            </a:r>
          </a:p>
          <a:p>
            <a:pPr marL="342900" indent="-342900">
              <a:lnSpc>
                <a:spcPct val="110000"/>
              </a:lnSpc>
              <a:buAutoNum type="arabicPeriod"/>
            </a:pPr>
            <a:r>
              <a:rPr lang="en-US" sz="2800" dirty="0">
                <a:effectLst>
                  <a:outerShdw blurRad="38100" dist="38100" dir="2700000" algn="tl">
                    <a:srgbClr val="000000">
                      <a:alpha val="43137"/>
                    </a:srgbClr>
                  </a:outerShdw>
                </a:effectLst>
              </a:rPr>
              <a:t>The Antichrist’s Attack – vv. 18b-19</a:t>
            </a:r>
          </a:p>
          <a:p>
            <a:pPr marL="342900" indent="-342900">
              <a:lnSpc>
                <a:spcPct val="110000"/>
              </a:lnSpc>
              <a:buAutoNum type="arabicPeriod"/>
            </a:pPr>
            <a:r>
              <a:rPr lang="en-US" sz="3600" b="1" dirty="0">
                <a:effectLst>
                  <a:outerShdw blurRad="38100" dist="38100" dir="2700000" algn="tl">
                    <a:srgbClr val="000000">
                      <a:alpha val="43137"/>
                    </a:srgbClr>
                  </a:outerShdw>
                </a:effectLst>
                <a:highlight>
                  <a:srgbClr val="FFFF00"/>
                </a:highlight>
              </a:rPr>
              <a:t>The Anointed Truth – vv. 20-21</a:t>
            </a:r>
          </a:p>
        </p:txBody>
      </p:sp>
      <p:pic>
        <p:nvPicPr>
          <p:cNvPr id="4" name="Content Placeholder 4" descr="A hammer on top of a book&#10;&#10;Description automatically generated">
            <a:extLst>
              <a:ext uri="{FF2B5EF4-FFF2-40B4-BE49-F238E27FC236}">
                <a16:creationId xmlns:a16="http://schemas.microsoft.com/office/drawing/2014/main" id="{688A9F97-61EF-7B9E-B671-099FDD9B09EB}"/>
              </a:ext>
            </a:extLst>
          </p:cNvPr>
          <p:cNvPicPr>
            <a:picLocks noChangeAspect="1"/>
          </p:cNvPicPr>
          <p:nvPr/>
        </p:nvPicPr>
        <p:blipFill rotWithShape="1">
          <a:blip r:embed="rId2">
            <a:extLst>
              <a:ext uri="{28A0092B-C50C-407E-A947-70E740481C1C}">
                <a14:useLocalDpi xmlns:a14="http://schemas.microsoft.com/office/drawing/2010/main" val="0"/>
              </a:ext>
            </a:extLst>
          </a:blip>
          <a:srcRect l="24114" r="8339"/>
          <a:stretch/>
        </p:blipFill>
        <p:spPr>
          <a:xfrm>
            <a:off x="5797434" y="3378954"/>
            <a:ext cx="6394567" cy="3479046"/>
          </a:xfrm>
          <a:custGeom>
            <a:avLst/>
            <a:gdLst/>
            <a:ahLst/>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noFill/>
        </p:spPr>
      </p:pic>
      <p:sp>
        <p:nvSpPr>
          <p:cNvPr id="13" name="Slide Number Placeholder 5">
            <a:extLst>
              <a:ext uri="{FF2B5EF4-FFF2-40B4-BE49-F238E27FC236}">
                <a16:creationId xmlns:a16="http://schemas.microsoft.com/office/drawing/2014/main" id="{F76A1578-4BAB-8672-0768-2FB5B6E7D8CD}"/>
              </a:ext>
            </a:extLst>
          </p:cNvPr>
          <p:cNvSpPr>
            <a:spLocks noGrp="1"/>
          </p:cNvSpPr>
          <p:nvPr>
            <p:ph type="sldNum" sz="quarter" idx="12"/>
          </p:nvPr>
        </p:nvSpPr>
        <p:spPr>
          <a:xfrm>
            <a:off x="11353800" y="6318446"/>
            <a:ext cx="615696" cy="365125"/>
          </a:xfrm>
        </p:spPr>
        <p:txBody>
          <a:bodyPr>
            <a:normAutofit/>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8</a:t>
            </a:fld>
            <a:endParaRPr lang="en-US">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37038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een chalkboard with a black stripe&#10;&#10;Description automatically generated">
            <a:extLst>
              <a:ext uri="{FF2B5EF4-FFF2-40B4-BE49-F238E27FC236}">
                <a16:creationId xmlns:a16="http://schemas.microsoft.com/office/drawing/2014/main" id="{DB0DB84E-94A0-46DB-3D39-F97C150C4302}"/>
              </a:ext>
            </a:extLst>
          </p:cNvPr>
          <p:cNvPicPr>
            <a:picLocks noGrp="1" noChangeAspect="1"/>
          </p:cNvPicPr>
          <p:nvPr>
            <p:ph idx="4294967295"/>
          </p:nvPr>
        </p:nvPicPr>
        <p:blipFill rotWithShape="1">
          <a:blip r:embed="rId2"/>
          <a:srcRect/>
          <a:stretch/>
        </p:blipFill>
        <p:spPr>
          <a:xfrm>
            <a:off x="0" y="10"/>
            <a:ext cx="12191979" cy="6857990"/>
          </a:xfrm>
          <a:noFill/>
        </p:spPr>
      </p:pic>
      <p:sp>
        <p:nvSpPr>
          <p:cNvPr id="12" name="Footer Placeholder 2">
            <a:extLst>
              <a:ext uri="{FF2B5EF4-FFF2-40B4-BE49-F238E27FC236}">
                <a16:creationId xmlns:a16="http://schemas.microsoft.com/office/drawing/2014/main" id="{9C23378E-16EF-7D77-ECA0-65A9A9CBCAEA}"/>
              </a:ext>
            </a:extLst>
          </p:cNvPr>
          <p:cNvSpPr>
            <a:spLocks noGrp="1"/>
          </p:cNvSpPr>
          <p:nvPr>
            <p:ph type="ftr" sz="quarter" idx="11"/>
          </p:nvPr>
        </p:nvSpPr>
        <p:spPr>
          <a:xfrm>
            <a:off x="103517" y="581880"/>
            <a:ext cx="6901132" cy="365125"/>
          </a:xfrm>
        </p:spPr>
        <p:txBody>
          <a:bodyPr/>
          <a:lstStyle/>
          <a:p>
            <a:pPr>
              <a:spcAft>
                <a:spcPts val="600"/>
              </a:spcAft>
            </a:pPr>
            <a:r>
              <a:rPr lang="en-US" sz="4000" dirty="0">
                <a:solidFill>
                  <a:srgbClr val="FFFF00"/>
                </a:solidFill>
                <a:effectLst>
                  <a:outerShdw blurRad="38100" dist="38100" dir="2700000" algn="tl">
                    <a:srgbClr val="000000">
                      <a:alpha val="43137"/>
                    </a:srgbClr>
                  </a:outerShdw>
                </a:effectLst>
              </a:rPr>
              <a:t>1 John 2:20 (NASB)</a:t>
            </a:r>
          </a:p>
        </p:txBody>
      </p:sp>
      <p:sp>
        <p:nvSpPr>
          <p:cNvPr id="14" name="Slide Number Placeholder 3">
            <a:extLst>
              <a:ext uri="{FF2B5EF4-FFF2-40B4-BE49-F238E27FC236}">
                <a16:creationId xmlns:a16="http://schemas.microsoft.com/office/drawing/2014/main" id="{EE0CB3F7-D607-DD27-6318-D95A7FBB1439}"/>
              </a:ext>
            </a:extLst>
          </p:cNvPr>
          <p:cNvSpPr>
            <a:spLocks noGrp="1"/>
          </p:cNvSpPr>
          <p:nvPr>
            <p:ph type="sldNum" sz="quarter" idx="12"/>
          </p:nvPr>
        </p:nvSpPr>
        <p:spPr>
          <a:xfrm>
            <a:off x="11353800" y="6318446"/>
            <a:ext cx="615696" cy="365125"/>
          </a:xfrm>
        </p:spPr>
        <p:txBody>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9</a:t>
            </a:fld>
            <a:endParaRPr lang="en-US">
              <a:solidFill>
                <a:srgbClr val="FFFFFF"/>
              </a:solidFill>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ADC7B12C-A243-5702-C259-4DF361B4D82A}"/>
              </a:ext>
            </a:extLst>
          </p:cNvPr>
          <p:cNvSpPr txBox="1"/>
          <p:nvPr/>
        </p:nvSpPr>
        <p:spPr>
          <a:xfrm>
            <a:off x="674286" y="1440611"/>
            <a:ext cx="10843405" cy="3600986"/>
          </a:xfrm>
          <a:prstGeom prst="rect">
            <a:avLst/>
          </a:prstGeom>
          <a:noFill/>
        </p:spPr>
        <p:txBody>
          <a:bodyPr wrap="square" rtlCol="0">
            <a:spAutoFit/>
          </a:bodyPr>
          <a:lstStyle/>
          <a:p>
            <a:pPr algn="ctr"/>
            <a:r>
              <a:rPr lang="en-US" sz="4800" dirty="0">
                <a:solidFill>
                  <a:schemeClr val="bg1"/>
                </a:solidFill>
              </a:rPr>
              <a:t>“But you have an </a:t>
            </a:r>
            <a:r>
              <a:rPr lang="en-US" sz="4800" b="1" u="sng" dirty="0">
                <a:solidFill>
                  <a:schemeClr val="bg1"/>
                </a:solidFill>
              </a:rPr>
              <a:t>anointing</a:t>
            </a:r>
            <a:r>
              <a:rPr lang="en-US" sz="4800" dirty="0">
                <a:solidFill>
                  <a:schemeClr val="bg1"/>
                </a:solidFill>
              </a:rPr>
              <a:t> </a:t>
            </a:r>
          </a:p>
          <a:p>
            <a:pPr algn="ctr"/>
            <a:r>
              <a:rPr lang="en-US" sz="3600" dirty="0">
                <a:solidFill>
                  <a:schemeClr val="bg1"/>
                </a:solidFill>
              </a:rPr>
              <a:t>[</a:t>
            </a:r>
            <a:r>
              <a:rPr lang="en-US" sz="3600" i="1" dirty="0">
                <a:solidFill>
                  <a:schemeClr val="bg1"/>
                </a:solidFill>
              </a:rPr>
              <a:t>ESV-have been anointed</a:t>
            </a:r>
            <a:r>
              <a:rPr lang="en-US" sz="3600" dirty="0">
                <a:solidFill>
                  <a:schemeClr val="bg1"/>
                </a:solidFill>
              </a:rPr>
              <a:t>] </a:t>
            </a:r>
          </a:p>
          <a:p>
            <a:pPr algn="ctr"/>
            <a:endParaRPr lang="en-US" sz="4800" dirty="0">
              <a:solidFill>
                <a:schemeClr val="bg1"/>
              </a:solidFill>
            </a:endParaRPr>
          </a:p>
          <a:p>
            <a:pPr algn="ctr"/>
            <a:r>
              <a:rPr lang="en-US" sz="4800" dirty="0">
                <a:solidFill>
                  <a:schemeClr val="bg1"/>
                </a:solidFill>
              </a:rPr>
              <a:t>from the Holy One, and you all know.” </a:t>
            </a:r>
          </a:p>
          <a:p>
            <a:pPr algn="just"/>
            <a:endParaRPr lang="en-US" sz="4800" dirty="0">
              <a:solidFill>
                <a:schemeClr val="bg1"/>
              </a:solidFill>
            </a:endParaRPr>
          </a:p>
        </p:txBody>
      </p:sp>
      <p:sp>
        <p:nvSpPr>
          <p:cNvPr id="2" name="TextBox 1">
            <a:extLst>
              <a:ext uri="{FF2B5EF4-FFF2-40B4-BE49-F238E27FC236}">
                <a16:creationId xmlns:a16="http://schemas.microsoft.com/office/drawing/2014/main" id="{5B1F077C-B51F-2110-FFA9-20C199054C2E}"/>
              </a:ext>
            </a:extLst>
          </p:cNvPr>
          <p:cNvSpPr txBox="1"/>
          <p:nvPr/>
        </p:nvSpPr>
        <p:spPr>
          <a:xfrm>
            <a:off x="6096000" y="5854677"/>
            <a:ext cx="4733392" cy="523220"/>
          </a:xfrm>
          <a:prstGeom prst="rect">
            <a:avLst/>
          </a:prstGeom>
          <a:noFill/>
        </p:spPr>
        <p:txBody>
          <a:bodyPr wrap="square" rtlCol="0">
            <a:spAutoFit/>
          </a:bodyPr>
          <a:lstStyle/>
          <a:p>
            <a:pPr algn="r"/>
            <a:r>
              <a:rPr lang="en-US" sz="2800" dirty="0">
                <a:solidFill>
                  <a:srgbClr val="FFFF00"/>
                </a:solidFill>
              </a:rPr>
              <a:t>Eph 1:13-14; 3:17. </a:t>
            </a:r>
          </a:p>
        </p:txBody>
      </p:sp>
    </p:spTree>
    <p:extLst>
      <p:ext uri="{BB962C8B-B14F-4D97-AF65-F5344CB8AC3E}">
        <p14:creationId xmlns:p14="http://schemas.microsoft.com/office/powerpoint/2010/main" val="4124480040"/>
      </p:ext>
    </p:extLst>
  </p:cSld>
  <p:clrMapOvr>
    <a:masterClrMapping/>
  </p:clrMapOvr>
</p:sld>
</file>

<file path=ppt/theme/theme1.xml><?xml version="1.0" encoding="utf-8"?>
<a:theme xmlns:a="http://schemas.openxmlformats.org/drawingml/2006/main" name="SwellVTI">
  <a:themeElements>
    <a:clrScheme name="Swell">
      <a:dk1>
        <a:sysClr val="windowText" lastClr="000000"/>
      </a:dk1>
      <a:lt1>
        <a:sysClr val="window" lastClr="FFFFFF"/>
      </a:lt1>
      <a:dk2>
        <a:srgbClr val="233B47"/>
      </a:dk2>
      <a:lt2>
        <a:srgbClr val="FEEFD9"/>
      </a:lt2>
      <a:accent1>
        <a:srgbClr val="16AEA7"/>
      </a:accent1>
      <a:accent2>
        <a:srgbClr val="618F88"/>
      </a:accent2>
      <a:accent3>
        <a:srgbClr val="7A9973"/>
      </a:accent3>
      <a:accent4>
        <a:srgbClr val="8AAE8E"/>
      </a:accent4>
      <a:accent5>
        <a:srgbClr val="EB8F60"/>
      </a:accent5>
      <a:accent6>
        <a:srgbClr val="E57A6F"/>
      </a:accent6>
      <a:hlink>
        <a:srgbClr val="13968F"/>
      </a:hlink>
      <a:folHlink>
        <a:srgbClr val="E56152"/>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wellVTI" id="{8361A04D-931A-43DC-973B-1B0B1DD5DECC}" vid="{6DDB23E8-D18E-4BDA-98D6-324466149EBD}"/>
    </a:ext>
  </a:extLst>
</a:theme>
</file>

<file path=docProps/app.xml><?xml version="1.0" encoding="utf-8"?>
<Properties xmlns="http://schemas.openxmlformats.org/officeDocument/2006/extended-properties" xmlns:vt="http://schemas.openxmlformats.org/officeDocument/2006/docPropsVTypes">
  <TotalTime>65</TotalTime>
  <Words>751</Words>
  <Application>Microsoft Office PowerPoint</Application>
  <PresentationFormat>Widescreen</PresentationFormat>
  <Paragraphs>108</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Neue Haas Grotesk Text Pro</vt:lpstr>
      <vt:lpstr>SwellVTI</vt:lpstr>
      <vt:lpstr>“The Spiritual Battle for the Mind of Man”</vt:lpstr>
      <vt:lpstr>The Spiritual Battle for the Mind of Man</vt:lpstr>
      <vt:lpstr>PowerPoint Presentation</vt:lpstr>
      <vt:lpstr>The Spiritual Battle for the Mind of Man</vt:lpstr>
      <vt:lpstr>PowerPoint Presentation</vt:lpstr>
      <vt:lpstr>PowerPoint Presentation</vt:lpstr>
      <vt:lpstr>PowerPoint Presentation</vt:lpstr>
      <vt:lpstr>The Spiritual Battle for the Mind of Man</vt:lpstr>
      <vt:lpstr>PowerPoint Presentation</vt:lpstr>
      <vt:lpstr>PowerPoint Presentation</vt:lpstr>
      <vt:lpstr>The Spiritual Battle for the Mind of Man</vt:lpstr>
      <vt:lpstr>PowerPoint Presentation</vt:lpstr>
      <vt:lpstr>PowerPoint Presentation</vt:lpstr>
      <vt:lpstr>The Spiritual Battle for the Mind of Man</vt:lpstr>
      <vt:lpstr>PowerPoint Presentation</vt:lpstr>
      <vt:lpstr>The Spiritual Battle for the Mind of Man</vt:lpstr>
      <vt:lpstr>PowerPoint Presentation</vt:lpstr>
      <vt:lpstr>“The Spiritual Battle for the Mind of 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Spiritual Battle for the Mind of Man”</dc:title>
  <dc:creator>David Williamson</dc:creator>
  <cp:lastModifiedBy>David Williamson</cp:lastModifiedBy>
  <cp:revision>1</cp:revision>
  <dcterms:created xsi:type="dcterms:W3CDTF">2023-09-03T03:20:40Z</dcterms:created>
  <dcterms:modified xsi:type="dcterms:W3CDTF">2023-09-03T04:25:51Z</dcterms:modified>
</cp:coreProperties>
</file>