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4EE3-7757-4AE9-AE96-A37108B2188C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64E1-3AA9-459F-B62A-54CD98BA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3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4EE3-7757-4AE9-AE96-A37108B2188C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64E1-3AA9-459F-B62A-54CD98BA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7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4EE3-7757-4AE9-AE96-A37108B2188C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64E1-3AA9-459F-B62A-54CD98BA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03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4EE3-7757-4AE9-AE96-A37108B2188C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64E1-3AA9-459F-B62A-54CD98BA391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4250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4EE3-7757-4AE9-AE96-A37108B2188C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64E1-3AA9-459F-B62A-54CD98BA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61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4EE3-7757-4AE9-AE96-A37108B2188C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64E1-3AA9-459F-B62A-54CD98BA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46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4EE3-7757-4AE9-AE96-A37108B2188C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64E1-3AA9-459F-B62A-54CD98BA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9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4EE3-7757-4AE9-AE96-A37108B2188C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64E1-3AA9-459F-B62A-54CD98BA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05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4EE3-7757-4AE9-AE96-A37108B2188C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64E1-3AA9-459F-B62A-54CD98BA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4EE3-7757-4AE9-AE96-A37108B2188C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64E1-3AA9-459F-B62A-54CD98BA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3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4EE3-7757-4AE9-AE96-A37108B2188C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64E1-3AA9-459F-B62A-54CD98BA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18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4EE3-7757-4AE9-AE96-A37108B2188C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64E1-3AA9-459F-B62A-54CD98BA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5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4EE3-7757-4AE9-AE96-A37108B2188C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64E1-3AA9-459F-B62A-54CD98BA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7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4EE3-7757-4AE9-AE96-A37108B2188C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64E1-3AA9-459F-B62A-54CD98BA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9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4EE3-7757-4AE9-AE96-A37108B2188C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64E1-3AA9-459F-B62A-54CD98BA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3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4EE3-7757-4AE9-AE96-A37108B2188C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64E1-3AA9-459F-B62A-54CD98BA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4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4EE3-7757-4AE9-AE96-A37108B2188C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64E1-3AA9-459F-B62A-54CD98BA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0924EE3-7757-4AE9-AE96-A37108B2188C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E64E1-3AA9-459F-B62A-54CD98BA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17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18B0DB3-4813-4C9E-892A-B627B8E0B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4" descr="A hammer on top of a book&#10;&#10;Description automatically generated">
            <a:extLst>
              <a:ext uri="{FF2B5EF4-FFF2-40B4-BE49-F238E27FC236}">
                <a16:creationId xmlns:a16="http://schemas.microsoft.com/office/drawing/2014/main" id="{69BFAEFE-C867-AFD9-A1B0-419BB8619B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1" r="94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DD7D40A-8311-4795-B77E-C0099BE71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425278" cy="6858000"/>
            <a:chOff x="0" y="0"/>
            <a:chExt cx="11425278" cy="6858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FA7653A-EDAC-47C3-BBD3-9FD5F60A9D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"/>
            <a:stretch/>
          </p:blipFill>
          <p:spPr>
            <a:xfrm>
              <a:off x="0" y="2669685"/>
              <a:ext cx="4037012" cy="41883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E882CDA-94B9-4F48-B0FC-944A0C3AB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0"/>
            <a:stretch/>
          </p:blipFill>
          <p:spPr>
            <a:xfrm>
              <a:off x="0" y="2892347"/>
              <a:ext cx="1522412" cy="2365453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540C1AD-510D-4F9D-BB42-599787F8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5878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alpha val="7000"/>
                  </a:schemeClr>
                </a:gs>
                <a:gs pos="69000">
                  <a:schemeClr val="bg2">
                    <a:lumMod val="60000"/>
                    <a:lumOff val="40000"/>
                    <a:alpha val="0"/>
                  </a:schemeClr>
                </a:gs>
                <a:gs pos="36000">
                  <a:schemeClr val="bg2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B44B7BB-0EAB-426A-8DBB-681E52344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13"/>
            <a:stretch/>
          </p:blipFill>
          <p:spPr>
            <a:xfrm>
              <a:off x="7999412" y="0"/>
              <a:ext cx="1603387" cy="114140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821A48A-3BB3-40DB-B5FF-8A76D4D6D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20"/>
            <a:stretch/>
          </p:blipFill>
          <p:spPr>
            <a:xfrm>
              <a:off x="8605878" y="6096000"/>
              <a:ext cx="993734" cy="762000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66992CC-3F2B-5BD7-BC31-A071D46F68C1}"/>
              </a:ext>
            </a:extLst>
          </p:cNvPr>
          <p:cNvSpPr/>
          <p:nvPr/>
        </p:nvSpPr>
        <p:spPr>
          <a:xfrm>
            <a:off x="599143" y="474190"/>
            <a:ext cx="10993714" cy="54476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“Our Greatest Need is </a:t>
            </a:r>
          </a:p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God’s Greatest Gift”</a:t>
            </a:r>
          </a:p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(The Spiritual Battle Continues…)</a:t>
            </a:r>
          </a:p>
          <a:p>
            <a:pPr algn="ctr"/>
            <a:endParaRPr lang="en-US" sz="54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 John 3:4-10</a:t>
            </a:r>
            <a:endParaRPr lang="en-US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940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A41B64-1587-4B84-0C57-36658A8303B8}"/>
              </a:ext>
            </a:extLst>
          </p:cNvPr>
          <p:cNvSpPr txBox="1"/>
          <p:nvPr/>
        </p:nvSpPr>
        <p:spPr>
          <a:xfrm>
            <a:off x="778534" y="1144405"/>
            <a:ext cx="10634932" cy="2883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2150" indent="-692150">
              <a:lnSpc>
                <a:spcPct val="200000"/>
              </a:lnSpc>
              <a:buAutoNum type="romanUcPeriod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Tendency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Sin (4, 6b)</a:t>
            </a:r>
          </a:p>
          <a:p>
            <a:pPr marL="692150" indent="-692150">
              <a:lnSpc>
                <a:spcPct val="200000"/>
              </a:lnSpc>
              <a:buAutoNum type="romanUcPeriod"/>
            </a:pPr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6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Tragedy</a:t>
            </a:r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Sin (8a, 10)</a:t>
            </a:r>
          </a:p>
        </p:txBody>
      </p:sp>
    </p:spTree>
    <p:extLst>
      <p:ext uri="{BB962C8B-B14F-4D97-AF65-F5344CB8AC3E}">
        <p14:creationId xmlns:p14="http://schemas.microsoft.com/office/powerpoint/2010/main" val="4130813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A41B64-1587-4B84-0C57-36658A8303B8}"/>
              </a:ext>
            </a:extLst>
          </p:cNvPr>
          <p:cNvSpPr txBox="1"/>
          <p:nvPr/>
        </p:nvSpPr>
        <p:spPr>
          <a:xfrm>
            <a:off x="646981" y="859733"/>
            <a:ext cx="116887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2150" indent="-692150">
              <a:lnSpc>
                <a:spcPct val="200000"/>
              </a:lnSpc>
              <a:buAutoNum type="romanUcPeriod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Tendency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Sin (4, 6b)</a:t>
            </a:r>
          </a:p>
          <a:p>
            <a:pPr marL="692150" indent="-692150">
              <a:lnSpc>
                <a:spcPct val="200000"/>
              </a:lnSpc>
              <a:buAutoNum type="romanUcPeriod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Tragedy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Sin (8a, 10)</a:t>
            </a:r>
          </a:p>
          <a:p>
            <a:pPr marL="692150" indent="-692150">
              <a:lnSpc>
                <a:spcPct val="200000"/>
              </a:lnSpc>
              <a:buAutoNum type="romanUcPeriod"/>
            </a:pPr>
            <a:r>
              <a:rPr lang="en-US" sz="5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5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Remedy</a:t>
            </a:r>
            <a:r>
              <a:rPr lang="en-US" sz="5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for Sin (5-6a, 8b)</a:t>
            </a:r>
          </a:p>
        </p:txBody>
      </p:sp>
    </p:spTree>
    <p:extLst>
      <p:ext uri="{BB962C8B-B14F-4D97-AF65-F5344CB8AC3E}">
        <p14:creationId xmlns:p14="http://schemas.microsoft.com/office/powerpoint/2010/main" val="1374642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A41B64-1587-4B84-0C57-36658A8303B8}"/>
              </a:ext>
            </a:extLst>
          </p:cNvPr>
          <p:cNvSpPr txBox="1"/>
          <p:nvPr/>
        </p:nvSpPr>
        <p:spPr>
          <a:xfrm>
            <a:off x="992038" y="756089"/>
            <a:ext cx="10403456" cy="534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2150" indent="-692150">
              <a:lnSpc>
                <a:spcPct val="200000"/>
              </a:lnSpc>
              <a:buAutoNum type="romanUcPeriod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Tendency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Sin (4, 6b)</a:t>
            </a:r>
          </a:p>
          <a:p>
            <a:pPr marL="692150" indent="-692150">
              <a:lnSpc>
                <a:spcPct val="200000"/>
              </a:lnSpc>
              <a:buAutoNum type="romanUcPeriod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Tragedy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Sin (8a, 10)</a:t>
            </a:r>
          </a:p>
          <a:p>
            <a:pPr marL="692150" indent="-692150">
              <a:lnSpc>
                <a:spcPct val="200000"/>
              </a:lnSpc>
              <a:buAutoNum type="romanUcPeriod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Remedy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for Sin (5-6a, 8b)</a:t>
            </a:r>
          </a:p>
          <a:p>
            <a:pPr marL="692150" indent="-692150">
              <a:lnSpc>
                <a:spcPct val="200000"/>
              </a:lnSpc>
              <a:buAutoNum type="romanUcPeriod"/>
            </a:pPr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6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Victory</a:t>
            </a:r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Over Sin (7, 9)</a:t>
            </a:r>
          </a:p>
        </p:txBody>
      </p:sp>
    </p:spTree>
    <p:extLst>
      <p:ext uri="{BB962C8B-B14F-4D97-AF65-F5344CB8AC3E}">
        <p14:creationId xmlns:p14="http://schemas.microsoft.com/office/powerpoint/2010/main" val="2566696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hammer on top of a book&#10;&#10;Description automatically generated">
            <a:extLst>
              <a:ext uri="{FF2B5EF4-FFF2-40B4-BE49-F238E27FC236}">
                <a16:creationId xmlns:a16="http://schemas.microsoft.com/office/drawing/2014/main" id="{87AA1A8A-2ACC-D34F-1A03-376A4BF846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7" t="9091" r="13239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389DC9-881A-6ADB-22E4-D2EF6E912811}"/>
              </a:ext>
            </a:extLst>
          </p:cNvPr>
          <p:cNvSpPr/>
          <p:nvPr/>
        </p:nvSpPr>
        <p:spPr>
          <a:xfrm>
            <a:off x="2640231" y="4648056"/>
            <a:ext cx="7377341" cy="1754326"/>
          </a:xfrm>
          <a:prstGeom prst="rect">
            <a:avLst/>
          </a:prstGeom>
          <a:gradFill flip="none" rotWithShape="1">
            <a:gsLst>
              <a:gs pos="0">
                <a:srgbClr val="CC6600">
                  <a:shade val="30000"/>
                  <a:satMod val="115000"/>
                </a:srgbClr>
              </a:gs>
              <a:gs pos="50000">
                <a:srgbClr val="CC6600">
                  <a:shade val="67500"/>
                  <a:satMod val="115000"/>
                </a:srgbClr>
              </a:gs>
              <a:gs pos="100000">
                <a:srgbClr val="CC66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Our Greatest Need is 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God’s Greatest Gift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5954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C2BE6C1C-C6D6-4F46-A400-2AEDDD36C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8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813B0-2A34-6A6A-4DE5-828F3EB2AE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2227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9" name="Rectangle 9">
            <a:extLst>
              <a:ext uri="{FF2B5EF4-FFF2-40B4-BE49-F238E27FC236}">
                <a16:creationId xmlns:a16="http://schemas.microsoft.com/office/drawing/2014/main" id="{06694754-4001-4052-AE70-BC6938E73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29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81BBDB-08CF-FDA4-E1BB-505A21CAC687}"/>
              </a:ext>
            </a:extLst>
          </p:cNvPr>
          <p:cNvSpPr txBox="1"/>
          <p:nvPr/>
        </p:nvSpPr>
        <p:spPr>
          <a:xfrm>
            <a:off x="527071" y="406655"/>
            <a:ext cx="6020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CONFLICT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36C43A-4C6C-A4CE-B37A-18D3979F17B7}"/>
              </a:ext>
            </a:extLst>
          </p:cNvPr>
          <p:cNvSpPr txBox="1"/>
          <p:nvPr/>
        </p:nvSpPr>
        <p:spPr>
          <a:xfrm>
            <a:off x="1017917" y="2269289"/>
            <a:ext cx="98168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“Everyone who practices sin also practices lawlessness; and sin is lawlessness.”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2F3E90-9FC4-2505-7B4C-201E4AE607DE}"/>
              </a:ext>
            </a:extLst>
          </p:cNvPr>
          <p:cNvSpPr txBox="1"/>
          <p:nvPr/>
        </p:nvSpPr>
        <p:spPr>
          <a:xfrm>
            <a:off x="8135571" y="5701583"/>
            <a:ext cx="3553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JOHN 3:4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NASB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08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81BBDB-08CF-FDA4-E1BB-505A21CAC687}"/>
              </a:ext>
            </a:extLst>
          </p:cNvPr>
          <p:cNvSpPr txBox="1"/>
          <p:nvPr/>
        </p:nvSpPr>
        <p:spPr>
          <a:xfrm>
            <a:off x="-559854" y="427811"/>
            <a:ext cx="880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CLEANSING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36C43A-4C6C-A4CE-B37A-18D3979F17B7}"/>
              </a:ext>
            </a:extLst>
          </p:cNvPr>
          <p:cNvSpPr txBox="1"/>
          <p:nvPr/>
        </p:nvSpPr>
        <p:spPr>
          <a:xfrm>
            <a:off x="1036608" y="2136338"/>
            <a:ext cx="101187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“You know that He appeared in order to take away sins; and in Him there is no sin.”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2F3E90-9FC4-2505-7B4C-201E4AE607DE}"/>
              </a:ext>
            </a:extLst>
          </p:cNvPr>
          <p:cNvSpPr txBox="1"/>
          <p:nvPr/>
        </p:nvSpPr>
        <p:spPr>
          <a:xfrm>
            <a:off x="7730130" y="5654462"/>
            <a:ext cx="3691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JOHN 3:5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NASB</a:t>
            </a:r>
          </a:p>
        </p:txBody>
      </p:sp>
    </p:spTree>
    <p:extLst>
      <p:ext uri="{BB962C8B-B14F-4D97-AF65-F5344CB8AC3E}">
        <p14:creationId xmlns:p14="http://schemas.microsoft.com/office/powerpoint/2010/main" val="2174338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81BBDB-08CF-FDA4-E1BB-505A21CAC687}"/>
              </a:ext>
            </a:extLst>
          </p:cNvPr>
          <p:cNvSpPr txBox="1"/>
          <p:nvPr/>
        </p:nvSpPr>
        <p:spPr>
          <a:xfrm>
            <a:off x="-949197" y="401931"/>
            <a:ext cx="880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CONCERN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36C43A-4C6C-A4CE-B37A-18D3979F17B7}"/>
              </a:ext>
            </a:extLst>
          </p:cNvPr>
          <p:cNvSpPr txBox="1"/>
          <p:nvPr/>
        </p:nvSpPr>
        <p:spPr>
          <a:xfrm>
            <a:off x="700174" y="1919552"/>
            <a:ext cx="107916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“No one who remains in Him </a:t>
            </a: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sins continually; no one who sins continually has seen Him or knows Him.”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2F3E90-9FC4-2505-7B4C-201E4AE607DE}"/>
              </a:ext>
            </a:extLst>
          </p:cNvPr>
          <p:cNvSpPr txBox="1"/>
          <p:nvPr/>
        </p:nvSpPr>
        <p:spPr>
          <a:xfrm>
            <a:off x="7937160" y="5837830"/>
            <a:ext cx="3354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JOHN 3:6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NASB</a:t>
            </a:r>
          </a:p>
        </p:txBody>
      </p:sp>
    </p:spTree>
    <p:extLst>
      <p:ext uri="{BB962C8B-B14F-4D97-AF65-F5344CB8AC3E}">
        <p14:creationId xmlns:p14="http://schemas.microsoft.com/office/powerpoint/2010/main" val="3841287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81BBDB-08CF-FDA4-E1BB-505A21CAC687}"/>
              </a:ext>
            </a:extLst>
          </p:cNvPr>
          <p:cNvSpPr txBox="1"/>
          <p:nvPr/>
        </p:nvSpPr>
        <p:spPr>
          <a:xfrm>
            <a:off x="0" y="325245"/>
            <a:ext cx="880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CONFIRMATION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36C43A-4C6C-A4CE-B37A-18D3979F17B7}"/>
              </a:ext>
            </a:extLst>
          </p:cNvPr>
          <p:cNvSpPr txBox="1"/>
          <p:nvPr/>
        </p:nvSpPr>
        <p:spPr>
          <a:xfrm>
            <a:off x="747620" y="1720840"/>
            <a:ext cx="106967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“Little children, make sure no one deceives you; the one who practices righteousness is righteous, just as He is righteous;”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2F3E90-9FC4-2505-7B4C-201E4AE607DE}"/>
              </a:ext>
            </a:extLst>
          </p:cNvPr>
          <p:cNvSpPr txBox="1"/>
          <p:nvPr/>
        </p:nvSpPr>
        <p:spPr>
          <a:xfrm>
            <a:off x="8006173" y="5897023"/>
            <a:ext cx="3372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JOHN 3:7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NASB</a:t>
            </a:r>
          </a:p>
        </p:txBody>
      </p:sp>
    </p:spTree>
    <p:extLst>
      <p:ext uri="{BB962C8B-B14F-4D97-AF65-F5344CB8AC3E}">
        <p14:creationId xmlns:p14="http://schemas.microsoft.com/office/powerpoint/2010/main" val="774937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81BBDB-08CF-FDA4-E1BB-505A21CAC687}"/>
              </a:ext>
            </a:extLst>
          </p:cNvPr>
          <p:cNvSpPr txBox="1"/>
          <p:nvPr/>
        </p:nvSpPr>
        <p:spPr>
          <a:xfrm>
            <a:off x="-818646" y="315667"/>
            <a:ext cx="880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COPYCAT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2F3E90-9FC4-2505-7B4C-201E4AE607DE}"/>
              </a:ext>
            </a:extLst>
          </p:cNvPr>
          <p:cNvSpPr txBox="1"/>
          <p:nvPr/>
        </p:nvSpPr>
        <p:spPr>
          <a:xfrm>
            <a:off x="8184448" y="6034243"/>
            <a:ext cx="3406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JOHN 3:8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NASB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36C43A-4C6C-A4CE-B37A-18D3979F17B7}"/>
              </a:ext>
            </a:extLst>
          </p:cNvPr>
          <p:cNvSpPr txBox="1"/>
          <p:nvPr/>
        </p:nvSpPr>
        <p:spPr>
          <a:xfrm>
            <a:off x="600970" y="1417594"/>
            <a:ext cx="109900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“The one who practices sin is of the devil; for the devil has been sinning from the beginning. The Son of God appeared for this purpose, </a:t>
            </a: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destroy the works of the devil.”</a:t>
            </a:r>
          </a:p>
        </p:txBody>
      </p:sp>
    </p:spTree>
    <p:extLst>
      <p:ext uri="{BB962C8B-B14F-4D97-AF65-F5344CB8AC3E}">
        <p14:creationId xmlns:p14="http://schemas.microsoft.com/office/powerpoint/2010/main" val="4269038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81BBDB-08CF-FDA4-E1BB-505A21CAC687}"/>
              </a:ext>
            </a:extLst>
          </p:cNvPr>
          <p:cNvSpPr txBox="1"/>
          <p:nvPr/>
        </p:nvSpPr>
        <p:spPr>
          <a:xfrm>
            <a:off x="-309689" y="406793"/>
            <a:ext cx="880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CONSTRAINT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2F3E90-9FC4-2505-7B4C-201E4AE607DE}"/>
              </a:ext>
            </a:extLst>
          </p:cNvPr>
          <p:cNvSpPr txBox="1"/>
          <p:nvPr/>
        </p:nvSpPr>
        <p:spPr>
          <a:xfrm>
            <a:off x="7909846" y="5917020"/>
            <a:ext cx="3416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JOHN 3:9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NASB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36C43A-4C6C-A4CE-B37A-18D3979F17B7}"/>
              </a:ext>
            </a:extLst>
          </p:cNvPr>
          <p:cNvSpPr txBox="1"/>
          <p:nvPr/>
        </p:nvSpPr>
        <p:spPr>
          <a:xfrm>
            <a:off x="690112" y="1422456"/>
            <a:ext cx="105328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“No one who has been born of God practices sin, because His seed remains in him; and he cannot sin continually, because he has been born of God.”</a:t>
            </a:r>
          </a:p>
        </p:txBody>
      </p:sp>
    </p:spTree>
    <p:extLst>
      <p:ext uri="{BB962C8B-B14F-4D97-AF65-F5344CB8AC3E}">
        <p14:creationId xmlns:p14="http://schemas.microsoft.com/office/powerpoint/2010/main" val="3429668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81BBDB-08CF-FDA4-E1BB-505A21CAC687}"/>
              </a:ext>
            </a:extLst>
          </p:cNvPr>
          <p:cNvSpPr txBox="1"/>
          <p:nvPr/>
        </p:nvSpPr>
        <p:spPr>
          <a:xfrm>
            <a:off x="-395953" y="365391"/>
            <a:ext cx="880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CORONATION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2F3E90-9FC4-2505-7B4C-201E4AE607DE}"/>
              </a:ext>
            </a:extLst>
          </p:cNvPr>
          <p:cNvSpPr txBox="1"/>
          <p:nvPr/>
        </p:nvSpPr>
        <p:spPr>
          <a:xfrm>
            <a:off x="8014802" y="6007284"/>
            <a:ext cx="3708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JOHN 3:10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NASB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36C43A-4C6C-A4CE-B37A-18D3979F17B7}"/>
              </a:ext>
            </a:extLst>
          </p:cNvPr>
          <p:cNvSpPr txBox="1"/>
          <p:nvPr/>
        </p:nvSpPr>
        <p:spPr>
          <a:xfrm>
            <a:off x="316301" y="1661247"/>
            <a:ext cx="115593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“By this the children of God and the children of the devil are obvious: anyone who does not practice righteousness is not of God, nor the one who does not love his brother and sister.”</a:t>
            </a:r>
          </a:p>
        </p:txBody>
      </p:sp>
    </p:spTree>
    <p:extLst>
      <p:ext uri="{BB962C8B-B14F-4D97-AF65-F5344CB8AC3E}">
        <p14:creationId xmlns:p14="http://schemas.microsoft.com/office/powerpoint/2010/main" val="3751029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A41B64-1587-4B84-0C57-36658A8303B8}"/>
              </a:ext>
            </a:extLst>
          </p:cNvPr>
          <p:cNvSpPr txBox="1"/>
          <p:nvPr/>
        </p:nvSpPr>
        <p:spPr>
          <a:xfrm>
            <a:off x="733245" y="902866"/>
            <a:ext cx="10558731" cy="1652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2150" indent="-692150">
              <a:lnSpc>
                <a:spcPct val="200000"/>
              </a:lnSpc>
              <a:buAutoNum type="romanUcPeriod"/>
            </a:pPr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6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Tendency</a:t>
            </a:r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Sin (4, 6b)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643064-08DB-F8E3-3484-3A8EB8D86EF4}"/>
              </a:ext>
            </a:extLst>
          </p:cNvPr>
          <p:cNvSpPr txBox="1"/>
          <p:nvPr/>
        </p:nvSpPr>
        <p:spPr>
          <a:xfrm>
            <a:off x="222422" y="6289589"/>
            <a:ext cx="11747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Borrowed from Dr. Chris Benfield, Shady Grove Baptist Church (SBC), Boonville, NC</a:t>
            </a:r>
          </a:p>
        </p:txBody>
      </p:sp>
    </p:spTree>
    <p:extLst>
      <p:ext uri="{BB962C8B-B14F-4D97-AF65-F5344CB8AC3E}">
        <p14:creationId xmlns:p14="http://schemas.microsoft.com/office/powerpoint/2010/main" val="2243407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86</TotalTime>
  <Words>366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Gayle Williamson</dc:creator>
  <cp:lastModifiedBy>David Williamson</cp:lastModifiedBy>
  <cp:revision>3</cp:revision>
  <dcterms:created xsi:type="dcterms:W3CDTF">2023-09-23T13:33:09Z</dcterms:created>
  <dcterms:modified xsi:type="dcterms:W3CDTF">2023-09-24T00:58:50Z</dcterms:modified>
</cp:coreProperties>
</file>