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63" r:id="rId4"/>
    <p:sldId id="259" r:id="rId5"/>
    <p:sldId id="264" r:id="rId6"/>
    <p:sldId id="267" r:id="rId7"/>
    <p:sldId id="268" r:id="rId8"/>
    <p:sldId id="261" r:id="rId9"/>
    <p:sldId id="265" r:id="rId10"/>
    <p:sldId id="266" r:id="rId1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6" autoAdjust="0"/>
    <p:restoredTop sz="94660"/>
  </p:normalViewPr>
  <p:slideViewPr>
    <p:cSldViewPr snapToGrid="0">
      <p:cViewPr varScale="1">
        <p:scale>
          <a:sx n="100" d="100"/>
          <a:sy n="100" d="100"/>
        </p:scale>
        <p:origin x="10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illiamson" userId="a73da8032f1697b1" providerId="LiveId" clId="{F37D5362-B2F2-4482-8CF7-D182B85A736E}"/>
    <pc:docChg chg="custSel addSld modSld">
      <pc:chgData name="David Williamson" userId="a73da8032f1697b1" providerId="LiveId" clId="{F37D5362-B2F2-4482-8CF7-D182B85A736E}" dt="2023-09-17T00:42:40.282" v="244" actId="1076"/>
      <pc:docMkLst>
        <pc:docMk/>
      </pc:docMkLst>
      <pc:sldChg chg="modSp add mod">
        <pc:chgData name="David Williamson" userId="a73da8032f1697b1" providerId="LiveId" clId="{F37D5362-B2F2-4482-8CF7-D182B85A736E}" dt="2023-09-17T00:42:40.282" v="244" actId="1076"/>
        <pc:sldMkLst>
          <pc:docMk/>
          <pc:sldMk cId="2664133550" sldId="267"/>
        </pc:sldMkLst>
        <pc:spChg chg="mod">
          <ac:chgData name="David Williamson" userId="a73da8032f1697b1" providerId="LiveId" clId="{F37D5362-B2F2-4482-8CF7-D182B85A736E}" dt="2023-09-17T00:42:34.798" v="243" actId="403"/>
          <ac:spMkLst>
            <pc:docMk/>
            <pc:sldMk cId="2664133550" sldId="267"/>
            <ac:spMk id="2" creationId="{18BB58CC-1FA6-C70B-6736-270BF499C1DC}"/>
          </ac:spMkLst>
        </pc:spChg>
        <pc:spChg chg="mod">
          <ac:chgData name="David Williamson" userId="a73da8032f1697b1" providerId="LiveId" clId="{F37D5362-B2F2-4482-8CF7-D182B85A736E}" dt="2023-09-17T00:42:40.282" v="244" actId="1076"/>
          <ac:spMkLst>
            <pc:docMk/>
            <pc:sldMk cId="2664133550" sldId="267"/>
            <ac:spMk id="6" creationId="{CDC1CED6-E0B1-F4F1-FD72-2DBFC8289968}"/>
          </ac:spMkLst>
        </pc:spChg>
      </pc:sldChg>
      <pc:sldChg chg="add">
        <pc:chgData name="David Williamson" userId="a73da8032f1697b1" providerId="LiveId" clId="{F37D5362-B2F2-4482-8CF7-D182B85A736E}" dt="2023-09-17T00:40:40.931" v="1" actId="2890"/>
        <pc:sldMkLst>
          <pc:docMk/>
          <pc:sldMk cId="3752805530"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544995A-84E5-456B-949C-A139AB0F478D}" type="datetimeFigureOut">
              <a:rPr lang="en-US" smtClean="0"/>
              <a:t>9/16/2023</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3C0E7EB-14BC-4755-A293-9F8EBD142C4E}" type="slidenum">
              <a:rPr lang="en-US" smtClean="0"/>
              <a:t>‹#›</a:t>
            </a:fld>
            <a:endParaRPr lang="en-US"/>
          </a:p>
        </p:txBody>
      </p:sp>
    </p:spTree>
    <p:extLst>
      <p:ext uri="{BB962C8B-B14F-4D97-AF65-F5344CB8AC3E}">
        <p14:creationId xmlns:p14="http://schemas.microsoft.com/office/powerpoint/2010/main" val="606545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1</a:t>
            </a:fld>
            <a:endParaRPr lang="en-US"/>
          </a:p>
        </p:txBody>
      </p:sp>
    </p:spTree>
    <p:extLst>
      <p:ext uri="{BB962C8B-B14F-4D97-AF65-F5344CB8AC3E}">
        <p14:creationId xmlns:p14="http://schemas.microsoft.com/office/powerpoint/2010/main" val="2870972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10</a:t>
            </a:fld>
            <a:endParaRPr lang="en-US"/>
          </a:p>
        </p:txBody>
      </p:sp>
    </p:spTree>
    <p:extLst>
      <p:ext uri="{BB962C8B-B14F-4D97-AF65-F5344CB8AC3E}">
        <p14:creationId xmlns:p14="http://schemas.microsoft.com/office/powerpoint/2010/main" val="964155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2</a:t>
            </a:fld>
            <a:endParaRPr lang="en-US"/>
          </a:p>
        </p:txBody>
      </p:sp>
    </p:spTree>
    <p:extLst>
      <p:ext uri="{BB962C8B-B14F-4D97-AF65-F5344CB8AC3E}">
        <p14:creationId xmlns:p14="http://schemas.microsoft.com/office/powerpoint/2010/main" val="3581524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3</a:t>
            </a:fld>
            <a:endParaRPr lang="en-US"/>
          </a:p>
        </p:txBody>
      </p:sp>
    </p:spTree>
    <p:extLst>
      <p:ext uri="{BB962C8B-B14F-4D97-AF65-F5344CB8AC3E}">
        <p14:creationId xmlns:p14="http://schemas.microsoft.com/office/powerpoint/2010/main" val="2996576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4</a:t>
            </a:fld>
            <a:endParaRPr lang="en-US"/>
          </a:p>
        </p:txBody>
      </p:sp>
    </p:spTree>
    <p:extLst>
      <p:ext uri="{BB962C8B-B14F-4D97-AF65-F5344CB8AC3E}">
        <p14:creationId xmlns:p14="http://schemas.microsoft.com/office/powerpoint/2010/main" val="2392638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5</a:t>
            </a:fld>
            <a:endParaRPr lang="en-US"/>
          </a:p>
        </p:txBody>
      </p:sp>
    </p:spTree>
    <p:extLst>
      <p:ext uri="{BB962C8B-B14F-4D97-AF65-F5344CB8AC3E}">
        <p14:creationId xmlns:p14="http://schemas.microsoft.com/office/powerpoint/2010/main" val="136719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6</a:t>
            </a:fld>
            <a:endParaRPr lang="en-US"/>
          </a:p>
        </p:txBody>
      </p:sp>
    </p:spTree>
    <p:extLst>
      <p:ext uri="{BB962C8B-B14F-4D97-AF65-F5344CB8AC3E}">
        <p14:creationId xmlns:p14="http://schemas.microsoft.com/office/powerpoint/2010/main" val="2655335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7</a:t>
            </a:fld>
            <a:endParaRPr lang="en-US"/>
          </a:p>
        </p:txBody>
      </p:sp>
    </p:spTree>
    <p:extLst>
      <p:ext uri="{BB962C8B-B14F-4D97-AF65-F5344CB8AC3E}">
        <p14:creationId xmlns:p14="http://schemas.microsoft.com/office/powerpoint/2010/main" val="2175488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8</a:t>
            </a:fld>
            <a:endParaRPr lang="en-US"/>
          </a:p>
        </p:txBody>
      </p:sp>
    </p:spTree>
    <p:extLst>
      <p:ext uri="{BB962C8B-B14F-4D97-AF65-F5344CB8AC3E}">
        <p14:creationId xmlns:p14="http://schemas.microsoft.com/office/powerpoint/2010/main" val="1727101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C0E7EB-14BC-4755-A293-9F8EBD142C4E}" type="slidenum">
              <a:rPr lang="en-US" smtClean="0"/>
              <a:t>9</a:t>
            </a:fld>
            <a:endParaRPr lang="en-US"/>
          </a:p>
        </p:txBody>
      </p:sp>
    </p:spTree>
    <p:extLst>
      <p:ext uri="{BB962C8B-B14F-4D97-AF65-F5344CB8AC3E}">
        <p14:creationId xmlns:p14="http://schemas.microsoft.com/office/powerpoint/2010/main" val="1771996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2BED07-6713-92AA-40AF-AE58F4F83C7A}"/>
              </a:ext>
            </a:extLst>
          </p:cNvPr>
          <p:cNvSpPr>
            <a:spLocks noGrp="1"/>
          </p:cNvSpPr>
          <p:nvPr>
            <p:ph type="subTitle" idx="1"/>
          </p:nvPr>
        </p:nvSpPr>
        <p:spPr>
          <a:xfrm>
            <a:off x="1608406" y="4512376"/>
            <a:ext cx="8639776" cy="900190"/>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FC9EF77-BF49-E4C1-0FC7-563354777900}"/>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72BD5853-25AA-1C3D-EAD2-496674792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F0DAD-5850-CAAE-CD25-4D6DDDFF3A18}"/>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2" name="Title 1">
            <a:extLst>
              <a:ext uri="{FF2B5EF4-FFF2-40B4-BE49-F238E27FC236}">
                <a16:creationId xmlns:a16="http://schemas.microsoft.com/office/drawing/2014/main" id="{534851B1-0B20-9549-0D70-886AA9D04532}"/>
              </a:ext>
            </a:extLst>
          </p:cNvPr>
          <p:cNvSpPr>
            <a:spLocks noGrp="1"/>
          </p:cNvSpPr>
          <p:nvPr>
            <p:ph type="ctrTitle"/>
          </p:nvPr>
        </p:nvSpPr>
        <p:spPr>
          <a:xfrm>
            <a:off x="1608406" y="1720884"/>
            <a:ext cx="8639775" cy="2734693"/>
          </a:xfrm>
          <a:noFill/>
        </p:spPr>
        <p:txBody>
          <a:bodyPr anchor="b">
            <a:normAutofit/>
          </a:bodyPr>
          <a:lstStyle>
            <a:lvl1pPr algn="l">
              <a:defRPr sz="3200" spc="530" baseline="0"/>
            </a:lvl1pPr>
          </a:lstStyle>
          <a:p>
            <a:r>
              <a:rPr lang="en-US" dirty="0"/>
              <a:t>Click to edit Master title style</a:t>
            </a:r>
          </a:p>
        </p:txBody>
      </p:sp>
    </p:spTree>
    <p:extLst>
      <p:ext uri="{BB962C8B-B14F-4D97-AF65-F5344CB8AC3E}">
        <p14:creationId xmlns:p14="http://schemas.microsoft.com/office/powerpoint/2010/main" val="2411330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2C3AB-851A-0D2F-B3AE-5B161CFFC00A}"/>
              </a:ext>
            </a:extLst>
          </p:cNvPr>
          <p:cNvSpPr>
            <a:spLocks noGrp="1"/>
          </p:cNvSpPr>
          <p:nvPr>
            <p:ph type="title"/>
          </p:nvPr>
        </p:nvSpPr>
        <p:spPr>
          <a:xfrm>
            <a:off x="1624338" y="1255172"/>
            <a:ext cx="9297346" cy="1050707"/>
          </a:xfrm>
        </p:spPr>
        <p:txBody>
          <a:bodyPr anchor="b"/>
          <a:lstStyle/>
          <a:p>
            <a:r>
              <a:rPr lang="en-US" dirty="0"/>
              <a:t>Click to edit Master title style</a:t>
            </a:r>
          </a:p>
        </p:txBody>
      </p:sp>
      <p:sp>
        <p:nvSpPr>
          <p:cNvPr id="3" name="Vertical Text Placeholder 2">
            <a:extLst>
              <a:ext uri="{FF2B5EF4-FFF2-40B4-BE49-F238E27FC236}">
                <a16:creationId xmlns:a16="http://schemas.microsoft.com/office/drawing/2014/main" id="{0E89FD6B-3621-3904-7878-A2825C692509}"/>
              </a:ext>
            </a:extLst>
          </p:cNvPr>
          <p:cNvSpPr>
            <a:spLocks noGrp="1"/>
          </p:cNvSpPr>
          <p:nvPr>
            <p:ph type="body" orient="vert" idx="1"/>
          </p:nvPr>
        </p:nvSpPr>
        <p:spPr>
          <a:xfrm>
            <a:off x="1624338" y="2419468"/>
            <a:ext cx="9297346" cy="32543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808AE9-D8ED-ED5D-D7B0-A43811777E81}"/>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9A9EF98B-AC81-D122-3D05-9C4E2FE42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FB543-B138-6627-3714-12105D172AD5}"/>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1333960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3DE16D-F1A0-DDB5-A98C-A9055C93D914}"/>
              </a:ext>
            </a:extLst>
          </p:cNvPr>
          <p:cNvSpPr>
            <a:spLocks noGrp="1"/>
          </p:cNvSpPr>
          <p:nvPr>
            <p:ph type="title" orient="vert"/>
          </p:nvPr>
        </p:nvSpPr>
        <p:spPr>
          <a:xfrm>
            <a:off x="9126961" y="1414196"/>
            <a:ext cx="1817441" cy="4100602"/>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D8A548F-8DA7-C53C-1BFE-7C720CB20FA1}"/>
              </a:ext>
            </a:extLst>
          </p:cNvPr>
          <p:cNvSpPr>
            <a:spLocks noGrp="1"/>
          </p:cNvSpPr>
          <p:nvPr>
            <p:ph type="body" orient="vert" idx="1"/>
          </p:nvPr>
        </p:nvSpPr>
        <p:spPr>
          <a:xfrm>
            <a:off x="1346042" y="1414196"/>
            <a:ext cx="7780919" cy="410060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12EA2C8-1C90-25D0-8B0A-30B73CFD3EDE}"/>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EA6FF1A4-0404-DA2D-1EA4-828091C0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457155-0F4A-F7B7-C4A8-755572E98C2E}"/>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43284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8F26-B5E3-8A90-51FC-8520D1D73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A4D95-10F3-6212-8302-5610C43E32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281BE7-A53D-441E-0393-0E59412C9117}"/>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0DEF10F0-B23F-BF4B-DB66-9BCF734DB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5DDEC-13A7-D988-D082-03076F80F1F0}"/>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45651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80CFA-45ED-71B0-EE3E-CCE6D5C19377}"/>
              </a:ext>
            </a:extLst>
          </p:cNvPr>
          <p:cNvSpPr>
            <a:spLocks noGrp="1"/>
          </p:cNvSpPr>
          <p:nvPr>
            <p:ph type="title"/>
          </p:nvPr>
        </p:nvSpPr>
        <p:spPr>
          <a:xfrm>
            <a:off x="1622474" y="2413788"/>
            <a:ext cx="8085116" cy="2737521"/>
          </a:xfrm>
        </p:spPr>
        <p:txBody>
          <a:bodyPr anchor="t">
            <a:normAutofit/>
          </a:bodyPr>
          <a:lstStyle>
            <a:lvl1pPr>
              <a:defRPr sz="3200"/>
            </a:lvl1pPr>
          </a:lstStyle>
          <a:p>
            <a:r>
              <a:rPr lang="en-US" dirty="0"/>
              <a:t>Click to edit Master title style</a:t>
            </a:r>
          </a:p>
        </p:txBody>
      </p:sp>
      <p:sp>
        <p:nvSpPr>
          <p:cNvPr id="3" name="Text Placeholder 2">
            <a:extLst>
              <a:ext uri="{FF2B5EF4-FFF2-40B4-BE49-F238E27FC236}">
                <a16:creationId xmlns:a16="http://schemas.microsoft.com/office/drawing/2014/main" id="{8F37BECA-A01D-7D7A-F2A6-891EC9D22945}"/>
              </a:ext>
            </a:extLst>
          </p:cNvPr>
          <p:cNvSpPr>
            <a:spLocks noGrp="1"/>
          </p:cNvSpPr>
          <p:nvPr>
            <p:ph type="body" idx="1"/>
          </p:nvPr>
        </p:nvSpPr>
        <p:spPr>
          <a:xfrm>
            <a:off x="1622474" y="1351721"/>
            <a:ext cx="8085118" cy="993913"/>
          </a:xfrm>
        </p:spPr>
        <p:txBody>
          <a:bodyPr anchor="b">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6716478-6FAF-D420-0B87-6EABB81E887C}"/>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87C4289B-CB0D-8AFC-7C02-F755C0DCC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971E4-8A9E-2A30-D7FE-B3505124BB9D}"/>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517350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7F941-C3A7-545F-8046-C7A9AC80300E}"/>
              </a:ext>
            </a:extLst>
          </p:cNvPr>
          <p:cNvSpPr>
            <a:spLocks noGrp="1"/>
          </p:cNvSpPr>
          <p:nvPr>
            <p:ph type="title"/>
          </p:nvPr>
        </p:nvSpPr>
        <p:spPr>
          <a:xfrm>
            <a:off x="1615817" y="1272209"/>
            <a:ext cx="9164725" cy="1033670"/>
          </a:xfrm>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41BD4277-CFAE-EEF6-3346-61F06D5A3945}"/>
              </a:ext>
            </a:extLst>
          </p:cNvPr>
          <p:cNvSpPr>
            <a:spLocks noGrp="1"/>
          </p:cNvSpPr>
          <p:nvPr>
            <p:ph sz="half" idx="1"/>
          </p:nvPr>
        </p:nvSpPr>
        <p:spPr>
          <a:xfrm>
            <a:off x="1615817" y="2425148"/>
            <a:ext cx="4188635" cy="31606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543384-699D-84FC-C8B5-7BDE49BB4478}"/>
              </a:ext>
            </a:extLst>
          </p:cNvPr>
          <p:cNvSpPr>
            <a:spLocks noGrp="1"/>
          </p:cNvSpPr>
          <p:nvPr>
            <p:ph sz="half" idx="2"/>
          </p:nvPr>
        </p:nvSpPr>
        <p:spPr>
          <a:xfrm>
            <a:off x="6371355" y="2425148"/>
            <a:ext cx="4188635" cy="31606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0A49386-AFC8-03DA-4563-07B0A0119B1C}"/>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6" name="Footer Placeholder 5">
            <a:extLst>
              <a:ext uri="{FF2B5EF4-FFF2-40B4-BE49-F238E27FC236}">
                <a16:creationId xmlns:a16="http://schemas.microsoft.com/office/drawing/2014/main" id="{23AED60A-7704-31D9-7D4D-65C635ED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927DA-3B5E-13B8-0BA8-5DCFF001E05E}"/>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9398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7B55A-280B-BDCB-F966-8578DDE741DC}"/>
              </a:ext>
            </a:extLst>
          </p:cNvPr>
          <p:cNvSpPr>
            <a:spLocks noGrp="1"/>
          </p:cNvSpPr>
          <p:nvPr>
            <p:ph type="title"/>
          </p:nvPr>
        </p:nvSpPr>
        <p:spPr>
          <a:xfrm>
            <a:off x="1017442" y="600817"/>
            <a:ext cx="10079497" cy="1168706"/>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0C76EA03-7008-14AB-547B-E66EA4EC968F}"/>
              </a:ext>
            </a:extLst>
          </p:cNvPr>
          <p:cNvSpPr>
            <a:spLocks noGrp="1"/>
          </p:cNvSpPr>
          <p:nvPr>
            <p:ph type="body" idx="1"/>
          </p:nvPr>
        </p:nvSpPr>
        <p:spPr>
          <a:xfrm>
            <a:off x="1017442" y="1798488"/>
            <a:ext cx="4599587" cy="668492"/>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D629F56-D2C8-71FE-FA59-002819D51856}"/>
              </a:ext>
            </a:extLst>
          </p:cNvPr>
          <p:cNvSpPr>
            <a:spLocks noGrp="1"/>
          </p:cNvSpPr>
          <p:nvPr>
            <p:ph sz="half" idx="2"/>
          </p:nvPr>
        </p:nvSpPr>
        <p:spPr>
          <a:xfrm>
            <a:off x="1017442" y="2777279"/>
            <a:ext cx="4599587" cy="32769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2524D2-CA8D-75F3-D089-C2F0E20D4759}"/>
              </a:ext>
            </a:extLst>
          </p:cNvPr>
          <p:cNvSpPr>
            <a:spLocks noGrp="1"/>
          </p:cNvSpPr>
          <p:nvPr>
            <p:ph type="body" sz="quarter" idx="3"/>
          </p:nvPr>
        </p:nvSpPr>
        <p:spPr>
          <a:xfrm>
            <a:off x="6497352" y="1798488"/>
            <a:ext cx="4599588" cy="668492"/>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E99B0E3-5AE5-0516-27BF-9F246137FE03}"/>
              </a:ext>
            </a:extLst>
          </p:cNvPr>
          <p:cNvSpPr>
            <a:spLocks noGrp="1"/>
          </p:cNvSpPr>
          <p:nvPr>
            <p:ph sz="quarter" idx="4"/>
          </p:nvPr>
        </p:nvSpPr>
        <p:spPr>
          <a:xfrm>
            <a:off x="6497352" y="2777279"/>
            <a:ext cx="4599588" cy="32769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F7B319A7-6048-4735-B2AC-6D6043F1461A}"/>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8" name="Footer Placeholder 7">
            <a:extLst>
              <a:ext uri="{FF2B5EF4-FFF2-40B4-BE49-F238E27FC236}">
                <a16:creationId xmlns:a16="http://schemas.microsoft.com/office/drawing/2014/main" id="{6515F875-F23E-D0D2-9115-CD494FDA00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B4F88F-F488-D9D5-CF99-AA1750AAFC39}"/>
              </a:ext>
            </a:extLst>
          </p:cNvPr>
          <p:cNvSpPr>
            <a:spLocks noGrp="1"/>
          </p:cNvSpPr>
          <p:nvPr>
            <p:ph type="sldNum" sz="quarter" idx="12"/>
          </p:nvPr>
        </p:nvSpPr>
        <p:spPr/>
        <p:txBody>
          <a:bodyPr/>
          <a:lstStyle/>
          <a:p>
            <a:fld id="{1CC2C9B9-B4B7-45CC-A7EB-16F8BADE9045}" type="slidenum">
              <a:rPr lang="en-US" smtClean="0"/>
              <a:t>‹#›</a:t>
            </a:fld>
            <a:endParaRPr lang="en-US"/>
          </a:p>
        </p:txBody>
      </p:sp>
      <p:cxnSp>
        <p:nvCxnSpPr>
          <p:cNvPr id="13" name="Straight Connector 12">
            <a:extLst>
              <a:ext uri="{FF2B5EF4-FFF2-40B4-BE49-F238E27FC236}">
                <a16:creationId xmlns:a16="http://schemas.microsoft.com/office/drawing/2014/main" id="{B5094593-EFC2-EEEF-74CD-BD00F4132A94}"/>
              </a:ext>
            </a:extLst>
          </p:cNvPr>
          <p:cNvCxnSpPr>
            <a:cxnSpLocks/>
          </p:cNvCxnSpPr>
          <p:nvPr/>
        </p:nvCxnSpPr>
        <p:spPr>
          <a:xfrm>
            <a:off x="6571185" y="2593591"/>
            <a:ext cx="4525755"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F851F6D-436C-FA47-8CD1-2C10E735764A}"/>
              </a:ext>
            </a:extLst>
          </p:cNvPr>
          <p:cNvCxnSpPr>
            <a:cxnSpLocks/>
          </p:cNvCxnSpPr>
          <p:nvPr/>
        </p:nvCxnSpPr>
        <p:spPr>
          <a:xfrm>
            <a:off x="1107503" y="2593591"/>
            <a:ext cx="4509526"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6870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91B86-9261-4E82-EF65-30F78154E2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3A5E84-E43B-20AE-E80D-47CB0B07BD7B}"/>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4" name="Footer Placeholder 3">
            <a:extLst>
              <a:ext uri="{FF2B5EF4-FFF2-40B4-BE49-F238E27FC236}">
                <a16:creationId xmlns:a16="http://schemas.microsoft.com/office/drawing/2014/main" id="{2AFF5797-14F1-9FEB-247C-0E325AF74D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B5D7AF-1489-8F93-4828-0AE784B8BA8F}"/>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4045479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CAF1C-8901-AE05-E52C-D5B95941055B}"/>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3" name="Footer Placeholder 2">
            <a:extLst>
              <a:ext uri="{FF2B5EF4-FFF2-40B4-BE49-F238E27FC236}">
                <a16:creationId xmlns:a16="http://schemas.microsoft.com/office/drawing/2014/main" id="{E1CD4F90-2973-4FE2-6C2C-5C2AC5C5A8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50414B-A7EC-0C14-EFD2-29C5582CC184}"/>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1166035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378C7-A764-C5E4-A6A4-DC5B1B3537FB}"/>
              </a:ext>
            </a:extLst>
          </p:cNvPr>
          <p:cNvSpPr>
            <a:spLocks noGrp="1"/>
          </p:cNvSpPr>
          <p:nvPr>
            <p:ph type="title"/>
          </p:nvPr>
        </p:nvSpPr>
        <p:spPr>
          <a:xfrm>
            <a:off x="1380121" y="1391478"/>
            <a:ext cx="3288432" cy="1951414"/>
          </a:xfrm>
        </p:spPr>
        <p:txBody>
          <a:bodyPr anchor="t">
            <a:normAutofit/>
          </a:bodyPr>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27DFE178-4B5D-413B-6583-AB81E8D04180}"/>
              </a:ext>
            </a:extLst>
          </p:cNvPr>
          <p:cNvSpPr>
            <a:spLocks noGrp="1"/>
          </p:cNvSpPr>
          <p:nvPr>
            <p:ph idx="1"/>
          </p:nvPr>
        </p:nvSpPr>
        <p:spPr>
          <a:xfrm>
            <a:off x="6003235" y="920080"/>
            <a:ext cx="5312467" cy="502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DB92F6D-71AB-9630-9DBE-46041C50C79A}"/>
              </a:ext>
            </a:extLst>
          </p:cNvPr>
          <p:cNvSpPr>
            <a:spLocks noGrp="1"/>
          </p:cNvSpPr>
          <p:nvPr>
            <p:ph type="body" sz="half" idx="2"/>
          </p:nvPr>
        </p:nvSpPr>
        <p:spPr>
          <a:xfrm>
            <a:off x="1380121" y="3566727"/>
            <a:ext cx="3288432" cy="1766325"/>
          </a:xfrm>
        </p:spPr>
        <p:txBody>
          <a:bodyPr anchor="b">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FEAAD1-C919-6E2E-32D2-E199025FB8F9}"/>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6" name="Footer Placeholder 5">
            <a:extLst>
              <a:ext uri="{FF2B5EF4-FFF2-40B4-BE49-F238E27FC236}">
                <a16:creationId xmlns:a16="http://schemas.microsoft.com/office/drawing/2014/main" id="{5288B5D8-E15B-BE38-2A89-BD0F02E1A0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7ECC26-B78C-4CBD-6883-97E80D3E5165}"/>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11" name="Rectangle 10">
            <a:extLst>
              <a:ext uri="{FF2B5EF4-FFF2-40B4-BE49-F238E27FC236}">
                <a16:creationId xmlns:a16="http://schemas.microsoft.com/office/drawing/2014/main" id="{96AAC029-BE5C-900C-E7D2-DE6E31789D1E}"/>
              </a:ext>
              <a:ext uri="{C183D7F6-B498-43B3-948B-1728B52AA6E4}">
                <adec:decorative xmlns:adec="http://schemas.microsoft.com/office/drawing/2017/decorative" val="1"/>
              </a:ext>
            </a:extLst>
          </p:cNvPr>
          <p:cNvSpPr/>
          <p:nvPr/>
        </p:nvSpPr>
        <p:spPr>
          <a:xfrm>
            <a:off x="933198" y="931857"/>
            <a:ext cx="4305523"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795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4EAA-30F7-390A-C77C-2E5BD8218BC0}"/>
              </a:ext>
            </a:extLst>
          </p:cNvPr>
          <p:cNvSpPr>
            <a:spLocks noGrp="1"/>
          </p:cNvSpPr>
          <p:nvPr>
            <p:ph type="title"/>
          </p:nvPr>
        </p:nvSpPr>
        <p:spPr>
          <a:xfrm>
            <a:off x="1380120" y="1391478"/>
            <a:ext cx="3322510" cy="2037522"/>
          </a:xfrm>
        </p:spPr>
        <p:txBody>
          <a:bodyPr anchor="t">
            <a:normAutofit/>
          </a:bodyPr>
          <a:lstStyle>
            <a:lvl1pPr>
              <a:defRPr sz="2400"/>
            </a:lvl1pPr>
          </a:lstStyle>
          <a:p>
            <a:r>
              <a:rPr lang="en-US" dirty="0"/>
              <a:t>Click to edit Master title style</a:t>
            </a:r>
          </a:p>
        </p:txBody>
      </p:sp>
      <p:sp useBgFill="1">
        <p:nvSpPr>
          <p:cNvPr id="3" name="Picture Placeholder 2">
            <a:extLst>
              <a:ext uri="{FF2B5EF4-FFF2-40B4-BE49-F238E27FC236}">
                <a16:creationId xmlns:a16="http://schemas.microsoft.com/office/drawing/2014/main" id="{513A1C34-81AC-D534-67B1-42721228935F}"/>
              </a:ext>
            </a:extLst>
          </p:cNvPr>
          <p:cNvSpPr>
            <a:spLocks noGrp="1"/>
          </p:cNvSpPr>
          <p:nvPr>
            <p:ph type="pic" idx="1"/>
          </p:nvPr>
        </p:nvSpPr>
        <p:spPr>
          <a:xfrm>
            <a:off x="5907143" y="931857"/>
            <a:ext cx="5351659" cy="499630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E1012D-3524-26C6-64C1-8CE6E7A9A29B}"/>
              </a:ext>
            </a:extLst>
          </p:cNvPr>
          <p:cNvSpPr>
            <a:spLocks noGrp="1"/>
          </p:cNvSpPr>
          <p:nvPr>
            <p:ph type="body" sz="half" idx="2"/>
          </p:nvPr>
        </p:nvSpPr>
        <p:spPr>
          <a:xfrm>
            <a:off x="1380120" y="3742792"/>
            <a:ext cx="3322510" cy="1590261"/>
          </a:xfrm>
        </p:spPr>
        <p:txBody>
          <a:bodyPr anchor="b">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E8FA6D7-1BE0-F14D-A2F7-4836180BC3B9}"/>
              </a:ext>
            </a:extLst>
          </p:cNvPr>
          <p:cNvSpPr>
            <a:spLocks noGrp="1"/>
          </p:cNvSpPr>
          <p:nvPr>
            <p:ph type="dt" sz="half" idx="10"/>
          </p:nvPr>
        </p:nvSpPr>
        <p:spPr/>
        <p:txBody>
          <a:bodyPr/>
          <a:lstStyle/>
          <a:p>
            <a:fld id="{E7736193-EDE3-4BB5-AE5F-E6E5472AB8BE}" type="datetimeFigureOut">
              <a:rPr lang="en-US" smtClean="0"/>
              <a:t>9/16/2023</a:t>
            </a:fld>
            <a:endParaRPr lang="en-US"/>
          </a:p>
        </p:txBody>
      </p:sp>
      <p:sp>
        <p:nvSpPr>
          <p:cNvPr id="6" name="Footer Placeholder 5">
            <a:extLst>
              <a:ext uri="{FF2B5EF4-FFF2-40B4-BE49-F238E27FC236}">
                <a16:creationId xmlns:a16="http://schemas.microsoft.com/office/drawing/2014/main" id="{0556B5AC-3F20-FDC1-D579-7C4C6B4ED0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074ACA-1D54-81FA-70B1-31AB3011B3C6}"/>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9" name="Rectangle 8">
            <a:extLst>
              <a:ext uri="{FF2B5EF4-FFF2-40B4-BE49-F238E27FC236}">
                <a16:creationId xmlns:a16="http://schemas.microsoft.com/office/drawing/2014/main" id="{4DD8EE65-D4F9-418A-1628-F5DFD3DBA24E}"/>
              </a:ext>
              <a:ext uri="{C183D7F6-B498-43B3-948B-1728B52AA6E4}">
                <adec:decorative xmlns:adec="http://schemas.microsoft.com/office/drawing/2017/decorative" val="1"/>
              </a:ext>
            </a:extLst>
          </p:cNvPr>
          <p:cNvSpPr/>
          <p:nvPr/>
        </p:nvSpPr>
        <p:spPr>
          <a:xfrm>
            <a:off x="933198" y="931857"/>
            <a:ext cx="4305523"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9130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92104-6F24-CD50-F55E-22A55084DDC9}"/>
              </a:ext>
            </a:extLst>
          </p:cNvPr>
          <p:cNvSpPr>
            <a:spLocks noGrp="1"/>
          </p:cNvSpPr>
          <p:nvPr>
            <p:ph type="title"/>
          </p:nvPr>
        </p:nvSpPr>
        <p:spPr>
          <a:xfrm>
            <a:off x="1620442" y="1233199"/>
            <a:ext cx="8977511" cy="107382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D1059CB-D00E-398D-E4D9-59792FC40A4C}"/>
              </a:ext>
            </a:extLst>
          </p:cNvPr>
          <p:cNvSpPr>
            <a:spLocks noGrp="1"/>
          </p:cNvSpPr>
          <p:nvPr>
            <p:ph type="body" idx="1"/>
          </p:nvPr>
        </p:nvSpPr>
        <p:spPr>
          <a:xfrm>
            <a:off x="1620444" y="2419639"/>
            <a:ext cx="8977509" cy="314178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8DFBC38-D897-7CBE-AC89-A95A2222D7C8}"/>
              </a:ext>
            </a:extLst>
          </p:cNvPr>
          <p:cNvSpPr>
            <a:spLocks noGrp="1"/>
          </p:cNvSpPr>
          <p:nvPr>
            <p:ph type="dt" sz="half" idx="2"/>
          </p:nvPr>
        </p:nvSpPr>
        <p:spPr>
          <a:xfrm>
            <a:off x="847726" y="6199188"/>
            <a:ext cx="2743200" cy="365125"/>
          </a:xfrm>
          <a:prstGeom prst="rect">
            <a:avLst/>
          </a:prstGeom>
        </p:spPr>
        <p:txBody>
          <a:bodyPr vert="horz" lIns="91440" tIns="45720" rIns="91440" bIns="45720" rtlCol="0" anchor="ctr"/>
          <a:lstStyle>
            <a:lvl1pPr algn="l">
              <a:defRPr sz="1050">
                <a:solidFill>
                  <a:schemeClr val="tx1"/>
                </a:solidFill>
                <a:latin typeface="+mn-lt"/>
              </a:defRPr>
            </a:lvl1pPr>
          </a:lstStyle>
          <a:p>
            <a:fld id="{E7736193-EDE3-4BB5-AE5F-E6E5472AB8BE}" type="datetimeFigureOut">
              <a:rPr lang="en-US" smtClean="0"/>
              <a:t>9/16/2023</a:t>
            </a:fld>
            <a:endParaRPr lang="en-US"/>
          </a:p>
        </p:txBody>
      </p:sp>
      <p:sp>
        <p:nvSpPr>
          <p:cNvPr id="5" name="Footer Placeholder 4">
            <a:extLst>
              <a:ext uri="{FF2B5EF4-FFF2-40B4-BE49-F238E27FC236}">
                <a16:creationId xmlns:a16="http://schemas.microsoft.com/office/drawing/2014/main" id="{E6728008-2A03-D518-4A75-30816EB0D198}"/>
              </a:ext>
            </a:extLst>
          </p:cNvPr>
          <p:cNvSpPr>
            <a:spLocks noGrp="1"/>
          </p:cNvSpPr>
          <p:nvPr>
            <p:ph type="ftr" sz="quarter" idx="3"/>
          </p:nvPr>
        </p:nvSpPr>
        <p:spPr>
          <a:xfrm>
            <a:off x="7286625" y="6199188"/>
            <a:ext cx="3409951" cy="365125"/>
          </a:xfrm>
          <a:prstGeom prst="rect">
            <a:avLst/>
          </a:prstGeom>
        </p:spPr>
        <p:txBody>
          <a:bodyPr vert="horz" lIns="91440" tIns="45720" rIns="91440" bIns="45720" rtlCol="0" anchor="ctr"/>
          <a:lstStyle>
            <a:lvl1pPr algn="r">
              <a:defRPr sz="1050">
                <a:solidFill>
                  <a:schemeClr val="tx1"/>
                </a:solidFill>
                <a:latin typeface="+mn-lt"/>
              </a:defRPr>
            </a:lvl1pPr>
          </a:lstStyle>
          <a:p>
            <a:endParaRPr lang="en-US"/>
          </a:p>
        </p:txBody>
      </p:sp>
      <p:sp>
        <p:nvSpPr>
          <p:cNvPr id="6" name="Slide Number Placeholder 5">
            <a:extLst>
              <a:ext uri="{FF2B5EF4-FFF2-40B4-BE49-F238E27FC236}">
                <a16:creationId xmlns:a16="http://schemas.microsoft.com/office/drawing/2014/main" id="{F3691D49-2BD8-1C36-B43A-CF2F9177769B}"/>
              </a:ext>
            </a:extLst>
          </p:cNvPr>
          <p:cNvSpPr>
            <a:spLocks noGrp="1"/>
          </p:cNvSpPr>
          <p:nvPr>
            <p:ph type="sldNum" sz="quarter" idx="4"/>
          </p:nvPr>
        </p:nvSpPr>
        <p:spPr>
          <a:xfrm>
            <a:off x="10696577" y="6199188"/>
            <a:ext cx="619125" cy="365125"/>
          </a:xfrm>
          <a:prstGeom prst="rect">
            <a:avLst/>
          </a:prstGeom>
        </p:spPr>
        <p:txBody>
          <a:bodyPr vert="horz" lIns="91440" tIns="45720" rIns="91440" bIns="45720" rtlCol="0" anchor="ctr"/>
          <a:lstStyle>
            <a:lvl1pPr algn="r">
              <a:defRPr sz="1050">
                <a:solidFill>
                  <a:schemeClr val="tx1"/>
                </a:solidFill>
                <a:latin typeface="+mn-lt"/>
              </a:defRPr>
            </a:lvl1pPr>
          </a:lstStyle>
          <a:p>
            <a:fld id="{1CC2C9B9-B4B7-45CC-A7EB-16F8BADE9045}" type="slidenum">
              <a:rPr lang="en-US" smtClean="0"/>
              <a:t>‹#›</a:t>
            </a:fld>
            <a:endParaRPr lang="en-US"/>
          </a:p>
        </p:txBody>
      </p:sp>
      <p:sp>
        <p:nvSpPr>
          <p:cNvPr id="8" name="Rectangle 7">
            <a:extLst>
              <a:ext uri="{FF2B5EF4-FFF2-40B4-BE49-F238E27FC236}">
                <a16:creationId xmlns:a16="http://schemas.microsoft.com/office/drawing/2014/main" id="{5BE2A49E-0BD9-321C-F602-AFA2FCF9B27B}"/>
              </a:ext>
              <a:ext uri="{C183D7F6-B498-43B3-948B-1728B52AA6E4}">
                <adec:decorative xmlns:adec="http://schemas.microsoft.com/office/drawing/2017/decorative" val="1"/>
              </a:ext>
            </a:extLst>
          </p:cNvPr>
          <p:cNvSpPr/>
          <p:nvPr/>
        </p:nvSpPr>
        <p:spPr>
          <a:xfrm>
            <a:off x="933198" y="931857"/>
            <a:ext cx="10326946"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22924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20000"/>
        </a:lnSpc>
        <a:spcBef>
          <a:spcPct val="0"/>
        </a:spcBef>
        <a:buNone/>
        <a:defRPr sz="2800" b="1" kern="1200" cap="all" spc="5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1384CA-BBDF-78EA-C1B6-7C26234E0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alphaModFix amt="50000"/>
          </a:blip>
          <a:srcRect t="19907" b="23843"/>
          <a:stretch/>
        </p:blipFill>
        <p:spPr>
          <a:xfrm>
            <a:off x="-3" y="60395"/>
            <a:ext cx="12191978" cy="6857990"/>
          </a:xfrm>
          <a:prstGeom prst="rect">
            <a:avLst/>
          </a:prstGeom>
        </p:spPr>
      </p:pic>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6726381" y="1179436"/>
            <a:ext cx="4523587" cy="2935363"/>
          </a:xfrm>
          <a:noFill/>
        </p:spPr>
        <p:txBody>
          <a:bodyPr anchor="ctr">
            <a:normAutofit/>
          </a:bodyPr>
          <a:lstStyle/>
          <a:p>
            <a:pPr algn="ctr"/>
            <a:r>
              <a:rPr lang="en-US" sz="3600" dirty="0">
                <a:solidFill>
                  <a:srgbClr val="FFFF00"/>
                </a:solidFill>
                <a:effectLst>
                  <a:outerShdw blurRad="38100" dist="38100" dir="2700000" algn="tl">
                    <a:srgbClr val="000000">
                      <a:alpha val="43137"/>
                    </a:srgbClr>
                  </a:outerShdw>
                </a:effectLst>
              </a:rPr>
              <a:t>“the called, the cultivated, and the cleansed” </a:t>
            </a:r>
          </a:p>
        </p:txBody>
      </p:sp>
      <p:sp>
        <p:nvSpPr>
          <p:cNvPr id="3" name="Subtitle 2">
            <a:extLst>
              <a:ext uri="{FF2B5EF4-FFF2-40B4-BE49-F238E27FC236}">
                <a16:creationId xmlns:a16="http://schemas.microsoft.com/office/drawing/2014/main" id="{F3308E9B-59FC-EDED-C2F9-3522770E06E1}"/>
              </a:ext>
            </a:extLst>
          </p:cNvPr>
          <p:cNvSpPr>
            <a:spLocks noGrp="1"/>
          </p:cNvSpPr>
          <p:nvPr>
            <p:ph type="subTitle" idx="1"/>
          </p:nvPr>
        </p:nvSpPr>
        <p:spPr>
          <a:xfrm>
            <a:off x="7411786" y="3668693"/>
            <a:ext cx="3152776" cy="1580858"/>
          </a:xfrm>
          <a:noFill/>
        </p:spPr>
        <p:txBody>
          <a:bodyPr anchor="b">
            <a:normAutofit/>
          </a:bodyPr>
          <a:lstStyle/>
          <a:p>
            <a:pPr algn="r"/>
            <a:r>
              <a:rPr lang="en-US" sz="4000" b="1" dirty="0">
                <a:solidFill>
                  <a:schemeClr val="bg1"/>
                </a:solidFill>
                <a:effectLst>
                  <a:outerShdw blurRad="38100" dist="38100" dir="2700000" algn="tl">
                    <a:srgbClr val="000000">
                      <a:alpha val="43137"/>
                    </a:srgbClr>
                  </a:outerShdw>
                </a:effectLst>
              </a:rPr>
              <a:t>1 John 3:1-3</a:t>
            </a:r>
          </a:p>
        </p:txBody>
      </p:sp>
      <p:sp>
        <p:nvSpPr>
          <p:cNvPr id="13" name="Freeform: Shape 12">
            <a:extLst>
              <a:ext uri="{FF2B5EF4-FFF2-40B4-BE49-F238E27FC236}">
                <a16:creationId xmlns:a16="http://schemas.microsoft.com/office/drawing/2014/main" id="{48083107-365E-2697-D22F-25A7DDF5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6726381" y="934038"/>
            <a:ext cx="4523587"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49879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1384CA-BBDF-78EA-C1B6-7C26234E0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alphaModFix amt="50000"/>
          </a:blip>
          <a:srcRect t="19907" b="23843"/>
          <a:stretch/>
        </p:blipFill>
        <p:spPr>
          <a:xfrm>
            <a:off x="-3" y="60395"/>
            <a:ext cx="12191978" cy="6857990"/>
          </a:xfrm>
          <a:prstGeom prst="rect">
            <a:avLst/>
          </a:prstGeom>
        </p:spPr>
      </p:pic>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411845" y="730863"/>
            <a:ext cx="5445491" cy="5074714"/>
          </a:xfrm>
          <a:noFill/>
        </p:spPr>
        <p:txBody>
          <a:bodyPr anchor="ctr">
            <a:normAutofit/>
          </a:bodyPr>
          <a:lstStyle/>
          <a:p>
            <a:pPr algn="ctr"/>
            <a:r>
              <a:rPr lang="en-US" sz="6600" i="1" u="sng" dirty="0">
                <a:solidFill>
                  <a:srgbClr val="FFFF00"/>
                </a:solidFill>
                <a:effectLst>
                  <a:outerShdw blurRad="38100" dist="38100" dir="2700000" algn="tl">
                    <a:srgbClr val="000000">
                      <a:alpha val="43137"/>
                    </a:srgbClr>
                  </a:outerShdw>
                </a:effectLst>
              </a:rPr>
              <a:t>See</a:t>
            </a:r>
            <a:r>
              <a:rPr lang="en-US" sz="6600" dirty="0">
                <a:solidFill>
                  <a:srgbClr val="FFFF00"/>
                </a:solidFill>
                <a:effectLst>
                  <a:outerShdw blurRad="38100" dist="38100" dir="2700000" algn="tl">
                    <a:srgbClr val="000000">
                      <a:alpha val="43137"/>
                    </a:srgbClr>
                  </a:outerShdw>
                </a:effectLst>
              </a:rPr>
              <a:t> </a:t>
            </a:r>
            <a:br>
              <a:rPr lang="en-US" sz="6600" dirty="0">
                <a:solidFill>
                  <a:srgbClr val="FFFF00"/>
                </a:solidFill>
                <a:effectLst>
                  <a:outerShdw blurRad="38100" dist="38100" dir="2700000" algn="tl">
                    <a:srgbClr val="000000">
                      <a:alpha val="43137"/>
                    </a:srgbClr>
                  </a:outerShdw>
                </a:effectLst>
              </a:rPr>
            </a:br>
            <a:r>
              <a:rPr lang="en-US" sz="6600" dirty="0">
                <a:solidFill>
                  <a:srgbClr val="FFFF00"/>
                </a:solidFill>
                <a:effectLst>
                  <a:outerShdw blurRad="38100" dist="38100" dir="2700000" algn="tl">
                    <a:srgbClr val="000000">
                      <a:alpha val="43137"/>
                    </a:srgbClr>
                  </a:outerShdw>
                </a:effectLst>
              </a:rPr>
              <a:t>how great </a:t>
            </a:r>
            <a:br>
              <a:rPr lang="en-US" sz="6600" dirty="0">
                <a:solidFill>
                  <a:srgbClr val="FFFF00"/>
                </a:solidFill>
                <a:effectLst>
                  <a:outerShdw blurRad="38100" dist="38100" dir="2700000" algn="tl">
                    <a:srgbClr val="000000">
                      <a:alpha val="43137"/>
                    </a:srgbClr>
                  </a:outerShdw>
                </a:effectLst>
              </a:rPr>
            </a:br>
            <a:r>
              <a:rPr lang="en-US" sz="6600" dirty="0">
                <a:solidFill>
                  <a:srgbClr val="FFFF00"/>
                </a:solidFill>
                <a:effectLst>
                  <a:outerShdw blurRad="38100" dist="38100" dir="2700000" algn="tl">
                    <a:srgbClr val="000000">
                      <a:alpha val="43137"/>
                    </a:srgbClr>
                  </a:outerShdw>
                </a:effectLst>
              </a:rPr>
              <a:t>a love… </a:t>
            </a:r>
          </a:p>
        </p:txBody>
      </p:sp>
      <p:sp>
        <p:nvSpPr>
          <p:cNvPr id="3" name="Subtitle 2">
            <a:extLst>
              <a:ext uri="{FF2B5EF4-FFF2-40B4-BE49-F238E27FC236}">
                <a16:creationId xmlns:a16="http://schemas.microsoft.com/office/drawing/2014/main" id="{F3308E9B-59FC-EDED-C2F9-3522770E06E1}"/>
              </a:ext>
            </a:extLst>
          </p:cNvPr>
          <p:cNvSpPr>
            <a:spLocks noGrp="1"/>
          </p:cNvSpPr>
          <p:nvPr>
            <p:ph type="subTitle" idx="1"/>
          </p:nvPr>
        </p:nvSpPr>
        <p:spPr>
          <a:xfrm>
            <a:off x="7013275" y="1121434"/>
            <a:ext cx="3933645" cy="4502989"/>
          </a:xfrm>
          <a:noFill/>
        </p:spPr>
        <p:txBody>
          <a:bodyPr anchor="b">
            <a:normAutofit fontScale="92500" lnSpcReduction="10000"/>
          </a:bodyPr>
          <a:lstStyle/>
          <a:p>
            <a:pPr algn="ctr"/>
            <a:r>
              <a:rPr lang="en-US" sz="4000" b="1" dirty="0">
                <a:solidFill>
                  <a:schemeClr val="bg1"/>
                </a:solidFill>
              </a:rPr>
              <a:t>1 John 3:1-3</a:t>
            </a:r>
          </a:p>
          <a:p>
            <a:pPr algn="ctr"/>
            <a:endParaRPr lang="en-US" sz="4000" b="1" dirty="0">
              <a:solidFill>
                <a:schemeClr val="accent1">
                  <a:lumMod val="60000"/>
                  <a:lumOff val="40000"/>
                </a:schemeClr>
              </a:solidFill>
            </a:endParaRPr>
          </a:p>
          <a:p>
            <a:pPr algn="ctr"/>
            <a:r>
              <a:rPr lang="en-US" sz="4000" b="1" dirty="0">
                <a:solidFill>
                  <a:schemeClr val="accent1">
                    <a:lumMod val="60000"/>
                    <a:lumOff val="40000"/>
                  </a:schemeClr>
                </a:solidFill>
              </a:rPr>
              <a:t>God’s love </a:t>
            </a:r>
          </a:p>
          <a:p>
            <a:pPr algn="ctr"/>
            <a:r>
              <a:rPr lang="en-US" sz="4000" b="1" dirty="0">
                <a:solidFill>
                  <a:schemeClr val="accent1">
                    <a:lumMod val="60000"/>
                    <a:lumOff val="40000"/>
                  </a:schemeClr>
                </a:solidFill>
              </a:rPr>
              <a:t>calls you, </a:t>
            </a:r>
          </a:p>
          <a:p>
            <a:pPr algn="ctr"/>
            <a:r>
              <a:rPr lang="en-US" sz="4000" b="1" dirty="0">
                <a:solidFill>
                  <a:schemeClr val="accent1">
                    <a:lumMod val="60000"/>
                    <a:lumOff val="40000"/>
                  </a:schemeClr>
                </a:solidFill>
              </a:rPr>
              <a:t>compels you, </a:t>
            </a:r>
          </a:p>
          <a:p>
            <a:pPr algn="ctr"/>
            <a:r>
              <a:rPr lang="en-US" sz="4000" b="1" dirty="0">
                <a:solidFill>
                  <a:schemeClr val="accent1">
                    <a:lumMod val="60000"/>
                    <a:lumOff val="40000"/>
                  </a:schemeClr>
                </a:solidFill>
              </a:rPr>
              <a:t>and cleanses you. </a:t>
            </a:r>
          </a:p>
        </p:txBody>
      </p:sp>
      <p:sp>
        <p:nvSpPr>
          <p:cNvPr id="13" name="Freeform: Shape 12">
            <a:extLst>
              <a:ext uri="{FF2B5EF4-FFF2-40B4-BE49-F238E27FC236}">
                <a16:creationId xmlns:a16="http://schemas.microsoft.com/office/drawing/2014/main" id="{48083107-365E-2697-D22F-25A7DDF5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6726381" y="934038"/>
            <a:ext cx="4523587"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33227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1384CA-BBDF-78EA-C1B6-7C26234E0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alphaModFix amt="50000"/>
          </a:blip>
          <a:srcRect t="19907" b="23843"/>
          <a:stretch/>
        </p:blipFill>
        <p:spPr>
          <a:xfrm>
            <a:off x="-3" y="60395"/>
            <a:ext cx="12191978" cy="6857990"/>
          </a:xfrm>
          <a:prstGeom prst="rect">
            <a:avLst/>
          </a:prstGeom>
        </p:spPr>
      </p:pic>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411845" y="730863"/>
            <a:ext cx="5445491" cy="5074714"/>
          </a:xfrm>
          <a:noFill/>
        </p:spPr>
        <p:txBody>
          <a:bodyPr anchor="ctr">
            <a:normAutofit/>
          </a:bodyPr>
          <a:lstStyle/>
          <a:p>
            <a:pPr algn="ctr"/>
            <a:r>
              <a:rPr lang="en-US" sz="6600" dirty="0">
                <a:solidFill>
                  <a:srgbClr val="FFFF00"/>
                </a:solidFill>
                <a:effectLst>
                  <a:outerShdw blurRad="38100" dist="38100" dir="2700000" algn="tl">
                    <a:srgbClr val="000000">
                      <a:alpha val="43137"/>
                    </a:srgbClr>
                  </a:outerShdw>
                </a:effectLst>
              </a:rPr>
              <a:t>God’s love </a:t>
            </a:r>
            <a:r>
              <a:rPr lang="en-US" sz="6600" u="sng" dirty="0">
                <a:solidFill>
                  <a:srgbClr val="FFFF00"/>
                </a:solidFill>
                <a:effectLst>
                  <a:outerShdw blurRad="38100" dist="38100" dir="2700000" algn="tl">
                    <a:srgbClr val="000000">
                      <a:alpha val="43137"/>
                    </a:srgbClr>
                  </a:outerShdw>
                </a:effectLst>
              </a:rPr>
              <a:t>calls</a:t>
            </a:r>
            <a:r>
              <a:rPr lang="en-US" sz="6600" dirty="0">
                <a:solidFill>
                  <a:srgbClr val="FFFF00"/>
                </a:solidFill>
                <a:effectLst>
                  <a:outerShdw blurRad="38100" dist="38100" dir="2700000" algn="tl">
                    <a:srgbClr val="000000">
                      <a:alpha val="43137"/>
                    </a:srgbClr>
                  </a:outerShdw>
                </a:effectLst>
              </a:rPr>
              <a:t> us </a:t>
            </a:r>
            <a:br>
              <a:rPr lang="en-US" sz="6600" dirty="0">
                <a:solidFill>
                  <a:srgbClr val="FFFF00"/>
                </a:solidFill>
                <a:effectLst>
                  <a:outerShdw blurRad="38100" dist="38100" dir="2700000" algn="tl">
                    <a:srgbClr val="000000">
                      <a:alpha val="43137"/>
                    </a:srgbClr>
                  </a:outerShdw>
                </a:effectLst>
              </a:rPr>
            </a:br>
            <a:endParaRPr lang="en-US" sz="6600" dirty="0">
              <a:solidFill>
                <a:srgbClr val="FFFF00"/>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F3308E9B-59FC-EDED-C2F9-3522770E06E1}"/>
              </a:ext>
            </a:extLst>
          </p:cNvPr>
          <p:cNvSpPr>
            <a:spLocks noGrp="1"/>
          </p:cNvSpPr>
          <p:nvPr>
            <p:ph type="subTitle" idx="1"/>
          </p:nvPr>
        </p:nvSpPr>
        <p:spPr>
          <a:xfrm>
            <a:off x="7411786" y="1475117"/>
            <a:ext cx="3152776" cy="3774434"/>
          </a:xfrm>
          <a:noFill/>
        </p:spPr>
        <p:txBody>
          <a:bodyPr anchor="b">
            <a:normAutofit/>
          </a:bodyPr>
          <a:lstStyle/>
          <a:p>
            <a:pPr algn="ctr"/>
            <a:r>
              <a:rPr lang="en-US" sz="3700" b="1" dirty="0">
                <a:solidFill>
                  <a:schemeClr val="bg1"/>
                </a:solidFill>
              </a:rPr>
              <a:t>1 John 3:1</a:t>
            </a:r>
          </a:p>
          <a:p>
            <a:pPr algn="ctr"/>
            <a:endParaRPr lang="en-US" sz="3700" b="1" dirty="0">
              <a:solidFill>
                <a:schemeClr val="accent1">
                  <a:lumMod val="60000"/>
                  <a:lumOff val="40000"/>
                </a:schemeClr>
              </a:solidFill>
            </a:endParaRPr>
          </a:p>
          <a:p>
            <a:pPr algn="ctr"/>
            <a:r>
              <a:rPr lang="en-US" sz="3700" b="1">
                <a:solidFill>
                  <a:schemeClr val="accent1">
                    <a:lumMod val="60000"/>
                    <a:lumOff val="40000"/>
                  </a:schemeClr>
                </a:solidFill>
              </a:rPr>
              <a:t>“Adopted </a:t>
            </a:r>
            <a:r>
              <a:rPr lang="en-US" sz="3700" b="1" dirty="0">
                <a:solidFill>
                  <a:schemeClr val="accent1">
                    <a:lumMod val="60000"/>
                    <a:lumOff val="40000"/>
                  </a:schemeClr>
                </a:solidFill>
              </a:rPr>
              <a:t>and Adored”</a:t>
            </a:r>
          </a:p>
        </p:txBody>
      </p:sp>
      <p:sp>
        <p:nvSpPr>
          <p:cNvPr id="13" name="Freeform: Shape 12">
            <a:extLst>
              <a:ext uri="{FF2B5EF4-FFF2-40B4-BE49-F238E27FC236}">
                <a16:creationId xmlns:a16="http://schemas.microsoft.com/office/drawing/2014/main" id="{48083107-365E-2697-D22F-25A7DDF5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6726381" y="934038"/>
            <a:ext cx="4523587"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3249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srcRect t="19907" b="23843"/>
          <a:stretch/>
        </p:blipFill>
        <p:spPr>
          <a:xfrm>
            <a:off x="0" y="-15111"/>
            <a:ext cx="12192000" cy="6857990"/>
          </a:xfrm>
          <a:prstGeom prst="rect">
            <a:avLst/>
          </a:prstGeom>
          <a:noFill/>
        </p:spPr>
      </p:pic>
      <p:sp>
        <p:nvSpPr>
          <p:cNvPr id="6" name="Subtitle 5">
            <a:extLst>
              <a:ext uri="{FF2B5EF4-FFF2-40B4-BE49-F238E27FC236}">
                <a16:creationId xmlns:a16="http://schemas.microsoft.com/office/drawing/2014/main" id="{CDC1CED6-E0B1-F4F1-FD72-2DBFC8289968}"/>
              </a:ext>
            </a:extLst>
          </p:cNvPr>
          <p:cNvSpPr>
            <a:spLocks noGrp="1"/>
          </p:cNvSpPr>
          <p:nvPr>
            <p:ph type="subTitle" idx="1"/>
          </p:nvPr>
        </p:nvSpPr>
        <p:spPr>
          <a:xfrm>
            <a:off x="976221" y="425741"/>
            <a:ext cx="10067027" cy="4175185"/>
          </a:xfrm>
        </p:spPr>
        <p:txBody>
          <a:bodyPr>
            <a:normAutofit/>
          </a:bodyPr>
          <a:lstStyle/>
          <a:p>
            <a:pPr algn="ctr">
              <a:lnSpc>
                <a:spcPct val="110000"/>
              </a:lnSpc>
            </a:pPr>
            <a:r>
              <a:rPr lang="en-US" sz="4800" dirty="0">
                <a:solidFill>
                  <a:srgbClr val="FFFFFF"/>
                </a:solidFill>
                <a:effectLst>
                  <a:outerShdw blurRad="38100" dist="38100" dir="2700000" algn="tl">
                    <a:srgbClr val="000000">
                      <a:alpha val="43137"/>
                    </a:srgbClr>
                  </a:outerShdw>
                </a:effectLst>
              </a:rPr>
              <a:t>See how great a love the Father has bestowed on us, that we would be called children of God; and such we are. For this reason the world does not know us, because it did not know Him. </a:t>
            </a:r>
          </a:p>
        </p:txBody>
      </p:sp>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0" y="4518101"/>
            <a:ext cx="12192000" cy="2150420"/>
          </a:xfrm>
        </p:spPr>
        <p:txBody>
          <a:bodyPr>
            <a:normAutofit/>
          </a:bodyPr>
          <a:lstStyle/>
          <a:p>
            <a:pPr algn="ctr"/>
            <a:r>
              <a:rPr lang="en-US" dirty="0">
                <a:solidFill>
                  <a:srgbClr val="FFFF00"/>
                </a:solidFill>
                <a:effectLst>
                  <a:outerShdw blurRad="38100" dist="38100" dir="2700000" algn="tl">
                    <a:srgbClr val="000000">
                      <a:alpha val="43137"/>
                    </a:srgbClr>
                  </a:outerShdw>
                </a:effectLst>
              </a:rPr>
              <a:t>     God’s love </a:t>
            </a:r>
            <a:r>
              <a:rPr lang="en-US" u="sng" dirty="0">
                <a:solidFill>
                  <a:srgbClr val="FFFF00"/>
                </a:solidFill>
                <a:effectLst>
                  <a:outerShdw blurRad="38100" dist="38100" dir="2700000" algn="tl">
                    <a:srgbClr val="000000">
                      <a:alpha val="43137"/>
                    </a:srgbClr>
                  </a:outerShdw>
                </a:effectLst>
              </a:rPr>
              <a:t>calls</a:t>
            </a:r>
            <a:r>
              <a:rPr lang="en-US" dirty="0">
                <a:solidFill>
                  <a:srgbClr val="FFFF00"/>
                </a:solidFill>
                <a:effectLst>
                  <a:outerShdw blurRad="38100" dist="38100" dir="2700000" algn="tl">
                    <a:srgbClr val="000000">
                      <a:alpha val="43137"/>
                    </a:srgbClr>
                  </a:outerShdw>
                </a:effectLst>
              </a:rPr>
              <a:t> us      </a:t>
            </a:r>
            <a:r>
              <a:rPr lang="en-US" dirty="0">
                <a:solidFill>
                  <a:srgbClr val="FFFFFF"/>
                </a:solidFill>
                <a:effectLst>
                  <a:outerShdw blurRad="38100" dist="38100" dir="2700000" algn="tl">
                    <a:srgbClr val="000000">
                      <a:alpha val="43137"/>
                    </a:srgbClr>
                  </a:outerShdw>
                </a:effectLst>
              </a:rPr>
              <a:t>1 john 3:1 (NASB)</a:t>
            </a:r>
          </a:p>
        </p:txBody>
      </p:sp>
    </p:spTree>
    <p:extLst>
      <p:ext uri="{BB962C8B-B14F-4D97-AF65-F5344CB8AC3E}">
        <p14:creationId xmlns:p14="http://schemas.microsoft.com/office/powerpoint/2010/main" val="196687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1384CA-BBDF-78EA-C1B6-7C26234E0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alphaModFix amt="50000"/>
          </a:blip>
          <a:srcRect t="19907" b="23843"/>
          <a:stretch/>
        </p:blipFill>
        <p:spPr>
          <a:xfrm>
            <a:off x="-3" y="60395"/>
            <a:ext cx="12191978" cy="6857990"/>
          </a:xfrm>
          <a:prstGeom prst="rect">
            <a:avLst/>
          </a:prstGeom>
        </p:spPr>
      </p:pic>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411845" y="730863"/>
            <a:ext cx="5445491" cy="5074714"/>
          </a:xfrm>
          <a:noFill/>
        </p:spPr>
        <p:txBody>
          <a:bodyPr anchor="ctr">
            <a:normAutofit/>
          </a:bodyPr>
          <a:lstStyle/>
          <a:p>
            <a:pPr algn="ctr"/>
            <a:r>
              <a:rPr lang="en-US" sz="6600" dirty="0">
                <a:solidFill>
                  <a:srgbClr val="FFFF00"/>
                </a:solidFill>
                <a:effectLst>
                  <a:outerShdw blurRad="38100" dist="38100" dir="2700000" algn="tl">
                    <a:srgbClr val="000000">
                      <a:alpha val="43137"/>
                    </a:srgbClr>
                  </a:outerShdw>
                </a:effectLst>
              </a:rPr>
              <a:t>God’s love </a:t>
            </a:r>
            <a:r>
              <a:rPr lang="en-US" sz="6600" u="sng" dirty="0">
                <a:solidFill>
                  <a:srgbClr val="FFFF00"/>
                </a:solidFill>
                <a:effectLst>
                  <a:outerShdw blurRad="38100" dist="38100" dir="2700000" algn="tl">
                    <a:srgbClr val="000000">
                      <a:alpha val="43137"/>
                    </a:srgbClr>
                  </a:outerShdw>
                </a:effectLst>
              </a:rPr>
              <a:t>compels</a:t>
            </a:r>
            <a:r>
              <a:rPr lang="en-US" sz="6600" dirty="0">
                <a:solidFill>
                  <a:srgbClr val="FFFF00"/>
                </a:solidFill>
                <a:effectLst>
                  <a:outerShdw blurRad="38100" dist="38100" dir="2700000" algn="tl">
                    <a:srgbClr val="000000">
                      <a:alpha val="43137"/>
                    </a:srgbClr>
                  </a:outerShdw>
                </a:effectLst>
              </a:rPr>
              <a:t> us</a:t>
            </a:r>
          </a:p>
        </p:txBody>
      </p:sp>
      <p:sp>
        <p:nvSpPr>
          <p:cNvPr id="3" name="Subtitle 2">
            <a:extLst>
              <a:ext uri="{FF2B5EF4-FFF2-40B4-BE49-F238E27FC236}">
                <a16:creationId xmlns:a16="http://schemas.microsoft.com/office/drawing/2014/main" id="{F3308E9B-59FC-EDED-C2F9-3522770E06E1}"/>
              </a:ext>
            </a:extLst>
          </p:cNvPr>
          <p:cNvSpPr>
            <a:spLocks noGrp="1"/>
          </p:cNvSpPr>
          <p:nvPr>
            <p:ph type="subTitle" idx="1"/>
          </p:nvPr>
        </p:nvSpPr>
        <p:spPr>
          <a:xfrm>
            <a:off x="7021901" y="2035834"/>
            <a:ext cx="4045789" cy="3455257"/>
          </a:xfrm>
          <a:noFill/>
        </p:spPr>
        <p:txBody>
          <a:bodyPr anchor="b">
            <a:normAutofit/>
          </a:bodyPr>
          <a:lstStyle/>
          <a:p>
            <a:pPr algn="ctr"/>
            <a:r>
              <a:rPr lang="en-US" sz="4000" b="1" dirty="0">
                <a:solidFill>
                  <a:schemeClr val="bg1"/>
                </a:solidFill>
              </a:rPr>
              <a:t>1 John 3:2</a:t>
            </a:r>
          </a:p>
          <a:p>
            <a:pPr algn="ctr"/>
            <a:endParaRPr lang="en-US" sz="4000" b="1" dirty="0">
              <a:solidFill>
                <a:schemeClr val="accent1">
                  <a:lumMod val="60000"/>
                  <a:lumOff val="40000"/>
                </a:schemeClr>
              </a:solidFill>
            </a:endParaRPr>
          </a:p>
          <a:p>
            <a:pPr algn="ctr"/>
            <a:r>
              <a:rPr lang="en-US" sz="4000" b="1" dirty="0">
                <a:solidFill>
                  <a:schemeClr val="accent1">
                    <a:lumMod val="60000"/>
                    <a:lumOff val="40000"/>
                  </a:schemeClr>
                </a:solidFill>
              </a:rPr>
              <a:t>“The Anticipated Appearance”</a:t>
            </a:r>
          </a:p>
          <a:p>
            <a:pPr algn="ctr"/>
            <a:endParaRPr lang="en-US" sz="4000" b="1" dirty="0">
              <a:solidFill>
                <a:schemeClr val="accent1">
                  <a:lumMod val="60000"/>
                  <a:lumOff val="40000"/>
                </a:schemeClr>
              </a:solidFill>
            </a:endParaRPr>
          </a:p>
        </p:txBody>
      </p:sp>
      <p:sp>
        <p:nvSpPr>
          <p:cNvPr id="13" name="Freeform: Shape 12">
            <a:extLst>
              <a:ext uri="{FF2B5EF4-FFF2-40B4-BE49-F238E27FC236}">
                <a16:creationId xmlns:a16="http://schemas.microsoft.com/office/drawing/2014/main" id="{48083107-365E-2697-D22F-25A7DDF5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6726381" y="934038"/>
            <a:ext cx="4523587"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13757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srcRect t="19907" b="23843"/>
          <a:stretch/>
        </p:blipFill>
        <p:spPr>
          <a:xfrm>
            <a:off x="0" y="-15111"/>
            <a:ext cx="12192000" cy="6857990"/>
          </a:xfrm>
          <a:prstGeom prst="rect">
            <a:avLst/>
          </a:prstGeom>
          <a:noFill/>
        </p:spPr>
      </p:pic>
      <p:sp>
        <p:nvSpPr>
          <p:cNvPr id="6" name="Subtitle 5">
            <a:extLst>
              <a:ext uri="{FF2B5EF4-FFF2-40B4-BE49-F238E27FC236}">
                <a16:creationId xmlns:a16="http://schemas.microsoft.com/office/drawing/2014/main" id="{CDC1CED6-E0B1-F4F1-FD72-2DBFC8289968}"/>
              </a:ext>
            </a:extLst>
          </p:cNvPr>
          <p:cNvSpPr>
            <a:spLocks noGrp="1"/>
          </p:cNvSpPr>
          <p:nvPr>
            <p:ph type="subTitle" idx="1"/>
          </p:nvPr>
        </p:nvSpPr>
        <p:spPr>
          <a:xfrm>
            <a:off x="976221" y="425741"/>
            <a:ext cx="10067027" cy="4175185"/>
          </a:xfrm>
        </p:spPr>
        <p:txBody>
          <a:bodyPr>
            <a:normAutofit/>
          </a:bodyPr>
          <a:lstStyle/>
          <a:p>
            <a:pPr algn="ctr">
              <a:lnSpc>
                <a:spcPct val="110000"/>
              </a:lnSpc>
            </a:pPr>
            <a:r>
              <a:rPr lang="en-US" sz="4800" dirty="0">
                <a:solidFill>
                  <a:srgbClr val="FFFFFF"/>
                </a:solidFill>
                <a:effectLst>
                  <a:outerShdw blurRad="38100" dist="38100" dir="2700000" algn="tl">
                    <a:srgbClr val="000000">
                      <a:alpha val="43137"/>
                    </a:srgbClr>
                  </a:outerShdw>
                </a:effectLst>
              </a:rPr>
              <a:t>Beloved, now we are children of God, and it has not appeared as yet what we will be. We know that when He appears, we will be like Him, because we will see Him just as He is.</a:t>
            </a:r>
          </a:p>
        </p:txBody>
      </p:sp>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0" y="4518101"/>
            <a:ext cx="12192000" cy="2150420"/>
          </a:xfrm>
        </p:spPr>
        <p:txBody>
          <a:bodyPr>
            <a:normAutofit/>
          </a:bodyPr>
          <a:lstStyle/>
          <a:p>
            <a:pPr algn="ctr"/>
            <a:r>
              <a:rPr lang="en-US" dirty="0">
                <a:solidFill>
                  <a:srgbClr val="FFFF00"/>
                </a:solidFill>
                <a:effectLst>
                  <a:outerShdw blurRad="38100" dist="38100" dir="2700000" algn="tl">
                    <a:srgbClr val="000000">
                      <a:alpha val="43137"/>
                    </a:srgbClr>
                  </a:outerShdw>
                </a:effectLst>
              </a:rPr>
              <a:t>     God’s love </a:t>
            </a:r>
            <a:r>
              <a:rPr lang="en-US" u="sng" dirty="0">
                <a:solidFill>
                  <a:srgbClr val="FFFF00"/>
                </a:solidFill>
                <a:effectLst>
                  <a:outerShdw blurRad="38100" dist="38100" dir="2700000" algn="tl">
                    <a:srgbClr val="000000">
                      <a:alpha val="43137"/>
                    </a:srgbClr>
                  </a:outerShdw>
                </a:effectLst>
              </a:rPr>
              <a:t>compels</a:t>
            </a:r>
            <a:r>
              <a:rPr lang="en-US" dirty="0">
                <a:solidFill>
                  <a:srgbClr val="FFFF00"/>
                </a:solidFill>
                <a:effectLst>
                  <a:outerShdw blurRad="38100" dist="38100" dir="2700000" algn="tl">
                    <a:srgbClr val="000000">
                      <a:alpha val="43137"/>
                    </a:srgbClr>
                  </a:outerShdw>
                </a:effectLst>
              </a:rPr>
              <a:t> us      </a:t>
            </a:r>
            <a:r>
              <a:rPr lang="en-US" dirty="0">
                <a:solidFill>
                  <a:srgbClr val="FFFFFF"/>
                </a:solidFill>
                <a:effectLst>
                  <a:outerShdw blurRad="38100" dist="38100" dir="2700000" algn="tl">
                    <a:srgbClr val="000000">
                      <a:alpha val="43137"/>
                    </a:srgbClr>
                  </a:outerShdw>
                </a:effectLst>
              </a:rPr>
              <a:t>1 john 3:2 (NASB)</a:t>
            </a:r>
          </a:p>
        </p:txBody>
      </p:sp>
    </p:spTree>
    <p:extLst>
      <p:ext uri="{BB962C8B-B14F-4D97-AF65-F5344CB8AC3E}">
        <p14:creationId xmlns:p14="http://schemas.microsoft.com/office/powerpoint/2010/main" val="210432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srcRect t="19907" b="23843"/>
          <a:stretch/>
        </p:blipFill>
        <p:spPr>
          <a:xfrm>
            <a:off x="0" y="-15111"/>
            <a:ext cx="12192000" cy="6857990"/>
          </a:xfrm>
          <a:prstGeom prst="rect">
            <a:avLst/>
          </a:prstGeom>
          <a:noFill/>
        </p:spPr>
      </p:pic>
      <p:sp>
        <p:nvSpPr>
          <p:cNvPr id="6" name="Subtitle 5">
            <a:extLst>
              <a:ext uri="{FF2B5EF4-FFF2-40B4-BE49-F238E27FC236}">
                <a16:creationId xmlns:a16="http://schemas.microsoft.com/office/drawing/2014/main" id="{CDC1CED6-E0B1-F4F1-FD72-2DBFC8289968}"/>
              </a:ext>
            </a:extLst>
          </p:cNvPr>
          <p:cNvSpPr>
            <a:spLocks noGrp="1"/>
          </p:cNvSpPr>
          <p:nvPr>
            <p:ph type="subTitle" idx="1"/>
          </p:nvPr>
        </p:nvSpPr>
        <p:spPr>
          <a:xfrm>
            <a:off x="876209" y="189479"/>
            <a:ext cx="10067027" cy="5260684"/>
          </a:xfrm>
        </p:spPr>
        <p:txBody>
          <a:bodyPr>
            <a:normAutofit lnSpcReduction="10000"/>
          </a:bodyPr>
          <a:lstStyle/>
          <a:p>
            <a:pPr algn="ctr">
              <a:lnSpc>
                <a:spcPct val="110000"/>
              </a:lnSpc>
            </a:pPr>
            <a:r>
              <a:rPr lang="en-US" sz="5400" b="1" dirty="0">
                <a:solidFill>
                  <a:srgbClr val="FFFFFF"/>
                </a:solidFill>
                <a:effectLst>
                  <a:outerShdw blurRad="38100" dist="38100" dir="2700000" algn="tl">
                    <a:srgbClr val="000000">
                      <a:alpha val="43137"/>
                    </a:srgbClr>
                  </a:outerShdw>
                </a:effectLst>
              </a:rPr>
              <a:t>For our citizenship is in heaven, from which also we eagerly wait for a Savior, the Lord Jesus Christ; who will transform the body of our humble state into conformity with the body of His glory… </a:t>
            </a:r>
          </a:p>
        </p:txBody>
      </p:sp>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0" y="4518101"/>
            <a:ext cx="12192000" cy="2150420"/>
          </a:xfrm>
        </p:spPr>
        <p:txBody>
          <a:bodyPr>
            <a:normAutofit/>
          </a:bodyPr>
          <a:lstStyle/>
          <a:p>
            <a:pPr algn="ctr"/>
            <a:r>
              <a:rPr lang="en-US" sz="4000" dirty="0">
                <a:solidFill>
                  <a:srgbClr val="FFFF00"/>
                </a:solidFill>
                <a:effectLst>
                  <a:outerShdw blurRad="38100" dist="38100" dir="2700000" algn="tl">
                    <a:srgbClr val="000000">
                      <a:alpha val="43137"/>
                    </a:srgbClr>
                  </a:outerShdw>
                </a:effectLst>
              </a:rPr>
              <a:t>Phil 3:20-21 (NASB)</a:t>
            </a:r>
          </a:p>
        </p:txBody>
      </p:sp>
    </p:spTree>
    <p:extLst>
      <p:ext uri="{BB962C8B-B14F-4D97-AF65-F5344CB8AC3E}">
        <p14:creationId xmlns:p14="http://schemas.microsoft.com/office/powerpoint/2010/main" val="266413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srcRect t="19907" b="23843"/>
          <a:stretch/>
        </p:blipFill>
        <p:spPr>
          <a:xfrm>
            <a:off x="0" y="-15111"/>
            <a:ext cx="12192000" cy="6857990"/>
          </a:xfrm>
          <a:prstGeom prst="rect">
            <a:avLst/>
          </a:prstGeom>
          <a:noFill/>
        </p:spPr>
      </p:pic>
      <p:sp>
        <p:nvSpPr>
          <p:cNvPr id="6" name="Subtitle 5">
            <a:extLst>
              <a:ext uri="{FF2B5EF4-FFF2-40B4-BE49-F238E27FC236}">
                <a16:creationId xmlns:a16="http://schemas.microsoft.com/office/drawing/2014/main" id="{CDC1CED6-E0B1-F4F1-FD72-2DBFC8289968}"/>
              </a:ext>
            </a:extLst>
          </p:cNvPr>
          <p:cNvSpPr>
            <a:spLocks noGrp="1"/>
          </p:cNvSpPr>
          <p:nvPr>
            <p:ph type="subTitle" idx="1"/>
          </p:nvPr>
        </p:nvSpPr>
        <p:spPr>
          <a:xfrm>
            <a:off x="976221" y="425741"/>
            <a:ext cx="10067027" cy="4175185"/>
          </a:xfrm>
        </p:spPr>
        <p:txBody>
          <a:bodyPr>
            <a:normAutofit/>
          </a:bodyPr>
          <a:lstStyle/>
          <a:p>
            <a:pPr algn="ctr">
              <a:lnSpc>
                <a:spcPct val="110000"/>
              </a:lnSpc>
            </a:pPr>
            <a:r>
              <a:rPr lang="en-US" sz="4800" dirty="0">
                <a:solidFill>
                  <a:srgbClr val="FFFFFF"/>
                </a:solidFill>
                <a:effectLst>
                  <a:outerShdw blurRad="38100" dist="38100" dir="2700000" algn="tl">
                    <a:srgbClr val="000000">
                      <a:alpha val="43137"/>
                    </a:srgbClr>
                  </a:outerShdw>
                </a:effectLst>
              </a:rPr>
              <a:t>Beloved, now we are children of God, and it has not appeared as yet what we will be. We know that when He appears, we will be like Him, because we will see Him just as He is.</a:t>
            </a:r>
          </a:p>
        </p:txBody>
      </p:sp>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0" y="4518101"/>
            <a:ext cx="12192000" cy="2150420"/>
          </a:xfrm>
        </p:spPr>
        <p:txBody>
          <a:bodyPr>
            <a:normAutofit/>
          </a:bodyPr>
          <a:lstStyle/>
          <a:p>
            <a:pPr algn="ctr"/>
            <a:r>
              <a:rPr lang="en-US" dirty="0">
                <a:solidFill>
                  <a:srgbClr val="FFFF00"/>
                </a:solidFill>
                <a:effectLst>
                  <a:outerShdw blurRad="38100" dist="38100" dir="2700000" algn="tl">
                    <a:srgbClr val="000000">
                      <a:alpha val="43137"/>
                    </a:srgbClr>
                  </a:outerShdw>
                </a:effectLst>
              </a:rPr>
              <a:t>     God’s love </a:t>
            </a:r>
            <a:r>
              <a:rPr lang="en-US" u="sng" dirty="0">
                <a:solidFill>
                  <a:srgbClr val="FFFF00"/>
                </a:solidFill>
                <a:effectLst>
                  <a:outerShdw blurRad="38100" dist="38100" dir="2700000" algn="tl">
                    <a:srgbClr val="000000">
                      <a:alpha val="43137"/>
                    </a:srgbClr>
                  </a:outerShdw>
                </a:effectLst>
              </a:rPr>
              <a:t>compels</a:t>
            </a:r>
            <a:r>
              <a:rPr lang="en-US" dirty="0">
                <a:solidFill>
                  <a:srgbClr val="FFFF00"/>
                </a:solidFill>
                <a:effectLst>
                  <a:outerShdw blurRad="38100" dist="38100" dir="2700000" algn="tl">
                    <a:srgbClr val="000000">
                      <a:alpha val="43137"/>
                    </a:srgbClr>
                  </a:outerShdw>
                </a:effectLst>
              </a:rPr>
              <a:t> us      </a:t>
            </a:r>
            <a:r>
              <a:rPr lang="en-US" dirty="0">
                <a:solidFill>
                  <a:srgbClr val="FFFFFF"/>
                </a:solidFill>
                <a:effectLst>
                  <a:outerShdw blurRad="38100" dist="38100" dir="2700000" algn="tl">
                    <a:srgbClr val="000000">
                      <a:alpha val="43137"/>
                    </a:srgbClr>
                  </a:outerShdw>
                </a:effectLst>
              </a:rPr>
              <a:t>1 john 3:2 (NASB)</a:t>
            </a:r>
          </a:p>
        </p:txBody>
      </p:sp>
    </p:spTree>
    <p:extLst>
      <p:ext uri="{BB962C8B-B14F-4D97-AF65-F5344CB8AC3E}">
        <p14:creationId xmlns:p14="http://schemas.microsoft.com/office/powerpoint/2010/main" val="3752805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1384CA-BBDF-78EA-C1B6-7C26234E0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alphaModFix amt="50000"/>
          </a:blip>
          <a:srcRect t="19907" b="23843"/>
          <a:stretch/>
        </p:blipFill>
        <p:spPr>
          <a:xfrm>
            <a:off x="-3" y="60395"/>
            <a:ext cx="12191978" cy="6857990"/>
          </a:xfrm>
          <a:prstGeom prst="rect">
            <a:avLst/>
          </a:prstGeom>
        </p:spPr>
      </p:pic>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411845" y="730863"/>
            <a:ext cx="5445491" cy="5074714"/>
          </a:xfrm>
          <a:noFill/>
        </p:spPr>
        <p:txBody>
          <a:bodyPr anchor="ctr">
            <a:normAutofit/>
          </a:bodyPr>
          <a:lstStyle/>
          <a:p>
            <a:pPr algn="ctr"/>
            <a:r>
              <a:rPr lang="en-US" sz="6600" dirty="0">
                <a:solidFill>
                  <a:srgbClr val="FFFF00"/>
                </a:solidFill>
                <a:effectLst>
                  <a:outerShdw blurRad="38100" dist="38100" dir="2700000" algn="tl">
                    <a:srgbClr val="000000">
                      <a:alpha val="43137"/>
                    </a:srgbClr>
                  </a:outerShdw>
                </a:effectLst>
              </a:rPr>
              <a:t>God’s love </a:t>
            </a:r>
            <a:r>
              <a:rPr lang="en-US" sz="6600" u="sng" dirty="0">
                <a:solidFill>
                  <a:srgbClr val="FFFF00"/>
                </a:solidFill>
                <a:effectLst>
                  <a:outerShdw blurRad="38100" dist="38100" dir="2700000" algn="tl">
                    <a:srgbClr val="000000">
                      <a:alpha val="43137"/>
                    </a:srgbClr>
                  </a:outerShdw>
                </a:effectLst>
              </a:rPr>
              <a:t>cleanses</a:t>
            </a:r>
            <a:r>
              <a:rPr lang="en-US" sz="6600" dirty="0">
                <a:solidFill>
                  <a:srgbClr val="FFFF00"/>
                </a:solidFill>
                <a:effectLst>
                  <a:outerShdw blurRad="38100" dist="38100" dir="2700000" algn="tl">
                    <a:srgbClr val="000000">
                      <a:alpha val="43137"/>
                    </a:srgbClr>
                  </a:outerShdw>
                </a:effectLst>
              </a:rPr>
              <a:t> us</a:t>
            </a:r>
          </a:p>
        </p:txBody>
      </p:sp>
      <p:sp>
        <p:nvSpPr>
          <p:cNvPr id="3" name="Subtitle 2">
            <a:extLst>
              <a:ext uri="{FF2B5EF4-FFF2-40B4-BE49-F238E27FC236}">
                <a16:creationId xmlns:a16="http://schemas.microsoft.com/office/drawing/2014/main" id="{F3308E9B-59FC-EDED-C2F9-3522770E06E1}"/>
              </a:ext>
            </a:extLst>
          </p:cNvPr>
          <p:cNvSpPr>
            <a:spLocks noGrp="1"/>
          </p:cNvSpPr>
          <p:nvPr>
            <p:ph type="subTitle" idx="1"/>
          </p:nvPr>
        </p:nvSpPr>
        <p:spPr>
          <a:xfrm>
            <a:off x="7107615" y="1325745"/>
            <a:ext cx="3761117" cy="3748555"/>
          </a:xfrm>
          <a:noFill/>
        </p:spPr>
        <p:txBody>
          <a:bodyPr anchor="b">
            <a:normAutofit/>
          </a:bodyPr>
          <a:lstStyle/>
          <a:p>
            <a:pPr algn="ctr"/>
            <a:r>
              <a:rPr lang="en-US" sz="4000" b="1" dirty="0">
                <a:solidFill>
                  <a:schemeClr val="bg1"/>
                </a:solidFill>
              </a:rPr>
              <a:t>1 John 3:3</a:t>
            </a:r>
          </a:p>
          <a:p>
            <a:pPr algn="ctr"/>
            <a:endParaRPr lang="en-US" sz="4000" b="1" dirty="0">
              <a:solidFill>
                <a:schemeClr val="accent1">
                  <a:lumMod val="60000"/>
                  <a:lumOff val="40000"/>
                </a:schemeClr>
              </a:solidFill>
            </a:endParaRPr>
          </a:p>
          <a:p>
            <a:pPr algn="ctr"/>
            <a:r>
              <a:rPr lang="en-US" sz="4000" b="1" dirty="0">
                <a:solidFill>
                  <a:schemeClr val="accent1">
                    <a:lumMod val="60000"/>
                    <a:lumOff val="40000"/>
                  </a:schemeClr>
                </a:solidFill>
              </a:rPr>
              <a:t>“The Altered Allegiance”</a:t>
            </a:r>
          </a:p>
        </p:txBody>
      </p:sp>
      <p:sp>
        <p:nvSpPr>
          <p:cNvPr id="13" name="Freeform: Shape 12">
            <a:extLst>
              <a:ext uri="{FF2B5EF4-FFF2-40B4-BE49-F238E27FC236}">
                <a16:creationId xmlns:a16="http://schemas.microsoft.com/office/drawing/2014/main" id="{48083107-365E-2697-D22F-25A7DDF5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6726381" y="934038"/>
            <a:ext cx="4523587"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01127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ttern of red transparent stripes">
            <a:extLst>
              <a:ext uri="{FF2B5EF4-FFF2-40B4-BE49-F238E27FC236}">
                <a16:creationId xmlns:a16="http://schemas.microsoft.com/office/drawing/2014/main" id="{8356E3D9-8B0B-57DE-F8E6-8850C869F215}"/>
              </a:ext>
            </a:extLst>
          </p:cNvPr>
          <p:cNvPicPr>
            <a:picLocks noChangeAspect="1"/>
          </p:cNvPicPr>
          <p:nvPr/>
        </p:nvPicPr>
        <p:blipFill rotWithShape="1">
          <a:blip r:embed="rId3"/>
          <a:srcRect t="19907" b="23843"/>
          <a:stretch/>
        </p:blipFill>
        <p:spPr>
          <a:xfrm>
            <a:off x="0" y="-15111"/>
            <a:ext cx="12192000" cy="6857990"/>
          </a:xfrm>
          <a:prstGeom prst="rect">
            <a:avLst/>
          </a:prstGeom>
          <a:noFill/>
        </p:spPr>
      </p:pic>
      <p:sp>
        <p:nvSpPr>
          <p:cNvPr id="6" name="Subtitle 5">
            <a:extLst>
              <a:ext uri="{FF2B5EF4-FFF2-40B4-BE49-F238E27FC236}">
                <a16:creationId xmlns:a16="http://schemas.microsoft.com/office/drawing/2014/main" id="{CDC1CED6-E0B1-F4F1-FD72-2DBFC8289968}"/>
              </a:ext>
            </a:extLst>
          </p:cNvPr>
          <p:cNvSpPr>
            <a:spLocks noGrp="1"/>
          </p:cNvSpPr>
          <p:nvPr>
            <p:ph type="subTitle" idx="1"/>
          </p:nvPr>
        </p:nvSpPr>
        <p:spPr>
          <a:xfrm>
            <a:off x="976221" y="425741"/>
            <a:ext cx="10067027" cy="4175185"/>
          </a:xfrm>
        </p:spPr>
        <p:txBody>
          <a:bodyPr>
            <a:normAutofit/>
          </a:bodyPr>
          <a:lstStyle/>
          <a:p>
            <a:pPr algn="ctr">
              <a:lnSpc>
                <a:spcPct val="110000"/>
              </a:lnSpc>
            </a:pPr>
            <a:r>
              <a:rPr lang="en-US" sz="4800" dirty="0">
                <a:solidFill>
                  <a:srgbClr val="FFFFFF"/>
                </a:solidFill>
                <a:effectLst>
                  <a:outerShdw blurRad="38100" dist="38100" dir="2700000" algn="tl">
                    <a:srgbClr val="000000">
                      <a:alpha val="43137"/>
                    </a:srgbClr>
                  </a:outerShdw>
                </a:effectLst>
              </a:rPr>
              <a:t>And everyone who has this hope fixed on Him purifies himself just as He is pure. </a:t>
            </a:r>
          </a:p>
        </p:txBody>
      </p:sp>
      <p:sp>
        <p:nvSpPr>
          <p:cNvPr id="2" name="Title 1">
            <a:extLst>
              <a:ext uri="{FF2B5EF4-FFF2-40B4-BE49-F238E27FC236}">
                <a16:creationId xmlns:a16="http://schemas.microsoft.com/office/drawing/2014/main" id="{18BB58CC-1FA6-C70B-6736-270BF499C1DC}"/>
              </a:ext>
            </a:extLst>
          </p:cNvPr>
          <p:cNvSpPr>
            <a:spLocks noGrp="1"/>
          </p:cNvSpPr>
          <p:nvPr>
            <p:ph type="ctrTitle"/>
          </p:nvPr>
        </p:nvSpPr>
        <p:spPr>
          <a:xfrm>
            <a:off x="0" y="4518101"/>
            <a:ext cx="12192000" cy="2150420"/>
          </a:xfrm>
        </p:spPr>
        <p:txBody>
          <a:bodyPr>
            <a:normAutofit/>
          </a:bodyPr>
          <a:lstStyle/>
          <a:p>
            <a:pPr algn="ctr"/>
            <a:r>
              <a:rPr lang="en-US" dirty="0">
                <a:solidFill>
                  <a:srgbClr val="FFFF00"/>
                </a:solidFill>
                <a:effectLst>
                  <a:outerShdw blurRad="38100" dist="38100" dir="2700000" algn="tl">
                    <a:srgbClr val="000000">
                      <a:alpha val="43137"/>
                    </a:srgbClr>
                  </a:outerShdw>
                </a:effectLst>
              </a:rPr>
              <a:t>     God’s love </a:t>
            </a:r>
            <a:r>
              <a:rPr lang="en-US" u="sng" dirty="0">
                <a:solidFill>
                  <a:srgbClr val="FFFF00"/>
                </a:solidFill>
                <a:effectLst>
                  <a:outerShdw blurRad="38100" dist="38100" dir="2700000" algn="tl">
                    <a:srgbClr val="000000">
                      <a:alpha val="43137"/>
                    </a:srgbClr>
                  </a:outerShdw>
                </a:effectLst>
              </a:rPr>
              <a:t>cleanses</a:t>
            </a:r>
            <a:r>
              <a:rPr lang="en-US" dirty="0">
                <a:solidFill>
                  <a:srgbClr val="FFFF00"/>
                </a:solidFill>
                <a:effectLst>
                  <a:outerShdw blurRad="38100" dist="38100" dir="2700000" algn="tl">
                    <a:srgbClr val="000000">
                      <a:alpha val="43137"/>
                    </a:srgbClr>
                  </a:outerShdw>
                </a:effectLst>
              </a:rPr>
              <a:t> us      </a:t>
            </a:r>
            <a:r>
              <a:rPr lang="en-US" dirty="0">
                <a:solidFill>
                  <a:srgbClr val="FFFFFF"/>
                </a:solidFill>
                <a:effectLst>
                  <a:outerShdw blurRad="38100" dist="38100" dir="2700000" algn="tl">
                    <a:srgbClr val="000000">
                      <a:alpha val="43137"/>
                    </a:srgbClr>
                  </a:outerShdw>
                </a:effectLst>
              </a:rPr>
              <a:t>1 john 3:3 (NASB)</a:t>
            </a:r>
          </a:p>
        </p:txBody>
      </p:sp>
    </p:spTree>
    <p:extLst>
      <p:ext uri="{BB962C8B-B14F-4D97-AF65-F5344CB8AC3E}">
        <p14:creationId xmlns:p14="http://schemas.microsoft.com/office/powerpoint/2010/main" val="1316059727"/>
      </p:ext>
    </p:extLst>
  </p:cSld>
  <p:clrMapOvr>
    <a:masterClrMapping/>
  </p:clrMapOvr>
</p:sld>
</file>

<file path=ppt/theme/theme1.xml><?xml version="1.0" encoding="utf-8"?>
<a:theme xmlns:a="http://schemas.openxmlformats.org/drawingml/2006/main" name="LimelightVTI">
  <a:themeElements>
    <a:clrScheme name="AnalogousFromRegularSeedLeftStep">
      <a:dk1>
        <a:srgbClr val="000000"/>
      </a:dk1>
      <a:lt1>
        <a:srgbClr val="FFFFFF"/>
      </a:lt1>
      <a:dk2>
        <a:srgbClr val="321C1D"/>
      </a:dk2>
      <a:lt2>
        <a:srgbClr val="F0F2F3"/>
      </a:lt2>
      <a:accent1>
        <a:srgbClr val="DF7431"/>
      </a:accent1>
      <a:accent2>
        <a:srgbClr val="CD1F24"/>
      </a:accent2>
      <a:accent3>
        <a:srgbClr val="DF317E"/>
      </a:accent3>
      <a:accent4>
        <a:srgbClr val="CD1FB5"/>
      </a:accent4>
      <a:accent5>
        <a:srgbClr val="AE31DF"/>
      </a:accent5>
      <a:accent6>
        <a:srgbClr val="5B28CF"/>
      </a:accent6>
      <a:hlink>
        <a:srgbClr val="3F8DBF"/>
      </a:hlink>
      <a:folHlink>
        <a:srgbClr val="7F7F7F"/>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melightVTI" id="{7936DCFD-B587-41FD-9126-64F2709ED40B}" vid="{74F41540-78F1-4C56-9EAA-6FA6E9F1D7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321</Words>
  <Application>Microsoft Office PowerPoint</Application>
  <PresentationFormat>Widescreen</PresentationFormat>
  <Paragraphs>41</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Trade Gothic Next Cond</vt:lpstr>
      <vt:lpstr>Trade Gothic Next Light</vt:lpstr>
      <vt:lpstr>LimelightVTI</vt:lpstr>
      <vt:lpstr>“the called, the cultivated, and the cleansed” </vt:lpstr>
      <vt:lpstr>God’s love calls us  </vt:lpstr>
      <vt:lpstr>     God’s love calls us      1 john 3:1 (NASB)</vt:lpstr>
      <vt:lpstr>God’s love compels us</vt:lpstr>
      <vt:lpstr>     God’s love compels us      1 john 3:2 (NASB)</vt:lpstr>
      <vt:lpstr>Phil 3:20-21 (NASB)</vt:lpstr>
      <vt:lpstr>     God’s love compels us      1 john 3:2 (NASB)</vt:lpstr>
      <vt:lpstr>God’s love cleanses us</vt:lpstr>
      <vt:lpstr>     God’s love cleanses us      1 john 3:3 (NASB)</vt:lpstr>
      <vt:lpstr>See  how great  a love…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called, the cultivated, and the cleansed” </dc:title>
  <dc:creator>David Williamson</dc:creator>
  <cp:lastModifiedBy>David Williamson</cp:lastModifiedBy>
  <cp:revision>1</cp:revision>
  <cp:lastPrinted>2023-09-16T15:14:06Z</cp:lastPrinted>
  <dcterms:created xsi:type="dcterms:W3CDTF">2023-09-16T14:36:24Z</dcterms:created>
  <dcterms:modified xsi:type="dcterms:W3CDTF">2023-09-17T00:42:47Z</dcterms:modified>
</cp:coreProperties>
</file>