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8" r:id="rId2"/>
    <p:sldId id="257" r:id="rId3"/>
    <p:sldId id="260" r:id="rId4"/>
    <p:sldId id="262" r:id="rId5"/>
    <p:sldId id="266" r:id="rId6"/>
    <p:sldId id="263" r:id="rId7"/>
    <p:sldId id="264" r:id="rId8"/>
    <p:sldId id="265" r:id="rId9"/>
    <p:sldId id="259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08131C08-70BD-4146-9D25-8F207BC4FBA3}"/>
    <pc:docChg chg="undo custSel addSld modSld">
      <pc:chgData name="David Williamson" userId="a73da8032f1697b1" providerId="LiveId" clId="{08131C08-70BD-4146-9D25-8F207BC4FBA3}" dt="2023-08-25T15:14:11.228" v="320" actId="14100"/>
      <pc:docMkLst>
        <pc:docMk/>
      </pc:docMkLst>
      <pc:sldChg chg="modSp mod">
        <pc:chgData name="David Williamson" userId="a73da8032f1697b1" providerId="LiveId" clId="{08131C08-70BD-4146-9D25-8F207BC4FBA3}" dt="2023-08-25T15:12:57.123" v="214" actId="20577"/>
        <pc:sldMkLst>
          <pc:docMk/>
          <pc:sldMk cId="3655909451" sldId="259"/>
        </pc:sldMkLst>
        <pc:spChg chg="mod">
          <ac:chgData name="David Williamson" userId="a73da8032f1697b1" providerId="LiveId" clId="{08131C08-70BD-4146-9D25-8F207BC4FBA3}" dt="2023-08-25T15:12:57.123" v="214" actId="20577"/>
          <ac:spMkLst>
            <pc:docMk/>
            <pc:sldMk cId="3655909451" sldId="259"/>
            <ac:spMk id="2" creationId="{0EB35BD2-14E0-3BEF-C36F-E25A68AE8944}"/>
          </ac:spMkLst>
        </pc:spChg>
      </pc:sldChg>
      <pc:sldChg chg="addSp delSp modSp new mod setBg setClrOvrMap">
        <pc:chgData name="David Williamson" userId="a73da8032f1697b1" providerId="LiveId" clId="{08131C08-70BD-4146-9D25-8F207BC4FBA3}" dt="2023-08-25T15:11:59.870" v="213" actId="20577"/>
        <pc:sldMkLst>
          <pc:docMk/>
          <pc:sldMk cId="2340045410" sldId="266"/>
        </pc:sldMkLst>
        <pc:spChg chg="mod">
          <ac:chgData name="David Williamson" userId="a73da8032f1697b1" providerId="LiveId" clId="{08131C08-70BD-4146-9D25-8F207BC4FBA3}" dt="2023-08-25T15:11:59.870" v="213" actId="20577"/>
          <ac:spMkLst>
            <pc:docMk/>
            <pc:sldMk cId="2340045410" sldId="266"/>
            <ac:spMk id="2" creationId="{EC653365-E75D-30C1-3FA0-60C94187CC2D}"/>
          </ac:spMkLst>
        </pc:spChg>
        <pc:spChg chg="add del mod">
          <ac:chgData name="David Williamson" userId="a73da8032f1697b1" providerId="LiveId" clId="{08131C08-70BD-4146-9D25-8F207BC4FBA3}" dt="2023-08-25T15:10:40.260" v="105" actId="26606"/>
          <ac:spMkLst>
            <pc:docMk/>
            <pc:sldMk cId="2340045410" sldId="266"/>
            <ac:spMk id="3" creationId="{80F52C96-DA4D-D2AF-0385-B86507E1D2E8}"/>
          </ac:spMkLst>
        </pc:spChg>
        <pc:spChg chg="add del">
          <ac:chgData name="David Williamson" userId="a73da8032f1697b1" providerId="LiveId" clId="{08131C08-70BD-4146-9D25-8F207BC4FBA3}" dt="2023-08-25T15:10:32.162" v="102" actId="26606"/>
          <ac:spMkLst>
            <pc:docMk/>
            <pc:sldMk cId="2340045410" sldId="266"/>
            <ac:spMk id="9" creationId="{B8DD2392-397B-48BF-BEFA-EA1FB881CA85}"/>
          </ac:spMkLst>
        </pc:spChg>
        <pc:spChg chg="add">
          <ac:chgData name="David Williamson" userId="a73da8032f1697b1" providerId="LiveId" clId="{08131C08-70BD-4146-9D25-8F207BC4FBA3}" dt="2023-08-25T15:10:40.260" v="105" actId="26606"/>
          <ac:spMkLst>
            <pc:docMk/>
            <pc:sldMk cId="2340045410" sldId="266"/>
            <ac:spMk id="13" creationId="{F5F792DF-9D0A-4DB6-9A9E-7312F5A7E87D}"/>
          </ac:spMkLst>
        </pc:spChg>
        <pc:spChg chg="add">
          <ac:chgData name="David Williamson" userId="a73da8032f1697b1" providerId="LiveId" clId="{08131C08-70BD-4146-9D25-8F207BC4FBA3}" dt="2023-08-25T15:10:40.260" v="105" actId="26606"/>
          <ac:spMkLst>
            <pc:docMk/>
            <pc:sldMk cId="2340045410" sldId="266"/>
            <ac:spMk id="14" creationId="{F92989FB-1024-49B7-BDF1-B3CE27D48623}"/>
          </ac:spMkLst>
        </pc:spChg>
        <pc:spChg chg="add">
          <ac:chgData name="David Williamson" userId="a73da8032f1697b1" providerId="LiveId" clId="{08131C08-70BD-4146-9D25-8F207BC4FBA3}" dt="2023-08-25T15:10:40.260" v="105" actId="26606"/>
          <ac:spMkLst>
            <pc:docMk/>
            <pc:sldMk cId="2340045410" sldId="266"/>
            <ac:spMk id="15" creationId="{7BC7EA7B-802E-41F4-8926-C4475287AA31}"/>
          </ac:spMkLst>
        </pc:spChg>
        <pc:spChg chg="add">
          <ac:chgData name="David Williamson" userId="a73da8032f1697b1" providerId="LiveId" clId="{08131C08-70BD-4146-9D25-8F207BC4FBA3}" dt="2023-08-25T15:10:40.260" v="105" actId="26606"/>
          <ac:spMkLst>
            <pc:docMk/>
            <pc:sldMk cId="2340045410" sldId="266"/>
            <ac:spMk id="16" creationId="{2987D6F4-EC95-4EF1-A8AD-4B70386CEEC7}"/>
          </ac:spMkLst>
        </pc:spChg>
        <pc:graphicFrameChg chg="add del">
          <ac:chgData name="David Williamson" userId="a73da8032f1697b1" providerId="LiveId" clId="{08131C08-70BD-4146-9D25-8F207BC4FBA3}" dt="2023-08-25T15:10:40.230" v="104" actId="26606"/>
          <ac:graphicFrameMkLst>
            <pc:docMk/>
            <pc:sldMk cId="2340045410" sldId="266"/>
            <ac:graphicFrameMk id="11" creationId="{438B0441-97B9-E604-D402-7902274A6595}"/>
          </ac:graphicFrameMkLst>
        </pc:graphicFrameChg>
        <pc:graphicFrameChg chg="add">
          <ac:chgData name="David Williamson" userId="a73da8032f1697b1" providerId="LiveId" clId="{08131C08-70BD-4146-9D25-8F207BC4FBA3}" dt="2023-08-25T15:10:40.260" v="105" actId="26606"/>
          <ac:graphicFrameMkLst>
            <pc:docMk/>
            <pc:sldMk cId="2340045410" sldId="266"/>
            <ac:graphicFrameMk id="17" creationId="{E523CCB8-EAAC-74A5-D2E1-ABC47FBEE1D4}"/>
          </ac:graphicFrameMkLst>
        </pc:graphicFrameChg>
        <pc:picChg chg="add del">
          <ac:chgData name="David Williamson" userId="a73da8032f1697b1" providerId="LiveId" clId="{08131C08-70BD-4146-9D25-8F207BC4FBA3}" dt="2023-08-25T15:10:32.162" v="102" actId="26606"/>
          <ac:picMkLst>
            <pc:docMk/>
            <pc:sldMk cId="2340045410" sldId="266"/>
            <ac:picMk id="5" creationId="{9B206D50-4209-A2EB-C54F-6BF1155DBC04}"/>
          </ac:picMkLst>
        </pc:picChg>
      </pc:sldChg>
      <pc:sldChg chg="modSp add mod">
        <pc:chgData name="David Williamson" userId="a73da8032f1697b1" providerId="LiveId" clId="{08131C08-70BD-4146-9D25-8F207BC4FBA3}" dt="2023-08-25T15:14:11.228" v="320" actId="14100"/>
        <pc:sldMkLst>
          <pc:docMk/>
          <pc:sldMk cId="3590609657" sldId="267"/>
        </pc:sldMkLst>
        <pc:spChg chg="mod">
          <ac:chgData name="David Williamson" userId="a73da8032f1697b1" providerId="LiveId" clId="{08131C08-70BD-4146-9D25-8F207BC4FBA3}" dt="2023-08-25T15:14:11.228" v="320" actId="14100"/>
          <ac:spMkLst>
            <pc:docMk/>
            <pc:sldMk cId="3590609657" sldId="267"/>
            <ac:spMk id="2" creationId="{0EB35BD2-14E0-3BEF-C36F-E25A68AE894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38CF5E-BA13-4EED-9C68-4AE40C9EF83A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384D005-A975-4DAE-ACF9-558F157EA5B9}">
      <dgm:prSet/>
      <dgm:spPr/>
      <dgm:t>
        <a:bodyPr/>
        <a:lstStyle/>
        <a:p>
          <a:r>
            <a:rPr lang="en-US"/>
            <a:t>Capture</a:t>
          </a:r>
        </a:p>
      </dgm:t>
    </dgm:pt>
    <dgm:pt modelId="{8FF7FE99-7EFD-437B-8BB8-35E61366AEE4}" type="parTrans" cxnId="{6CF1E0A8-92A6-457D-B947-F0A3223848AF}">
      <dgm:prSet/>
      <dgm:spPr/>
      <dgm:t>
        <a:bodyPr/>
        <a:lstStyle/>
        <a:p>
          <a:endParaRPr lang="en-US"/>
        </a:p>
      </dgm:t>
    </dgm:pt>
    <dgm:pt modelId="{F30C95C0-A79C-4FE5-9D80-153FE5A13656}" type="sibTrans" cxnId="{6CF1E0A8-92A6-457D-B947-F0A3223848AF}">
      <dgm:prSet/>
      <dgm:spPr/>
      <dgm:t>
        <a:bodyPr/>
        <a:lstStyle/>
        <a:p>
          <a:endParaRPr lang="en-US"/>
        </a:p>
      </dgm:t>
    </dgm:pt>
    <dgm:pt modelId="{A1C87939-BBA2-41A0-8473-9FB821C03DA0}">
      <dgm:prSet/>
      <dgm:spPr/>
      <dgm:t>
        <a:bodyPr/>
        <a:lstStyle/>
        <a:p>
          <a:r>
            <a:rPr lang="en-US"/>
            <a:t>Capture the heart of man.</a:t>
          </a:r>
        </a:p>
      </dgm:t>
    </dgm:pt>
    <dgm:pt modelId="{0C233EB5-EF21-45C6-ABDA-208AE5BBE552}" type="parTrans" cxnId="{A647FD43-ED5D-474C-A355-BBDF525BFB9B}">
      <dgm:prSet/>
      <dgm:spPr/>
      <dgm:t>
        <a:bodyPr/>
        <a:lstStyle/>
        <a:p>
          <a:endParaRPr lang="en-US"/>
        </a:p>
      </dgm:t>
    </dgm:pt>
    <dgm:pt modelId="{9A5BCFA5-786E-4146-8EF4-A53996BF58E6}" type="sibTrans" cxnId="{A647FD43-ED5D-474C-A355-BBDF525BFB9B}">
      <dgm:prSet/>
      <dgm:spPr/>
      <dgm:t>
        <a:bodyPr/>
        <a:lstStyle/>
        <a:p>
          <a:endParaRPr lang="en-US"/>
        </a:p>
      </dgm:t>
    </dgm:pt>
    <dgm:pt modelId="{E687A1DF-77E1-4FFE-AEAB-E36AAAD9F5C0}">
      <dgm:prSet/>
      <dgm:spPr/>
      <dgm:t>
        <a:bodyPr/>
        <a:lstStyle/>
        <a:p>
          <a:r>
            <a:rPr lang="en-US"/>
            <a:t>Control</a:t>
          </a:r>
        </a:p>
      </dgm:t>
    </dgm:pt>
    <dgm:pt modelId="{59B40CCB-EBEF-4457-86F1-CAB82A9CE8B3}" type="parTrans" cxnId="{F6DEB0FD-0861-4918-AC8B-BAE5F7BC2B46}">
      <dgm:prSet/>
      <dgm:spPr/>
      <dgm:t>
        <a:bodyPr/>
        <a:lstStyle/>
        <a:p>
          <a:endParaRPr lang="en-US"/>
        </a:p>
      </dgm:t>
    </dgm:pt>
    <dgm:pt modelId="{F37FF8C1-FFD4-449B-826A-14D47A505D4F}" type="sibTrans" cxnId="{F6DEB0FD-0861-4918-AC8B-BAE5F7BC2B46}">
      <dgm:prSet/>
      <dgm:spPr/>
      <dgm:t>
        <a:bodyPr/>
        <a:lstStyle/>
        <a:p>
          <a:endParaRPr lang="en-US"/>
        </a:p>
      </dgm:t>
    </dgm:pt>
    <dgm:pt modelId="{8B713333-9FBF-42D7-B19E-E5AE0D9B6374}">
      <dgm:prSet/>
      <dgm:spPr/>
      <dgm:t>
        <a:bodyPr/>
        <a:lstStyle/>
        <a:p>
          <a:r>
            <a:rPr lang="en-US"/>
            <a:t>Control the heart of man.</a:t>
          </a:r>
        </a:p>
      </dgm:t>
    </dgm:pt>
    <dgm:pt modelId="{B0A9301C-04E0-4861-98A7-1243225CBC63}" type="parTrans" cxnId="{E8CC6E72-2DA1-4466-A780-8BB0E7187C3F}">
      <dgm:prSet/>
      <dgm:spPr/>
      <dgm:t>
        <a:bodyPr/>
        <a:lstStyle/>
        <a:p>
          <a:endParaRPr lang="en-US"/>
        </a:p>
      </dgm:t>
    </dgm:pt>
    <dgm:pt modelId="{C26CAE91-E1CD-45C2-808E-B8568AD5EFC4}" type="sibTrans" cxnId="{E8CC6E72-2DA1-4466-A780-8BB0E7187C3F}">
      <dgm:prSet/>
      <dgm:spPr/>
      <dgm:t>
        <a:bodyPr/>
        <a:lstStyle/>
        <a:p>
          <a:endParaRPr lang="en-US"/>
        </a:p>
      </dgm:t>
    </dgm:pt>
    <dgm:pt modelId="{EBCBCC54-6DDF-46E5-9F67-244C20BBBF80}">
      <dgm:prSet/>
      <dgm:spPr/>
      <dgm:t>
        <a:bodyPr/>
        <a:lstStyle/>
        <a:p>
          <a:r>
            <a:rPr lang="en-US"/>
            <a:t>Corrupt</a:t>
          </a:r>
        </a:p>
      </dgm:t>
    </dgm:pt>
    <dgm:pt modelId="{2DC3631C-1F9D-4DBC-87EB-3D48F1567506}" type="parTrans" cxnId="{D4AED31E-786C-44C6-A082-3362293BF000}">
      <dgm:prSet/>
      <dgm:spPr/>
      <dgm:t>
        <a:bodyPr/>
        <a:lstStyle/>
        <a:p>
          <a:endParaRPr lang="en-US"/>
        </a:p>
      </dgm:t>
    </dgm:pt>
    <dgm:pt modelId="{892E1893-09FE-4D3B-9CF1-7CF4C2C795A0}" type="sibTrans" cxnId="{D4AED31E-786C-44C6-A082-3362293BF000}">
      <dgm:prSet/>
      <dgm:spPr/>
      <dgm:t>
        <a:bodyPr/>
        <a:lstStyle/>
        <a:p>
          <a:endParaRPr lang="en-US"/>
        </a:p>
      </dgm:t>
    </dgm:pt>
    <dgm:pt modelId="{5AD69320-B722-4449-9375-634E74587654}">
      <dgm:prSet/>
      <dgm:spPr/>
      <dgm:t>
        <a:bodyPr/>
        <a:lstStyle/>
        <a:p>
          <a:r>
            <a:rPr lang="en-US"/>
            <a:t>Corrupt the heart of man. </a:t>
          </a:r>
        </a:p>
      </dgm:t>
    </dgm:pt>
    <dgm:pt modelId="{81946C9D-7BA2-4C36-920F-3AD63C8127B3}" type="parTrans" cxnId="{0D575197-74E5-44D7-A236-2CC98AB64ACB}">
      <dgm:prSet/>
      <dgm:spPr/>
      <dgm:t>
        <a:bodyPr/>
        <a:lstStyle/>
        <a:p>
          <a:endParaRPr lang="en-US"/>
        </a:p>
      </dgm:t>
    </dgm:pt>
    <dgm:pt modelId="{B87BBDC6-1A3D-48D4-A899-186CC542595C}" type="sibTrans" cxnId="{0D575197-74E5-44D7-A236-2CC98AB64ACB}">
      <dgm:prSet/>
      <dgm:spPr/>
      <dgm:t>
        <a:bodyPr/>
        <a:lstStyle/>
        <a:p>
          <a:endParaRPr lang="en-US"/>
        </a:p>
      </dgm:t>
    </dgm:pt>
    <dgm:pt modelId="{44D8597C-241B-4344-B6E3-7B4F7CD52368}" type="pres">
      <dgm:prSet presAssocID="{C938CF5E-BA13-4EED-9C68-4AE40C9EF83A}" presName="Name0" presStyleCnt="0">
        <dgm:presLayoutVars>
          <dgm:dir/>
          <dgm:animLvl val="lvl"/>
          <dgm:resizeHandles val="exact"/>
        </dgm:presLayoutVars>
      </dgm:prSet>
      <dgm:spPr/>
    </dgm:pt>
    <dgm:pt modelId="{2B15EB93-7EE5-4E8C-9D7E-D815C1DFBC6B}" type="pres">
      <dgm:prSet presAssocID="{8384D005-A975-4DAE-ACF9-558F157EA5B9}" presName="linNode" presStyleCnt="0"/>
      <dgm:spPr/>
    </dgm:pt>
    <dgm:pt modelId="{E6D21E7A-60F9-4EAC-84D0-6FA182F625E0}" type="pres">
      <dgm:prSet presAssocID="{8384D005-A975-4DAE-ACF9-558F157EA5B9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11151A78-1EED-456C-8A39-31F961CC5B3F}" type="pres">
      <dgm:prSet presAssocID="{8384D005-A975-4DAE-ACF9-558F157EA5B9}" presName="descendantText" presStyleLbl="alignNode1" presStyleIdx="0" presStyleCnt="3">
        <dgm:presLayoutVars>
          <dgm:bulletEnabled/>
        </dgm:presLayoutVars>
      </dgm:prSet>
      <dgm:spPr/>
    </dgm:pt>
    <dgm:pt modelId="{C22DB87F-AF10-4288-9872-318F0DF2DB26}" type="pres">
      <dgm:prSet presAssocID="{F30C95C0-A79C-4FE5-9D80-153FE5A13656}" presName="sp" presStyleCnt="0"/>
      <dgm:spPr/>
    </dgm:pt>
    <dgm:pt modelId="{F1EECECF-E961-41AE-AEF9-80228B6A796E}" type="pres">
      <dgm:prSet presAssocID="{E687A1DF-77E1-4FFE-AEAB-E36AAAD9F5C0}" presName="linNode" presStyleCnt="0"/>
      <dgm:spPr/>
    </dgm:pt>
    <dgm:pt modelId="{0C89DBB4-E7D0-4EA9-B995-8DACED47B11B}" type="pres">
      <dgm:prSet presAssocID="{E687A1DF-77E1-4FFE-AEAB-E36AAAD9F5C0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1F702618-8183-4272-83BE-31470C2B335C}" type="pres">
      <dgm:prSet presAssocID="{E687A1DF-77E1-4FFE-AEAB-E36AAAD9F5C0}" presName="descendantText" presStyleLbl="alignNode1" presStyleIdx="1" presStyleCnt="3">
        <dgm:presLayoutVars>
          <dgm:bulletEnabled/>
        </dgm:presLayoutVars>
      </dgm:prSet>
      <dgm:spPr/>
    </dgm:pt>
    <dgm:pt modelId="{59AED246-EDF0-4339-B60F-6D0287FA6A85}" type="pres">
      <dgm:prSet presAssocID="{F37FF8C1-FFD4-449B-826A-14D47A505D4F}" presName="sp" presStyleCnt="0"/>
      <dgm:spPr/>
    </dgm:pt>
    <dgm:pt modelId="{9973B48E-AE52-4D07-98AA-9F9717EA05EA}" type="pres">
      <dgm:prSet presAssocID="{EBCBCC54-6DDF-46E5-9F67-244C20BBBF80}" presName="linNode" presStyleCnt="0"/>
      <dgm:spPr/>
    </dgm:pt>
    <dgm:pt modelId="{E4677A2B-9217-4B54-9B76-72EDA3EEE13F}" type="pres">
      <dgm:prSet presAssocID="{EBCBCC54-6DDF-46E5-9F67-244C20BBBF80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B158816E-E49C-4D35-BEDE-54E69C67AD5D}" type="pres">
      <dgm:prSet presAssocID="{EBCBCC54-6DDF-46E5-9F67-244C20BBBF80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5D6C3104-D3E3-4C39-BFED-722C5C3AFDF8}" type="presOf" srcId="{C938CF5E-BA13-4EED-9C68-4AE40C9EF83A}" destId="{44D8597C-241B-4344-B6E3-7B4F7CD52368}" srcOrd="0" destOrd="0" presId="urn:microsoft.com/office/officeart/2016/7/layout/VerticalHollowActionList"/>
    <dgm:cxn modelId="{D4AED31E-786C-44C6-A082-3362293BF000}" srcId="{C938CF5E-BA13-4EED-9C68-4AE40C9EF83A}" destId="{EBCBCC54-6DDF-46E5-9F67-244C20BBBF80}" srcOrd="2" destOrd="0" parTransId="{2DC3631C-1F9D-4DBC-87EB-3D48F1567506}" sibTransId="{892E1893-09FE-4D3B-9CF1-7CF4C2C795A0}"/>
    <dgm:cxn modelId="{C5122E3B-FFA0-4D8A-9FD3-B1F1A99D6A1F}" type="presOf" srcId="{A1C87939-BBA2-41A0-8473-9FB821C03DA0}" destId="{11151A78-1EED-456C-8A39-31F961CC5B3F}" srcOrd="0" destOrd="0" presId="urn:microsoft.com/office/officeart/2016/7/layout/VerticalHollowActionList"/>
    <dgm:cxn modelId="{A647FD43-ED5D-474C-A355-BBDF525BFB9B}" srcId="{8384D005-A975-4DAE-ACF9-558F157EA5B9}" destId="{A1C87939-BBA2-41A0-8473-9FB821C03DA0}" srcOrd="0" destOrd="0" parTransId="{0C233EB5-EF21-45C6-ABDA-208AE5BBE552}" sibTransId="{9A5BCFA5-786E-4146-8EF4-A53996BF58E6}"/>
    <dgm:cxn modelId="{5113BC6C-9201-40BD-9E54-8A531DE4C6C1}" type="presOf" srcId="{E687A1DF-77E1-4FFE-AEAB-E36AAAD9F5C0}" destId="{0C89DBB4-E7D0-4EA9-B995-8DACED47B11B}" srcOrd="0" destOrd="0" presId="urn:microsoft.com/office/officeart/2016/7/layout/VerticalHollowActionList"/>
    <dgm:cxn modelId="{E8CC6E72-2DA1-4466-A780-8BB0E7187C3F}" srcId="{E687A1DF-77E1-4FFE-AEAB-E36AAAD9F5C0}" destId="{8B713333-9FBF-42D7-B19E-E5AE0D9B6374}" srcOrd="0" destOrd="0" parTransId="{B0A9301C-04E0-4861-98A7-1243225CBC63}" sibTransId="{C26CAE91-E1CD-45C2-808E-B8568AD5EFC4}"/>
    <dgm:cxn modelId="{0D575197-74E5-44D7-A236-2CC98AB64ACB}" srcId="{EBCBCC54-6DDF-46E5-9F67-244C20BBBF80}" destId="{5AD69320-B722-4449-9375-634E74587654}" srcOrd="0" destOrd="0" parTransId="{81946C9D-7BA2-4C36-920F-3AD63C8127B3}" sibTransId="{B87BBDC6-1A3D-48D4-A899-186CC542595C}"/>
    <dgm:cxn modelId="{4DDB069A-D7E7-4340-86E4-00AEC77752DF}" type="presOf" srcId="{8B713333-9FBF-42D7-B19E-E5AE0D9B6374}" destId="{1F702618-8183-4272-83BE-31470C2B335C}" srcOrd="0" destOrd="0" presId="urn:microsoft.com/office/officeart/2016/7/layout/VerticalHollowActionList"/>
    <dgm:cxn modelId="{6CF1E0A8-92A6-457D-B947-F0A3223848AF}" srcId="{C938CF5E-BA13-4EED-9C68-4AE40C9EF83A}" destId="{8384D005-A975-4DAE-ACF9-558F157EA5B9}" srcOrd="0" destOrd="0" parTransId="{8FF7FE99-7EFD-437B-8BB8-35E61366AEE4}" sibTransId="{F30C95C0-A79C-4FE5-9D80-153FE5A13656}"/>
    <dgm:cxn modelId="{E48CADCF-509A-440D-8739-CD67E67337B7}" type="presOf" srcId="{8384D005-A975-4DAE-ACF9-558F157EA5B9}" destId="{E6D21E7A-60F9-4EAC-84D0-6FA182F625E0}" srcOrd="0" destOrd="0" presId="urn:microsoft.com/office/officeart/2016/7/layout/VerticalHollowActionList"/>
    <dgm:cxn modelId="{88D702D4-A0D0-4D87-9214-B36A5B22203A}" type="presOf" srcId="{5AD69320-B722-4449-9375-634E74587654}" destId="{B158816E-E49C-4D35-BEDE-54E69C67AD5D}" srcOrd="0" destOrd="0" presId="urn:microsoft.com/office/officeart/2016/7/layout/VerticalHollowActionList"/>
    <dgm:cxn modelId="{D1E57ADB-9052-4468-8004-CD2DA2DA573E}" type="presOf" srcId="{EBCBCC54-6DDF-46E5-9F67-244C20BBBF80}" destId="{E4677A2B-9217-4B54-9B76-72EDA3EEE13F}" srcOrd="0" destOrd="0" presId="urn:microsoft.com/office/officeart/2016/7/layout/VerticalHollowActionList"/>
    <dgm:cxn modelId="{F6DEB0FD-0861-4918-AC8B-BAE5F7BC2B46}" srcId="{C938CF5E-BA13-4EED-9C68-4AE40C9EF83A}" destId="{E687A1DF-77E1-4FFE-AEAB-E36AAAD9F5C0}" srcOrd="1" destOrd="0" parTransId="{59B40CCB-EBEF-4457-86F1-CAB82A9CE8B3}" sibTransId="{F37FF8C1-FFD4-449B-826A-14D47A505D4F}"/>
    <dgm:cxn modelId="{2DED5EB1-7EFC-4AA4-952B-923723CADA22}" type="presParOf" srcId="{44D8597C-241B-4344-B6E3-7B4F7CD52368}" destId="{2B15EB93-7EE5-4E8C-9D7E-D815C1DFBC6B}" srcOrd="0" destOrd="0" presId="urn:microsoft.com/office/officeart/2016/7/layout/VerticalHollowActionList"/>
    <dgm:cxn modelId="{67661EDE-91B2-4833-AD1D-E5E963BDCA3C}" type="presParOf" srcId="{2B15EB93-7EE5-4E8C-9D7E-D815C1DFBC6B}" destId="{E6D21E7A-60F9-4EAC-84D0-6FA182F625E0}" srcOrd="0" destOrd="0" presId="urn:microsoft.com/office/officeart/2016/7/layout/VerticalHollowActionList"/>
    <dgm:cxn modelId="{4A30B4D2-03D4-42B5-AFC1-FE7B12D6CD46}" type="presParOf" srcId="{2B15EB93-7EE5-4E8C-9D7E-D815C1DFBC6B}" destId="{11151A78-1EED-456C-8A39-31F961CC5B3F}" srcOrd="1" destOrd="0" presId="urn:microsoft.com/office/officeart/2016/7/layout/VerticalHollowActionList"/>
    <dgm:cxn modelId="{03F3E0D3-81AD-47AF-AE04-C186EC642966}" type="presParOf" srcId="{44D8597C-241B-4344-B6E3-7B4F7CD52368}" destId="{C22DB87F-AF10-4288-9872-318F0DF2DB26}" srcOrd="1" destOrd="0" presId="urn:microsoft.com/office/officeart/2016/7/layout/VerticalHollowActionList"/>
    <dgm:cxn modelId="{41D98010-ED37-4D4E-95B2-D4FBFED6CB1B}" type="presParOf" srcId="{44D8597C-241B-4344-B6E3-7B4F7CD52368}" destId="{F1EECECF-E961-41AE-AEF9-80228B6A796E}" srcOrd="2" destOrd="0" presId="urn:microsoft.com/office/officeart/2016/7/layout/VerticalHollowActionList"/>
    <dgm:cxn modelId="{5E17DF3D-7B9F-4B08-A866-F9D3F79399D5}" type="presParOf" srcId="{F1EECECF-E961-41AE-AEF9-80228B6A796E}" destId="{0C89DBB4-E7D0-4EA9-B995-8DACED47B11B}" srcOrd="0" destOrd="0" presId="urn:microsoft.com/office/officeart/2016/7/layout/VerticalHollowActionList"/>
    <dgm:cxn modelId="{49269066-A311-43ED-915C-CCDE1E860DCF}" type="presParOf" srcId="{F1EECECF-E961-41AE-AEF9-80228B6A796E}" destId="{1F702618-8183-4272-83BE-31470C2B335C}" srcOrd="1" destOrd="0" presId="urn:microsoft.com/office/officeart/2016/7/layout/VerticalHollowActionList"/>
    <dgm:cxn modelId="{C7111EC3-227D-4979-86A0-0FD8B220C9D8}" type="presParOf" srcId="{44D8597C-241B-4344-B6E3-7B4F7CD52368}" destId="{59AED246-EDF0-4339-B60F-6D0287FA6A85}" srcOrd="3" destOrd="0" presId="urn:microsoft.com/office/officeart/2016/7/layout/VerticalHollowActionList"/>
    <dgm:cxn modelId="{A88CA2BF-A278-4692-B45E-EC82584EFCB7}" type="presParOf" srcId="{44D8597C-241B-4344-B6E3-7B4F7CD52368}" destId="{9973B48E-AE52-4D07-98AA-9F9717EA05EA}" srcOrd="4" destOrd="0" presId="urn:microsoft.com/office/officeart/2016/7/layout/VerticalHollowActionList"/>
    <dgm:cxn modelId="{358123F1-8503-4157-8824-018F9CF3377E}" type="presParOf" srcId="{9973B48E-AE52-4D07-98AA-9F9717EA05EA}" destId="{E4677A2B-9217-4B54-9B76-72EDA3EEE13F}" srcOrd="0" destOrd="0" presId="urn:microsoft.com/office/officeart/2016/7/layout/VerticalHollowActionList"/>
    <dgm:cxn modelId="{A327AD46-6019-40B9-9334-A9C9DB197B94}" type="presParOf" srcId="{9973B48E-AE52-4D07-98AA-9F9717EA05EA}" destId="{B158816E-E49C-4D35-BEDE-54E69C67AD5D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51A78-1EED-456C-8A39-31F961CC5B3F}">
      <dsp:nvSpPr>
        <dsp:cNvPr id="0" name=""/>
        <dsp:cNvSpPr/>
      </dsp:nvSpPr>
      <dsp:spPr>
        <a:xfrm>
          <a:off x="1402474" y="1471"/>
          <a:ext cx="5609896" cy="150839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848" tIns="383132" rIns="108848" bIns="38313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Capture the heart of man.</a:t>
          </a:r>
        </a:p>
      </dsp:txBody>
      <dsp:txXfrm>
        <a:off x="1402474" y="1471"/>
        <a:ext cx="5609896" cy="1508393"/>
      </dsp:txXfrm>
    </dsp:sp>
    <dsp:sp modelId="{E6D21E7A-60F9-4EAC-84D0-6FA182F625E0}">
      <dsp:nvSpPr>
        <dsp:cNvPr id="0" name=""/>
        <dsp:cNvSpPr/>
      </dsp:nvSpPr>
      <dsp:spPr>
        <a:xfrm>
          <a:off x="0" y="1471"/>
          <a:ext cx="1402474" cy="15083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14" tIns="148996" rIns="74214" bIns="14899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Capture</a:t>
          </a:r>
        </a:p>
      </dsp:txBody>
      <dsp:txXfrm>
        <a:off x="0" y="1471"/>
        <a:ext cx="1402474" cy="1508393"/>
      </dsp:txXfrm>
    </dsp:sp>
    <dsp:sp modelId="{1F702618-8183-4272-83BE-31470C2B335C}">
      <dsp:nvSpPr>
        <dsp:cNvPr id="0" name=""/>
        <dsp:cNvSpPr/>
      </dsp:nvSpPr>
      <dsp:spPr>
        <a:xfrm>
          <a:off x="1402474" y="1600368"/>
          <a:ext cx="5609896" cy="1508393"/>
        </a:xfrm>
        <a:prstGeom prst="rect">
          <a:avLst/>
        </a:prstGeom>
        <a:gradFill rotWithShape="0">
          <a:gsLst>
            <a:gs pos="0">
              <a:schemeClr val="accent2">
                <a:hueOff val="758111"/>
                <a:satOff val="-1921"/>
                <a:lumOff val="-588"/>
                <a:alphaOff val="0"/>
                <a:tint val="98000"/>
                <a:lumMod val="110000"/>
              </a:schemeClr>
            </a:gs>
            <a:gs pos="84000">
              <a:schemeClr val="accent2">
                <a:hueOff val="758111"/>
                <a:satOff val="-1921"/>
                <a:lumOff val="-588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758111"/>
              <a:satOff val="-1921"/>
              <a:lumOff val="-58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848" tIns="383132" rIns="108848" bIns="38313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Control the heart of man.</a:t>
          </a:r>
        </a:p>
      </dsp:txBody>
      <dsp:txXfrm>
        <a:off x="1402474" y="1600368"/>
        <a:ext cx="5609896" cy="1508393"/>
      </dsp:txXfrm>
    </dsp:sp>
    <dsp:sp modelId="{0C89DBB4-E7D0-4EA9-B995-8DACED47B11B}">
      <dsp:nvSpPr>
        <dsp:cNvPr id="0" name=""/>
        <dsp:cNvSpPr/>
      </dsp:nvSpPr>
      <dsp:spPr>
        <a:xfrm>
          <a:off x="0" y="1600368"/>
          <a:ext cx="1402474" cy="15083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758111"/>
              <a:satOff val="-1921"/>
              <a:lumOff val="-5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14" tIns="148996" rIns="74214" bIns="14899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Control</a:t>
          </a:r>
        </a:p>
      </dsp:txBody>
      <dsp:txXfrm>
        <a:off x="0" y="1600368"/>
        <a:ext cx="1402474" cy="1508393"/>
      </dsp:txXfrm>
    </dsp:sp>
    <dsp:sp modelId="{B158816E-E49C-4D35-BEDE-54E69C67AD5D}">
      <dsp:nvSpPr>
        <dsp:cNvPr id="0" name=""/>
        <dsp:cNvSpPr/>
      </dsp:nvSpPr>
      <dsp:spPr>
        <a:xfrm>
          <a:off x="1402474" y="3199265"/>
          <a:ext cx="5609896" cy="1508393"/>
        </a:xfrm>
        <a:prstGeom prst="rect">
          <a:avLst/>
        </a:prstGeom>
        <a:gradFill rotWithShape="0">
          <a:gsLst>
            <a:gs pos="0">
              <a:schemeClr val="accent2">
                <a:hueOff val="1516222"/>
                <a:satOff val="-3841"/>
                <a:lumOff val="-1176"/>
                <a:alphaOff val="0"/>
                <a:tint val="98000"/>
                <a:lumMod val="110000"/>
              </a:schemeClr>
            </a:gs>
            <a:gs pos="84000">
              <a:schemeClr val="accent2">
                <a:hueOff val="1516222"/>
                <a:satOff val="-3841"/>
                <a:lumOff val="-1176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1516222"/>
              <a:satOff val="-3841"/>
              <a:lumOff val="-117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848" tIns="383132" rIns="108848" bIns="38313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Corrupt the heart of man. </a:t>
          </a:r>
        </a:p>
      </dsp:txBody>
      <dsp:txXfrm>
        <a:off x="1402474" y="3199265"/>
        <a:ext cx="5609896" cy="1508393"/>
      </dsp:txXfrm>
    </dsp:sp>
    <dsp:sp modelId="{E4677A2B-9217-4B54-9B76-72EDA3EEE13F}">
      <dsp:nvSpPr>
        <dsp:cNvPr id="0" name=""/>
        <dsp:cNvSpPr/>
      </dsp:nvSpPr>
      <dsp:spPr>
        <a:xfrm>
          <a:off x="0" y="3199265"/>
          <a:ext cx="1402474" cy="15083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1516222"/>
              <a:satOff val="-3841"/>
              <a:lumOff val="-11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14" tIns="148996" rIns="74214" bIns="14899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Corrupt</a:t>
          </a:r>
        </a:p>
      </dsp:txBody>
      <dsp:txXfrm>
        <a:off x="0" y="3199265"/>
        <a:ext cx="1402474" cy="1508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7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8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3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26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5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5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7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34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80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37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8/25/2023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7548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3BABC-D50B-3BDA-72C3-D10611D6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56D4E-73AB-3E24-86E3-21B9A00B2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EB8A75-2270-87D2-5F8E-CA2FAE5BB2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45"/>
            <a:ext cx="12192000" cy="6834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79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524398-BFB4-4C4A-8317-83B8729F9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Maze">
            <a:extLst>
              <a:ext uri="{FF2B5EF4-FFF2-40B4-BE49-F238E27FC236}">
                <a16:creationId xmlns:a16="http://schemas.microsoft.com/office/drawing/2014/main" id="{CBAEC411-74B1-19FF-0D88-AE0D4EF678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4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B35BD2-14E0-3BEF-C36F-E25A68AE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7" y="1594811"/>
            <a:ext cx="6472261" cy="346026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</a:t>
            </a:r>
            <a:r>
              <a:rPr lang="en-US" sz="48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will </a:t>
            </a:r>
            <a:r>
              <a:rPr lang="en-US" sz="4800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spend eternity?</a:t>
            </a:r>
            <a:endParaRPr lang="en-US" sz="9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31935" y="1397930"/>
            <a:ext cx="6858003" cy="4062128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4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0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AAAB002-E48E-4009-828A-511F7A828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hammer on top of a book&#10;&#10;Description automatically generated">
            <a:extLst>
              <a:ext uri="{FF2B5EF4-FFF2-40B4-BE49-F238E27FC236}">
                <a16:creationId xmlns:a16="http://schemas.microsoft.com/office/drawing/2014/main" id="{431911D2-CAAB-52AD-FA55-8D9C674F2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9" r="21907" b="9090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7EF55D5-23F0-4398-B16B-AEF5778C3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7" y="423123"/>
            <a:ext cx="4216219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F32581-CAA1-43C6-8532-DC56C8435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7" y="601200"/>
            <a:ext cx="4214869" cy="5757055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DCA4-68C7-6244-B641-9D4A7E8D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518" y="697902"/>
            <a:ext cx="4374836" cy="8807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Satan desires to:</a:t>
            </a:r>
            <a:endParaRPr lang="en-US" sz="3600" b="0" kern="1200" cap="all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049BA-9E44-72CB-4C38-843A810CBBE1}"/>
              </a:ext>
            </a:extLst>
          </p:cNvPr>
          <p:cNvSpPr/>
          <p:nvPr/>
        </p:nvSpPr>
        <p:spPr>
          <a:xfrm>
            <a:off x="678531" y="1850071"/>
            <a:ext cx="3730810" cy="3505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5400" b="1" i="1" u="sng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CAPTURE</a:t>
            </a:r>
            <a:r>
              <a:rPr lang="en-US" sz="54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40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heart of man.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2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- James 1:13-15  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2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- 1 Peter 5:8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5053A6-E2C5-C8BF-CF6B-8594F1EB95EC}"/>
              </a:ext>
            </a:extLst>
          </p:cNvPr>
          <p:cNvSpPr/>
          <p:nvPr/>
        </p:nvSpPr>
        <p:spPr>
          <a:xfrm>
            <a:off x="10231128" y="5367917"/>
            <a:ext cx="232030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536019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AAAB002-E48E-4009-828A-511F7A828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hammer on top of a book&#10;&#10;Description automatically generated">
            <a:extLst>
              <a:ext uri="{FF2B5EF4-FFF2-40B4-BE49-F238E27FC236}">
                <a16:creationId xmlns:a16="http://schemas.microsoft.com/office/drawing/2014/main" id="{431911D2-CAAB-52AD-FA55-8D9C674F2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9" r="21907" b="9090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7EF55D5-23F0-4398-B16B-AEF5778C3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7" y="423123"/>
            <a:ext cx="4216219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F32581-CAA1-43C6-8532-DC56C8435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7" y="601200"/>
            <a:ext cx="4214869" cy="5757055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DCA4-68C7-6244-B641-9D4A7E8D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518" y="697902"/>
            <a:ext cx="4374836" cy="8807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Satan desires to:</a:t>
            </a:r>
            <a:endParaRPr lang="en-US" sz="3600" b="0" kern="1200" cap="all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049BA-9E44-72CB-4C38-843A810CBBE1}"/>
              </a:ext>
            </a:extLst>
          </p:cNvPr>
          <p:cNvSpPr/>
          <p:nvPr/>
        </p:nvSpPr>
        <p:spPr>
          <a:xfrm>
            <a:off x="678531" y="1850071"/>
            <a:ext cx="3833084" cy="3505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5400" b="1" i="1" u="sng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CONTROL</a:t>
            </a:r>
            <a:r>
              <a:rPr lang="en-US" sz="54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40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heart of man.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2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- Romans 12:2 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2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- 1 Corinthians 15:33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09EA2B-CFA6-5B21-C185-ED18DA441BD7}"/>
              </a:ext>
            </a:extLst>
          </p:cNvPr>
          <p:cNvSpPr/>
          <p:nvPr/>
        </p:nvSpPr>
        <p:spPr>
          <a:xfrm>
            <a:off x="10946647" y="5355272"/>
            <a:ext cx="1133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33798396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AAAB002-E48E-4009-828A-511F7A828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hammer on top of a book&#10;&#10;Description automatically generated">
            <a:extLst>
              <a:ext uri="{FF2B5EF4-FFF2-40B4-BE49-F238E27FC236}">
                <a16:creationId xmlns:a16="http://schemas.microsoft.com/office/drawing/2014/main" id="{431911D2-CAAB-52AD-FA55-8D9C674F2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99" r="21907" b="9090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7EF55D5-23F0-4398-B16B-AEF5778C30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7" y="423123"/>
            <a:ext cx="4216219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F32581-CAA1-43C6-8532-DC56C8435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7" y="601200"/>
            <a:ext cx="4214869" cy="5757055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DCA4-68C7-6244-B641-9D4A7E8D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518" y="697902"/>
            <a:ext cx="4374836" cy="8807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Satan desires to:</a:t>
            </a:r>
            <a:endParaRPr lang="en-US" sz="3600" b="0" kern="1200" cap="all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049BA-9E44-72CB-4C38-843A810CBBE1}"/>
              </a:ext>
            </a:extLst>
          </p:cNvPr>
          <p:cNvSpPr/>
          <p:nvPr/>
        </p:nvSpPr>
        <p:spPr>
          <a:xfrm>
            <a:off x="678531" y="1850071"/>
            <a:ext cx="3833084" cy="3505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5400" b="1" i="1" u="sng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CORRUPT</a:t>
            </a:r>
            <a:r>
              <a:rPr lang="en-US" sz="54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40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heart of man.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2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- John 10:10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2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- Titus 1:15-16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09EA2B-CFA6-5B21-C185-ED18DA441BD7}"/>
              </a:ext>
            </a:extLst>
          </p:cNvPr>
          <p:cNvSpPr/>
          <p:nvPr/>
        </p:nvSpPr>
        <p:spPr>
          <a:xfrm>
            <a:off x="10946647" y="5355272"/>
            <a:ext cx="1133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094780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653365-E75D-30C1-3FA0-60C94187C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4" y="1037967"/>
            <a:ext cx="3534340" cy="4709131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The Spiritual Battle for Your Soul . . . </a:t>
            </a:r>
            <a:b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b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b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b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Satan desires to: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BC7EA7B-802E-41F4-8926-C4475287A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E523CCB8-EAAC-74A5-D2E1-ABC47FBEE1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681607"/>
              </p:ext>
            </p:extLst>
          </p:nvPr>
        </p:nvGraphicFramePr>
        <p:xfrm>
          <a:off x="4598438" y="1207783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00454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hammer on top of a book&#10;&#10;Description automatically generated">
            <a:extLst>
              <a:ext uri="{FF2B5EF4-FFF2-40B4-BE49-F238E27FC236}">
                <a16:creationId xmlns:a16="http://schemas.microsoft.com/office/drawing/2014/main" id="{431911D2-CAAB-52AD-FA55-8D9C674F2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1" r="944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831CBB7-4817-4B54-A7F9-0AE2D0C47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7029" y="457200"/>
            <a:ext cx="5010912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BC321D-B05F-4857-8880-97F61B9B7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7791" y="601200"/>
            <a:ext cx="5009388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DCA4-68C7-6244-B641-9D4A7E8D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184" y="938022"/>
            <a:ext cx="4389261" cy="8648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b="0" kern="1200" cap="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God desires to: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049BA-9E44-72CB-4C38-843A810CBBE1}"/>
              </a:ext>
            </a:extLst>
          </p:cNvPr>
          <p:cNvSpPr/>
          <p:nvPr/>
        </p:nvSpPr>
        <p:spPr>
          <a:xfrm>
            <a:off x="6966183" y="1926797"/>
            <a:ext cx="4389262" cy="3788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5400" b="1" i="1" u="sng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CONVICT</a:t>
            </a:r>
            <a:endParaRPr lang="en-US" sz="5400" i="1" u="sng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6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heart of man.</a:t>
            </a: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sz="3600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26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(As in to “bring under conviction.”)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43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John 16:8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09EA2B-CFA6-5B21-C185-ED18DA441BD7}"/>
              </a:ext>
            </a:extLst>
          </p:cNvPr>
          <p:cNvSpPr/>
          <p:nvPr/>
        </p:nvSpPr>
        <p:spPr>
          <a:xfrm>
            <a:off x="180881" y="5325103"/>
            <a:ext cx="1133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96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494907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hammer on top of a book&#10;&#10;Description automatically generated">
            <a:extLst>
              <a:ext uri="{FF2B5EF4-FFF2-40B4-BE49-F238E27FC236}">
                <a16:creationId xmlns:a16="http://schemas.microsoft.com/office/drawing/2014/main" id="{431911D2-CAAB-52AD-FA55-8D9C674F2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1" r="944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831CBB7-4817-4B54-A7F9-0AE2D0C47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7029" y="457200"/>
            <a:ext cx="5010912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BC321D-B05F-4857-8880-97F61B9B7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7791" y="601200"/>
            <a:ext cx="5009388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DCA4-68C7-6244-B641-9D4A7E8D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184" y="938022"/>
            <a:ext cx="4389261" cy="8648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b="0" kern="1200" cap="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God desires to: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049BA-9E44-72CB-4C38-843A810CBBE1}"/>
              </a:ext>
            </a:extLst>
          </p:cNvPr>
          <p:cNvSpPr/>
          <p:nvPr/>
        </p:nvSpPr>
        <p:spPr>
          <a:xfrm>
            <a:off x="6966183" y="1926797"/>
            <a:ext cx="4389262" cy="3788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5400" b="1" i="1" u="sng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CULTIVATE</a:t>
            </a:r>
            <a:endParaRPr lang="en-US" sz="5400" i="1" u="sng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6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heart of man.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9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Proverbs 14:23</a:t>
            </a: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9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Mark 4:1-8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09EA2B-CFA6-5B21-C185-ED18DA441BD7}"/>
              </a:ext>
            </a:extLst>
          </p:cNvPr>
          <p:cNvSpPr/>
          <p:nvPr/>
        </p:nvSpPr>
        <p:spPr>
          <a:xfrm>
            <a:off x="180881" y="5325103"/>
            <a:ext cx="1133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96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3203344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hammer on top of a book&#10;&#10;Description automatically generated">
            <a:extLst>
              <a:ext uri="{FF2B5EF4-FFF2-40B4-BE49-F238E27FC236}">
                <a16:creationId xmlns:a16="http://schemas.microsoft.com/office/drawing/2014/main" id="{431911D2-CAAB-52AD-FA55-8D9C674F2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1" r="944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831CBB7-4817-4B54-A7F9-0AE2D0C47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7029" y="457200"/>
            <a:ext cx="5010912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BC321D-B05F-4857-8880-97F61B9B7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7791" y="601200"/>
            <a:ext cx="5009388" cy="578936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DCA4-68C7-6244-B641-9D4A7E8D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184" y="938022"/>
            <a:ext cx="4389261" cy="8648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b="0" kern="1200" cap="all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God desires to: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B049BA-9E44-72CB-4C38-843A810CBBE1}"/>
              </a:ext>
            </a:extLst>
          </p:cNvPr>
          <p:cNvSpPr/>
          <p:nvPr/>
        </p:nvSpPr>
        <p:spPr>
          <a:xfrm>
            <a:off x="6966183" y="1926797"/>
            <a:ext cx="4389262" cy="3788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5400" b="1" i="1" u="sng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COMMISSION</a:t>
            </a:r>
            <a:endParaRPr lang="en-US" sz="5400" i="1" u="sng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6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heart of man.</a:t>
            </a: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endParaRPr lang="en-US" i="1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3900" i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Matthew 28:19-20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09EA2B-CFA6-5B21-C185-ED18DA441BD7}"/>
              </a:ext>
            </a:extLst>
          </p:cNvPr>
          <p:cNvSpPr/>
          <p:nvPr/>
        </p:nvSpPr>
        <p:spPr>
          <a:xfrm>
            <a:off x="180881" y="5325103"/>
            <a:ext cx="1133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96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2706041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524398-BFB4-4C4A-8317-83B8729F9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Maze">
            <a:extLst>
              <a:ext uri="{FF2B5EF4-FFF2-40B4-BE49-F238E27FC236}">
                <a16:creationId xmlns:a16="http://schemas.microsoft.com/office/drawing/2014/main" id="{CBAEC411-74B1-19FF-0D88-AE0D4EF678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4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B35BD2-14E0-3BEF-C36F-E25A68AE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7" y="1594811"/>
            <a:ext cx="6472261" cy="320969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b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Eternity is </a:t>
            </a:r>
            <a:br>
              <a:rPr lang="en-US" sz="5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long to </a:t>
            </a:r>
            <a:br>
              <a:rPr lang="en-US" sz="5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wrong!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31935" y="1397930"/>
            <a:ext cx="6858003" cy="4062128"/>
          </a:xfrm>
          <a:prstGeom prst="rect">
            <a:avLst/>
          </a:prstGeom>
          <a:gradFill flip="none" rotWithShape="1">
            <a:gsLst>
              <a:gs pos="48000">
                <a:schemeClr val="tx1">
                  <a:alpha val="24000"/>
                </a:schemeClr>
              </a:gs>
              <a:gs pos="85000">
                <a:schemeClr val="tx1">
                  <a:alpha val="4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0945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RightStep">
      <a:dk1>
        <a:srgbClr val="000000"/>
      </a:dk1>
      <a:lt1>
        <a:srgbClr val="FFFFFF"/>
      </a:lt1>
      <a:dk2>
        <a:srgbClr val="3E3423"/>
      </a:dk2>
      <a:lt2>
        <a:srgbClr val="E2E8E7"/>
      </a:lt2>
      <a:accent1>
        <a:srgbClr val="C6969F"/>
      </a:accent1>
      <a:accent2>
        <a:srgbClr val="BA8C7F"/>
      </a:accent2>
      <a:accent3>
        <a:srgbClr val="B4A17F"/>
      </a:accent3>
      <a:accent4>
        <a:srgbClr val="A4A772"/>
      </a:accent4>
      <a:accent5>
        <a:srgbClr val="96AA81"/>
      </a:accent5>
      <a:accent6>
        <a:srgbClr val="7DAF77"/>
      </a:accent6>
      <a:hlink>
        <a:srgbClr val="568E84"/>
      </a:hlink>
      <a:folHlink>
        <a:srgbClr val="7F7F7F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184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Tw Cen MT</vt:lpstr>
      <vt:lpstr>Wingdings 2</vt:lpstr>
      <vt:lpstr>DividendVTI</vt:lpstr>
      <vt:lpstr>PowerPoint Presentation</vt:lpstr>
      <vt:lpstr>Satan desires to:</vt:lpstr>
      <vt:lpstr>Satan desires to:</vt:lpstr>
      <vt:lpstr>Satan desires to:</vt:lpstr>
      <vt:lpstr>The Spiritual Battle for Your Soul . . .     Satan desires to:</vt:lpstr>
      <vt:lpstr>God desires to:</vt:lpstr>
      <vt:lpstr>God desires to:</vt:lpstr>
      <vt:lpstr>God desires to:</vt:lpstr>
      <vt:lpstr> Eternity is  too long to  be wrong!</vt:lpstr>
      <vt:lpstr>What about you?  Where will you  spend eternity?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Williamson</dc:creator>
  <cp:lastModifiedBy>David Williamson</cp:lastModifiedBy>
  <cp:revision>1</cp:revision>
  <dcterms:created xsi:type="dcterms:W3CDTF">2023-08-25T14:35:51Z</dcterms:created>
  <dcterms:modified xsi:type="dcterms:W3CDTF">2023-08-25T15:14:17Z</dcterms:modified>
</cp:coreProperties>
</file>