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70" r:id="rId3"/>
    <p:sldId id="264" r:id="rId4"/>
    <p:sldId id="267" r:id="rId5"/>
    <p:sldId id="257" r:id="rId6"/>
    <p:sldId id="275" r:id="rId7"/>
    <p:sldId id="273" r:id="rId8"/>
    <p:sldId id="276" r:id="rId9"/>
    <p:sldId id="258" r:id="rId10"/>
    <p:sldId id="274" r:id="rId11"/>
    <p:sldId id="261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8/19/2023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47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D24A4-5FEC-4062-8995-EB21925B3B40}" type="datetime1">
              <a:rPr lang="en-US" smtClean="0"/>
              <a:t>8/19/2023</a:t>
            </a:fld>
            <a:endParaRPr lang="en-U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3905187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D24A4-5FEC-4062-8995-EB21925B3B40}" type="datetime1">
              <a:rPr lang="en-US" smtClean="0"/>
              <a:t>8/19/2023</a:t>
            </a:fld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683690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D24A4-5FEC-4062-8995-EB21925B3B40}" type="datetime1">
              <a:rPr lang="en-US" smtClean="0"/>
              <a:t>8/19/2023</a:t>
            </a:fld>
            <a:endParaRPr lang="en-US" sz="1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4969009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12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42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8/19/2023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2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8/19/2023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8/19/2023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54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4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8/19/2023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82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8/19/2023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9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4A8D24A4-5FEC-4062-8995-EB21925B3B40}" type="datetime1">
              <a:rPr lang="en-US" smtClean="0"/>
              <a:t>8/19/2023</a:t>
            </a:fld>
            <a:endParaRPr lang="en-US" sz="1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sz="10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02225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4A8D24A4-5FEC-4062-8995-EB21925B3B40}" type="datetime1">
              <a:rPr lang="en-US" smtClean="0"/>
              <a:t>8/19/2023</a:t>
            </a:fld>
            <a:endParaRPr lang="en-US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0971312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047A07-72EC-41BC-A55F-C264F639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D930A8-AF27-9E1B-5006-219652FFC8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36168" b="758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A684E4-5119-58DA-B12C-AD3740F0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3737" y="1949529"/>
            <a:ext cx="10572000" cy="1794385"/>
          </a:xfrm>
        </p:spPr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MINISTRY </a:t>
            </a:r>
            <a:br>
              <a:rPr lang="en-US" sz="9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9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sz="9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Reconciliation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ABFEE-DD51-62DD-D750-61EE5FA51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0" y="4813579"/>
            <a:ext cx="10572000" cy="191506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1:20-22 </a:t>
            </a:r>
          </a:p>
          <a:p>
            <a:pPr algn="ctr">
              <a:lnSpc>
                <a:spcPct val="90000"/>
              </a:lnSpc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Corinthians 5:17-21 </a:t>
            </a:r>
          </a:p>
        </p:txBody>
      </p:sp>
    </p:spTree>
    <p:extLst>
      <p:ext uri="{BB962C8B-B14F-4D97-AF65-F5344CB8AC3E}">
        <p14:creationId xmlns:p14="http://schemas.microsoft.com/office/powerpoint/2010/main" val="210648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9EEA-DF67-1A31-8D43-6D4D5F39D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572863"/>
            <a:ext cx="10571998" cy="970450"/>
          </a:xfrm>
        </p:spPr>
        <p:txBody>
          <a:bodyPr/>
          <a:lstStyle/>
          <a:p>
            <a:pPr algn="ctr"/>
            <a:r>
              <a:rPr lang="en-US" sz="6600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Reconciled: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179E2-23F2-E658-0F9D-617939ADB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659" y="2205033"/>
            <a:ext cx="10554574" cy="3636511"/>
          </a:xfrm>
        </p:spPr>
        <p:txBody>
          <a:bodyPr>
            <a:normAutofit/>
          </a:bodyPr>
          <a:lstStyle/>
          <a:p>
            <a:r>
              <a:rPr lang="en-US" sz="11500" dirty="0"/>
              <a:t> </a:t>
            </a:r>
            <a:r>
              <a:rPr lang="en-US" sz="11500" b="1" dirty="0"/>
              <a:t>to what?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2DB76C-DBD7-65E8-34AA-D22C76113BA2}"/>
              </a:ext>
            </a:extLst>
          </p:cNvPr>
          <p:cNvSpPr txBox="1"/>
          <p:nvPr/>
        </p:nvSpPr>
        <p:spPr>
          <a:xfrm>
            <a:off x="10159121" y="5179825"/>
            <a:ext cx="173822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(3)</a:t>
            </a:r>
            <a:endParaRPr lang="en-US" sz="8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4897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D930A8-AF27-9E1B-5006-219652FFC8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36161" r="-1" b="7575"/>
          <a:stretch/>
        </p:blipFill>
        <p:spPr>
          <a:xfrm>
            <a:off x="3049" y="0"/>
            <a:ext cx="1218895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A684E4-5119-58DA-B12C-AD3740F0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768" y="2808373"/>
            <a:ext cx="11180362" cy="1707072"/>
          </a:xfrm>
        </p:spPr>
        <p:txBody>
          <a:bodyPr>
            <a:noAutofit/>
          </a:bodyPr>
          <a:lstStyle/>
          <a:p>
            <a:pPr algn="ctr"/>
            <a:r>
              <a:rPr lang="en-US" sz="5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to proclaim the </a:t>
            </a:r>
            <a:br>
              <a:rPr lang="en-US" sz="5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message of reconciliation as Christ’s ambassadors. We are given the </a:t>
            </a:r>
            <a:r>
              <a:rPr lang="en-US" sz="52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ministry of reconciliation.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ABFEE-DD51-62DD-D750-61EE5FA51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7699" y="5546785"/>
            <a:ext cx="10330500" cy="1311215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Corinthians 5:17-21 </a:t>
            </a:r>
          </a:p>
        </p:txBody>
      </p:sp>
    </p:spTree>
    <p:extLst>
      <p:ext uri="{BB962C8B-B14F-4D97-AF65-F5344CB8AC3E}">
        <p14:creationId xmlns:p14="http://schemas.microsoft.com/office/powerpoint/2010/main" val="208141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D930A8-AF27-9E1B-5006-219652FFC8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36161" r="-1" b="7575"/>
          <a:stretch/>
        </p:blipFill>
        <p:spPr>
          <a:xfrm>
            <a:off x="3049" y="10"/>
            <a:ext cx="1218895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A684E4-5119-58DA-B12C-AD3740F0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4701" y="2407249"/>
            <a:ext cx="8509591" cy="2043502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66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Lord’s Supper</a:t>
            </a:r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displays the call to be reconciled with God in Christ.</a:t>
            </a:r>
            <a:endParaRPr lang="en-US" sz="6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ABFEE-DD51-62DD-D750-61EE5FA51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2823" y="5187490"/>
            <a:ext cx="9346353" cy="1408684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Let us break bread together with a renewed commitment to reach the lost with message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54801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047A07-72EC-41BC-A55F-C264F639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D930A8-AF27-9E1B-5006-219652FFC8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36168" b="758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A684E4-5119-58DA-B12C-AD3740F0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519240"/>
            <a:ext cx="10572000" cy="826480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MINISTRY of Reconciliation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ABFEE-DD51-62DD-D750-61EE5FA51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2001328"/>
            <a:ext cx="10572000" cy="4201064"/>
          </a:xfrm>
        </p:spPr>
        <p:txBody>
          <a:bodyPr>
            <a:normAutofit fontScale="92500"/>
          </a:bodyPr>
          <a:lstStyle/>
          <a:p>
            <a:pPr algn="ctr">
              <a:lnSpc>
                <a:spcPct val="90000"/>
              </a:lnSpc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1:20 (NIV)</a:t>
            </a:r>
          </a:p>
          <a:p>
            <a:pPr algn="ctr">
              <a:lnSpc>
                <a:spcPct val="90000"/>
              </a:lnSpc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90000"/>
              </a:lnSpc>
            </a:pPr>
            <a:r>
              <a:rPr 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and through Him to </a:t>
            </a:r>
            <a:r>
              <a:rPr lang="en-US" sz="6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RECONCILE</a:t>
            </a:r>
            <a:r>
              <a:rPr 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Himself all things, whether things on earth or things in heaven, by making peace through His blood, shed on the cross. </a:t>
            </a:r>
          </a:p>
        </p:txBody>
      </p:sp>
    </p:spTree>
    <p:extLst>
      <p:ext uri="{BB962C8B-B14F-4D97-AF65-F5344CB8AC3E}">
        <p14:creationId xmlns:p14="http://schemas.microsoft.com/office/powerpoint/2010/main" val="118300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D930A8-AF27-9E1B-5006-219652FFC8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36161" r="-1" b="7575"/>
          <a:stretch/>
        </p:blipFill>
        <p:spPr>
          <a:xfrm>
            <a:off x="-1526" y="10"/>
            <a:ext cx="1218895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A684E4-5119-58DA-B12C-AD3740F0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454" y="406400"/>
            <a:ext cx="11180362" cy="17070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15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“Reconciled”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ABFEE-DD51-62DD-D750-61EE5FA51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242" y="2898475"/>
            <a:ext cx="10148985" cy="382917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8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when two or more parties are made right with each other. </a:t>
            </a:r>
          </a:p>
          <a:p>
            <a:endParaRPr lang="en-US" sz="66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6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(G.) </a:t>
            </a:r>
            <a:r>
              <a:rPr lang="en-US" sz="66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reconciliation is both total and complete.  </a:t>
            </a:r>
          </a:p>
        </p:txBody>
      </p:sp>
    </p:spTree>
    <p:extLst>
      <p:ext uri="{BB962C8B-B14F-4D97-AF65-F5344CB8AC3E}">
        <p14:creationId xmlns:p14="http://schemas.microsoft.com/office/powerpoint/2010/main" val="1824844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D930A8-AF27-9E1B-5006-219652FFC8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36161" r="-1" b="7575"/>
          <a:stretch/>
        </p:blipFill>
        <p:spPr>
          <a:xfrm>
            <a:off x="-1526" y="10"/>
            <a:ext cx="1218895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A684E4-5119-58DA-B12C-AD3740F0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454" y="406400"/>
            <a:ext cx="11180362" cy="17070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15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“Reconciled”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ABFEE-DD51-62DD-D750-61EE5FA51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1794" y="2639080"/>
            <a:ext cx="10149344" cy="3812520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reconciled, privileges are restored </a:t>
            </a:r>
          </a:p>
          <a:p>
            <a:pPr algn="ctr"/>
            <a:r>
              <a:rPr lang="en-US" sz="6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full favor. </a:t>
            </a:r>
          </a:p>
        </p:txBody>
      </p:sp>
    </p:spTree>
    <p:extLst>
      <p:ext uri="{BB962C8B-B14F-4D97-AF65-F5344CB8AC3E}">
        <p14:creationId xmlns:p14="http://schemas.microsoft.com/office/powerpoint/2010/main" val="108792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9EEA-DF67-1A31-8D43-6D4D5F39D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Reconciled: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179E2-23F2-E658-0F9D-617939ADB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436" y="2213661"/>
            <a:ext cx="10554574" cy="3636511"/>
          </a:xfrm>
        </p:spPr>
        <p:txBody>
          <a:bodyPr>
            <a:normAutofit/>
          </a:bodyPr>
          <a:lstStyle/>
          <a:p>
            <a:r>
              <a:rPr lang="en-US" sz="11500" dirty="0"/>
              <a:t> </a:t>
            </a:r>
            <a:r>
              <a:rPr lang="en-US" sz="11500" b="1" dirty="0"/>
              <a:t>from what?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957191-21B5-0FD7-B1DF-241F5A88C163}"/>
              </a:ext>
            </a:extLst>
          </p:cNvPr>
          <p:cNvSpPr/>
          <p:nvPr/>
        </p:nvSpPr>
        <p:spPr>
          <a:xfrm>
            <a:off x="10094772" y="5253334"/>
            <a:ext cx="186144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(1)</a:t>
            </a:r>
            <a:endParaRPr lang="en-US" sz="8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742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047A07-72EC-41BC-A55F-C264F639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D930A8-AF27-9E1B-5006-219652FFC8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36168" b="7582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A684E4-5119-58DA-B12C-AD3740F0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0990" y="1448242"/>
            <a:ext cx="10572000" cy="826480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Christian has been reconciled from his/her past.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ABFEE-DD51-62DD-D750-61EE5FA51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0" y="2656926"/>
            <a:ext cx="10572000" cy="246716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“Once you were alienated from God and were enemies </a:t>
            </a:r>
            <a:r>
              <a:rPr lang="en-US" sz="4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your minds</a:t>
            </a:r>
            <a:r>
              <a:rPr lang="en-US" sz="4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because of your evil behavior.”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823DC8-EEE6-B6C7-45BE-D86BE8A98FD1}"/>
              </a:ext>
            </a:extLst>
          </p:cNvPr>
          <p:cNvSpPr/>
          <p:nvPr/>
        </p:nvSpPr>
        <p:spPr>
          <a:xfrm>
            <a:off x="6372687" y="5888499"/>
            <a:ext cx="53816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1:21 (NIV)</a:t>
            </a:r>
          </a:p>
        </p:txBody>
      </p:sp>
    </p:spTree>
    <p:extLst>
      <p:ext uri="{BB962C8B-B14F-4D97-AF65-F5344CB8AC3E}">
        <p14:creationId xmlns:p14="http://schemas.microsoft.com/office/powerpoint/2010/main" val="122217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9EEA-DF67-1A31-8D43-6D4D5F39D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Reconciled: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179E2-23F2-E658-0F9D-617939ADB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3768" y="2205034"/>
            <a:ext cx="10554574" cy="3636511"/>
          </a:xfrm>
        </p:spPr>
        <p:txBody>
          <a:bodyPr>
            <a:normAutofit/>
          </a:bodyPr>
          <a:lstStyle/>
          <a:p>
            <a:r>
              <a:rPr lang="en-US" sz="11500" dirty="0"/>
              <a:t> </a:t>
            </a:r>
            <a:r>
              <a:rPr lang="en-US" sz="11500" b="1" dirty="0"/>
              <a:t>for what?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2DB76C-DBD7-65E8-34AA-D22C76113BA2}"/>
              </a:ext>
            </a:extLst>
          </p:cNvPr>
          <p:cNvSpPr txBox="1"/>
          <p:nvPr/>
        </p:nvSpPr>
        <p:spPr>
          <a:xfrm>
            <a:off x="10159121" y="5179825"/>
            <a:ext cx="173822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(2)</a:t>
            </a:r>
            <a:endParaRPr lang="en-US" sz="8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5249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4047A07-72EC-41BC-A55F-C264F639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D930A8-AF27-9E1B-5006-219652FFC8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36168" b="7582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A684E4-5119-58DA-B12C-AD3740F0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3738" y="395820"/>
            <a:ext cx="10572000" cy="826480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God’s glory and our benefit.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ABFEE-DD51-62DD-D750-61EE5FA51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0" y="1889186"/>
            <a:ext cx="10572000" cy="3830128"/>
          </a:xfrm>
        </p:spPr>
        <p:txBody>
          <a:bodyPr>
            <a:normAutofit fontScale="92500"/>
          </a:bodyPr>
          <a:lstStyle/>
          <a:p>
            <a:pPr algn="ctr">
              <a:lnSpc>
                <a:spcPct val="90000"/>
              </a:lnSpc>
            </a:pPr>
            <a:r>
              <a:rPr lang="en-US" sz="5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“But now He has </a:t>
            </a:r>
            <a:r>
              <a:rPr lang="en-US" sz="54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RECONCILED</a:t>
            </a:r>
            <a:r>
              <a:rPr lang="en-US" sz="5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you by Christ’s physical body through death to present you holy in His sight, without blemish and free from accusation.”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823DC8-EEE6-B6C7-45BE-D86BE8A98FD1}"/>
              </a:ext>
            </a:extLst>
          </p:cNvPr>
          <p:cNvSpPr/>
          <p:nvPr/>
        </p:nvSpPr>
        <p:spPr>
          <a:xfrm>
            <a:off x="6372687" y="5888499"/>
            <a:ext cx="53816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1:22 (NIV)</a:t>
            </a:r>
          </a:p>
        </p:txBody>
      </p:sp>
    </p:spTree>
    <p:extLst>
      <p:ext uri="{BB962C8B-B14F-4D97-AF65-F5344CB8AC3E}">
        <p14:creationId xmlns:p14="http://schemas.microsoft.com/office/powerpoint/2010/main" val="129896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684E4-5119-58DA-B12C-AD3740F01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9713" y="104475"/>
            <a:ext cx="9592574" cy="1094597"/>
          </a:xfrm>
        </p:spPr>
        <p:txBody>
          <a:bodyPr>
            <a:normAutofit/>
          </a:bodyPr>
          <a:lstStyle/>
          <a:p>
            <a:pPr algn="ctr"/>
            <a:r>
              <a:rPr lang="en-US" sz="4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are reconciled</a:t>
            </a: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en-US" sz="4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ABFEE-DD51-62DD-D750-61EE5FA51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9719" y="1612885"/>
            <a:ext cx="10528907" cy="3476700"/>
          </a:xfrm>
        </p:spPr>
        <p:txBody>
          <a:bodyPr>
            <a:norm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FFFF"/>
                </a:solidFill>
              </a:rPr>
              <a:t>(1) </a:t>
            </a:r>
            <a:r>
              <a:rPr lang="en-US" sz="4800" b="1" u="sng" dirty="0">
                <a:solidFill>
                  <a:srgbClr val="FFFF00"/>
                </a:solidFill>
              </a:rPr>
              <a:t>From</a:t>
            </a:r>
            <a:r>
              <a:rPr lang="en-US" sz="4800" dirty="0">
                <a:solidFill>
                  <a:srgbClr val="FFFFFF"/>
                </a:solidFill>
              </a:rPr>
              <a:t> our sin, punishable by death, and destined for hell.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FFFFFF"/>
                </a:solidFill>
              </a:rPr>
              <a:t>(2) </a:t>
            </a:r>
            <a:r>
              <a:rPr lang="en-US" sz="4800" b="1" u="sng" dirty="0">
                <a:solidFill>
                  <a:srgbClr val="FFFF00"/>
                </a:solidFill>
              </a:rPr>
              <a:t>For</a:t>
            </a:r>
            <a:r>
              <a:rPr lang="en-US" sz="4800" dirty="0">
                <a:solidFill>
                  <a:srgbClr val="FFFFFF"/>
                </a:solidFill>
              </a:rPr>
              <a:t> God’s glory and our benefit.</a:t>
            </a:r>
          </a:p>
        </p:txBody>
      </p:sp>
    </p:spTree>
    <p:extLst>
      <p:ext uri="{BB962C8B-B14F-4D97-AF65-F5344CB8AC3E}">
        <p14:creationId xmlns:p14="http://schemas.microsoft.com/office/powerpoint/2010/main" val="142379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94</TotalTime>
  <Words>286</Words>
  <Application>Microsoft Office PowerPoint</Application>
  <PresentationFormat>Widescreen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2</vt:lpstr>
      <vt:lpstr>Quotable</vt:lpstr>
      <vt:lpstr>The MINISTRY  of Reconciliation</vt:lpstr>
      <vt:lpstr>The MINISTRY of Reconciliation</vt:lpstr>
      <vt:lpstr>“Reconciled”</vt:lpstr>
      <vt:lpstr>“Reconciled”</vt:lpstr>
      <vt:lpstr>We are Reconciled: </vt:lpstr>
      <vt:lpstr>The Christian has been reconciled from his/her past.</vt:lpstr>
      <vt:lpstr>We are Reconciled: </vt:lpstr>
      <vt:lpstr>For God’s glory and our benefit.</vt:lpstr>
      <vt:lpstr>We are reconciled: </vt:lpstr>
      <vt:lpstr>We are Reconciled: </vt:lpstr>
      <vt:lpstr>We are to proclaim the  message of reconciliation as Christ’s ambassadors. We are given the ministry of reconciliation.</vt:lpstr>
      <vt:lpstr>The Lord’s Supper displays the call to be reconciled with God in Christ.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MINISTRY  of Reconciliation</dc:title>
  <dc:creator>David Williamson</dc:creator>
  <cp:lastModifiedBy>David Williamson</cp:lastModifiedBy>
  <cp:revision>1</cp:revision>
  <dcterms:created xsi:type="dcterms:W3CDTF">2023-08-19T20:43:21Z</dcterms:created>
  <dcterms:modified xsi:type="dcterms:W3CDTF">2023-08-19T22:18:06Z</dcterms:modified>
</cp:coreProperties>
</file>