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5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1F94B24E-86C7-467E-CA9E-4B82100A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9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A92DA-7FDB-258B-89F2-8961A6991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978408"/>
            <a:ext cx="8586861" cy="2334248"/>
          </a:xfrm>
        </p:spPr>
        <p:txBody>
          <a:bodyPr anchor="t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Worried Warrior Turned Worshiper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A019B-2895-1DE1-AC32-07C80F884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388" y="4017818"/>
            <a:ext cx="5185764" cy="1828799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Study of Gideon – Judges 6-8 (summarized)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1F94B24E-86C7-467E-CA9E-4B82100A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9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A92DA-7FDB-258B-89F2-8961A6991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02" y="1573748"/>
            <a:ext cx="10971034" cy="4681896"/>
          </a:xfrm>
        </p:spPr>
        <p:txBody>
          <a:bodyPr anchor="t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– </a:t>
            </a:r>
            <a:b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Warrior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B16D2-8309-86A6-B0A4-C7994B9F2ECA}"/>
              </a:ext>
            </a:extLst>
          </p:cNvPr>
          <p:cNvSpPr txBox="1"/>
          <p:nvPr/>
        </p:nvSpPr>
        <p:spPr>
          <a:xfrm>
            <a:off x="9480590" y="5150217"/>
            <a:ext cx="2580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6:12</a:t>
            </a:r>
          </a:p>
        </p:txBody>
      </p:sp>
    </p:spTree>
    <p:extLst>
      <p:ext uri="{BB962C8B-B14F-4D97-AF65-F5344CB8AC3E}">
        <p14:creationId xmlns:p14="http://schemas.microsoft.com/office/powerpoint/2010/main" val="227659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white text on a snowy background&#10;&#10;Description automatically generated">
            <a:extLst>
              <a:ext uri="{FF2B5EF4-FFF2-40B4-BE49-F238E27FC236}">
                <a16:creationId xmlns:a16="http://schemas.microsoft.com/office/drawing/2014/main" id="{EA3A3A5E-B7AA-EB73-DB16-B629B286E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7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1F94B24E-86C7-467E-CA9E-4B82100A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9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A92DA-7FDB-258B-89F2-8961A6991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02" y="1573748"/>
            <a:ext cx="10971034" cy="4681896"/>
          </a:xfrm>
        </p:spPr>
        <p:txBody>
          <a:bodyPr anchor="t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– </a:t>
            </a:r>
            <a:b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Worrier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26A41-D55A-B6C8-53FD-84FF93BF731E}"/>
              </a:ext>
            </a:extLst>
          </p:cNvPr>
          <p:cNvSpPr txBox="1"/>
          <p:nvPr/>
        </p:nvSpPr>
        <p:spPr>
          <a:xfrm>
            <a:off x="6662168" y="5441430"/>
            <a:ext cx="486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here … fleece … </a:t>
            </a:r>
          </a:p>
        </p:txBody>
      </p:sp>
    </p:spTree>
    <p:extLst>
      <p:ext uri="{BB962C8B-B14F-4D97-AF65-F5344CB8AC3E}">
        <p14:creationId xmlns:p14="http://schemas.microsoft.com/office/powerpoint/2010/main" val="36777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1F94B24E-86C7-467E-CA9E-4B82100A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9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A92DA-7FDB-258B-89F2-8961A6991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02" y="1573748"/>
            <a:ext cx="10971034" cy="4681896"/>
          </a:xfrm>
        </p:spPr>
        <p:txBody>
          <a:bodyPr anchor="t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– </a:t>
            </a:r>
            <a:b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Worshiper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92FC0-5C14-91FE-AC9B-9183BA11ECF6}"/>
              </a:ext>
            </a:extLst>
          </p:cNvPr>
          <p:cNvSpPr txBox="1"/>
          <p:nvPr/>
        </p:nvSpPr>
        <p:spPr>
          <a:xfrm>
            <a:off x="8913997" y="5194262"/>
            <a:ext cx="177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7:15</a:t>
            </a:r>
          </a:p>
        </p:txBody>
      </p:sp>
    </p:spTree>
    <p:extLst>
      <p:ext uri="{BB962C8B-B14F-4D97-AF65-F5344CB8AC3E}">
        <p14:creationId xmlns:p14="http://schemas.microsoft.com/office/powerpoint/2010/main" val="35290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1F94B24E-86C7-467E-CA9E-4B82100A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9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A92DA-7FDB-258B-89F2-8961A6991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83" y="866911"/>
            <a:ext cx="10971034" cy="4681896"/>
          </a:xfrm>
        </p:spPr>
        <p:txBody>
          <a:bodyPr anchor="t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said to me, </a:t>
            </a:r>
            <a:b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grace is sufficient for you, for my power is made perfect in weakness.” </a:t>
            </a:r>
            <a:b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12:9 (ESV)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002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Bierstadt</vt:lpstr>
      <vt:lpstr>GestaltVTI</vt:lpstr>
      <vt:lpstr>The Worried Warrior Turned Worshiper</vt:lpstr>
      <vt:lpstr>Gideon –  The Warrior</vt:lpstr>
      <vt:lpstr>PowerPoint Presentation</vt:lpstr>
      <vt:lpstr>Gideon –  The Worrier</vt:lpstr>
      <vt:lpstr>Gideon –  The Worshiper</vt:lpstr>
      <vt:lpstr>But He said to me,  “My grace is sufficient for you, for my power is made perfect in weakness.”  2 Cor 12:9 (ESV)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Worried Warrior Turned Worshiper</dc:title>
  <dc:creator>David Williamson</dc:creator>
  <cp:lastModifiedBy>David Williamson</cp:lastModifiedBy>
  <cp:revision>1</cp:revision>
  <dcterms:created xsi:type="dcterms:W3CDTF">2023-08-13T09:51:54Z</dcterms:created>
  <dcterms:modified xsi:type="dcterms:W3CDTF">2023-08-13T10:15:02Z</dcterms:modified>
</cp:coreProperties>
</file>