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57" r:id="rId3"/>
    <p:sldId id="262" r:id="rId4"/>
    <p:sldId id="263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2AB2F-FD3F-4C82-98C1-17F4871A8156}" v="2" dt="2023-07-01T17:40:01.0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CE22AB2F-FD3F-4C82-98C1-17F4871A8156}"/>
    <pc:docChg chg="addSld modSld">
      <pc:chgData name="David Williamson" userId="a73da8032f1697b1" providerId="LiveId" clId="{CE22AB2F-FD3F-4C82-98C1-17F4871A8156}" dt="2023-07-01T17:40:14.700" v="5" actId="207"/>
      <pc:docMkLst>
        <pc:docMk/>
      </pc:docMkLst>
      <pc:sldChg chg="delSp modSp add mod setBg delDesignElem">
        <pc:chgData name="David Williamson" userId="a73da8032f1697b1" providerId="LiveId" clId="{CE22AB2F-FD3F-4C82-98C1-17F4871A8156}" dt="2023-07-01T17:40:08.336" v="4" actId="207"/>
        <pc:sldMkLst>
          <pc:docMk/>
          <pc:sldMk cId="553746046" sldId="262"/>
        </pc:sldMkLst>
        <pc:spChg chg="mod">
          <ac:chgData name="David Williamson" userId="a73da8032f1697b1" providerId="LiveId" clId="{CE22AB2F-FD3F-4C82-98C1-17F4871A8156}" dt="2023-07-01T17:40:08.336" v="4" actId="207"/>
          <ac:spMkLst>
            <pc:docMk/>
            <pc:sldMk cId="553746046" sldId="262"/>
            <ac:spMk id="2" creationId="{BEF61593-36DA-137C-3A42-81534C82D012}"/>
          </ac:spMkLst>
        </pc:spChg>
        <pc:spChg chg="del">
          <ac:chgData name="David Williamson" userId="a73da8032f1697b1" providerId="LiveId" clId="{CE22AB2F-FD3F-4C82-98C1-17F4871A8156}" dt="2023-07-01T17:39:55.696" v="1"/>
          <ac:spMkLst>
            <pc:docMk/>
            <pc:sldMk cId="553746046" sldId="262"/>
            <ac:spMk id="14" creationId="{9D1595AB-90F6-488F-B5E3-F8CFCC8FAA19}"/>
          </ac:spMkLst>
        </pc:spChg>
        <pc:spChg chg="del">
          <ac:chgData name="David Williamson" userId="a73da8032f1697b1" providerId="LiveId" clId="{CE22AB2F-FD3F-4C82-98C1-17F4871A8156}" dt="2023-07-01T17:39:55.696" v="1"/>
          <ac:spMkLst>
            <pc:docMk/>
            <pc:sldMk cId="553746046" sldId="262"/>
            <ac:spMk id="15" creationId="{0F6F1E82-F603-49E4-9641-09EEA984A343}"/>
          </ac:spMkLst>
        </pc:spChg>
        <pc:cxnChg chg="del">
          <ac:chgData name="David Williamson" userId="a73da8032f1697b1" providerId="LiveId" clId="{CE22AB2F-FD3F-4C82-98C1-17F4871A8156}" dt="2023-07-01T17:39:55.696" v="1"/>
          <ac:cxnSpMkLst>
            <pc:docMk/>
            <pc:sldMk cId="553746046" sldId="262"/>
            <ac:cxnSpMk id="16" creationId="{C81CFD00-FC30-4AFB-A61F-3127B2C90F71}"/>
          </ac:cxnSpMkLst>
        </pc:cxnChg>
      </pc:sldChg>
      <pc:sldChg chg="delSp modSp add mod setBg delDesignElem">
        <pc:chgData name="David Williamson" userId="a73da8032f1697b1" providerId="LiveId" clId="{CE22AB2F-FD3F-4C82-98C1-17F4871A8156}" dt="2023-07-01T17:40:14.700" v="5" actId="207"/>
        <pc:sldMkLst>
          <pc:docMk/>
          <pc:sldMk cId="3656896764" sldId="263"/>
        </pc:sldMkLst>
        <pc:spChg chg="mod">
          <ac:chgData name="David Williamson" userId="a73da8032f1697b1" providerId="LiveId" clId="{CE22AB2F-FD3F-4C82-98C1-17F4871A8156}" dt="2023-07-01T17:40:14.700" v="5" actId="207"/>
          <ac:spMkLst>
            <pc:docMk/>
            <pc:sldMk cId="3656896764" sldId="263"/>
            <ac:spMk id="2" creationId="{BEF61593-36DA-137C-3A42-81534C82D012}"/>
          </ac:spMkLst>
        </pc:spChg>
        <pc:spChg chg="del">
          <ac:chgData name="David Williamson" userId="a73da8032f1697b1" providerId="LiveId" clId="{CE22AB2F-FD3F-4C82-98C1-17F4871A8156}" dt="2023-07-01T17:40:01.039" v="3"/>
          <ac:spMkLst>
            <pc:docMk/>
            <pc:sldMk cId="3656896764" sldId="263"/>
            <ac:spMk id="22" creationId="{0F6F1E82-F603-49E4-9641-09EEA984A343}"/>
          </ac:spMkLst>
        </pc:spChg>
        <pc:spChg chg="del">
          <ac:chgData name="David Williamson" userId="a73da8032f1697b1" providerId="LiveId" clId="{CE22AB2F-FD3F-4C82-98C1-17F4871A8156}" dt="2023-07-01T17:40:01.039" v="3"/>
          <ac:spMkLst>
            <pc:docMk/>
            <pc:sldMk cId="3656896764" sldId="263"/>
            <ac:spMk id="26" creationId="{9D1595AB-90F6-488F-B5E3-F8CFCC8FAA19}"/>
          </ac:spMkLst>
        </pc:spChg>
        <pc:cxnChg chg="del">
          <ac:chgData name="David Williamson" userId="a73da8032f1697b1" providerId="LiveId" clId="{CE22AB2F-FD3F-4C82-98C1-17F4871A8156}" dt="2023-07-01T17:40:01.039" v="3"/>
          <ac:cxnSpMkLst>
            <pc:docMk/>
            <pc:sldMk cId="3656896764" sldId="263"/>
            <ac:cxnSpMk id="24" creationId="{C81CFD00-FC30-4AFB-A61F-3127B2C90F71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6B3170-5ACE-4906-B458-6BEEEC0ECEE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A7BED3-3499-4A65-BA06-0E2700E1DAA9}">
      <dgm:prSet/>
      <dgm:spPr/>
      <dgm:t>
        <a:bodyPr/>
        <a:lstStyle/>
        <a:p>
          <a:r>
            <a:rPr lang="en-US" dirty="0"/>
            <a:t>1. Humble themselves </a:t>
          </a:r>
        </a:p>
      </dgm:t>
    </dgm:pt>
    <dgm:pt modelId="{54A6D643-B8E5-4E44-BDC2-3CB016BFBF7B}" type="parTrans" cxnId="{EB1CE591-26F4-4EDB-8C3C-39702EBB31CF}">
      <dgm:prSet/>
      <dgm:spPr/>
      <dgm:t>
        <a:bodyPr/>
        <a:lstStyle/>
        <a:p>
          <a:endParaRPr lang="en-US"/>
        </a:p>
      </dgm:t>
    </dgm:pt>
    <dgm:pt modelId="{ECC279A7-7950-489D-8220-D425A1D77C05}" type="sibTrans" cxnId="{EB1CE591-26F4-4EDB-8C3C-39702EBB31CF}">
      <dgm:prSet/>
      <dgm:spPr/>
      <dgm:t>
        <a:bodyPr/>
        <a:lstStyle/>
        <a:p>
          <a:endParaRPr lang="en-US"/>
        </a:p>
      </dgm:t>
    </dgm:pt>
    <dgm:pt modelId="{E9192295-D266-49FE-AD1D-EEBD3B95A82F}">
      <dgm:prSet/>
      <dgm:spPr/>
      <dgm:t>
        <a:bodyPr/>
        <a:lstStyle/>
        <a:p>
          <a:r>
            <a:rPr lang="en-US" dirty="0"/>
            <a:t>2. Pray </a:t>
          </a:r>
        </a:p>
      </dgm:t>
    </dgm:pt>
    <dgm:pt modelId="{36B0F356-B945-4490-BA74-7C3217FE7D34}" type="parTrans" cxnId="{9F613606-B02B-4004-A6DB-684999E54710}">
      <dgm:prSet/>
      <dgm:spPr/>
      <dgm:t>
        <a:bodyPr/>
        <a:lstStyle/>
        <a:p>
          <a:endParaRPr lang="en-US"/>
        </a:p>
      </dgm:t>
    </dgm:pt>
    <dgm:pt modelId="{BF0AC3EA-E89B-4D1B-9614-57C0A2E7B11F}" type="sibTrans" cxnId="{9F613606-B02B-4004-A6DB-684999E54710}">
      <dgm:prSet/>
      <dgm:spPr/>
      <dgm:t>
        <a:bodyPr/>
        <a:lstStyle/>
        <a:p>
          <a:endParaRPr lang="en-US"/>
        </a:p>
      </dgm:t>
    </dgm:pt>
    <dgm:pt modelId="{E7F0D9BD-8E3A-455A-8131-5442681D1039}">
      <dgm:prSet/>
      <dgm:spPr/>
      <dgm:t>
        <a:bodyPr/>
        <a:lstStyle/>
        <a:p>
          <a:r>
            <a:rPr lang="en-US" dirty="0"/>
            <a:t>3. Seek My face </a:t>
          </a:r>
        </a:p>
      </dgm:t>
    </dgm:pt>
    <dgm:pt modelId="{C7624383-9540-4F18-88F8-99C8D6A7D6B1}" type="parTrans" cxnId="{82D1AEFF-D06C-4256-A552-8BAD142DBD80}">
      <dgm:prSet/>
      <dgm:spPr/>
      <dgm:t>
        <a:bodyPr/>
        <a:lstStyle/>
        <a:p>
          <a:endParaRPr lang="en-US"/>
        </a:p>
      </dgm:t>
    </dgm:pt>
    <dgm:pt modelId="{9785DB69-7BE8-4F80-A147-DD362C4184BA}" type="sibTrans" cxnId="{82D1AEFF-D06C-4256-A552-8BAD142DBD80}">
      <dgm:prSet/>
      <dgm:spPr/>
      <dgm:t>
        <a:bodyPr/>
        <a:lstStyle/>
        <a:p>
          <a:endParaRPr lang="en-US"/>
        </a:p>
      </dgm:t>
    </dgm:pt>
    <dgm:pt modelId="{151D8E96-F249-4B93-8913-F054D77D402C}">
      <dgm:prSet/>
      <dgm:spPr/>
      <dgm:t>
        <a:bodyPr/>
        <a:lstStyle/>
        <a:p>
          <a:r>
            <a:rPr lang="en-US" dirty="0"/>
            <a:t>4. Turn</a:t>
          </a:r>
        </a:p>
      </dgm:t>
    </dgm:pt>
    <dgm:pt modelId="{52D1A855-821C-4D67-B2B8-7B6C6FFCE82F}" type="parTrans" cxnId="{E016A00B-A6AE-4FD4-8C9D-7CF79BA6E765}">
      <dgm:prSet/>
      <dgm:spPr/>
      <dgm:t>
        <a:bodyPr/>
        <a:lstStyle/>
        <a:p>
          <a:endParaRPr lang="en-US"/>
        </a:p>
      </dgm:t>
    </dgm:pt>
    <dgm:pt modelId="{51ACB431-52C1-4D85-A9FB-632FAA45EE66}" type="sibTrans" cxnId="{E016A00B-A6AE-4FD4-8C9D-7CF79BA6E765}">
      <dgm:prSet/>
      <dgm:spPr/>
      <dgm:t>
        <a:bodyPr/>
        <a:lstStyle/>
        <a:p>
          <a:endParaRPr lang="en-US"/>
        </a:p>
      </dgm:t>
    </dgm:pt>
    <dgm:pt modelId="{46337035-F40E-480D-9662-F88007750477}" type="pres">
      <dgm:prSet presAssocID="{CC6B3170-5ACE-4906-B458-6BEEEC0ECEE5}" presName="diagram" presStyleCnt="0">
        <dgm:presLayoutVars>
          <dgm:dir/>
          <dgm:resizeHandles val="exact"/>
        </dgm:presLayoutVars>
      </dgm:prSet>
      <dgm:spPr/>
    </dgm:pt>
    <dgm:pt modelId="{D7037D35-DF14-4897-B0FD-39BFE88128A8}" type="pres">
      <dgm:prSet presAssocID="{F9A7BED3-3499-4A65-BA06-0E2700E1DAA9}" presName="node" presStyleLbl="node1" presStyleIdx="0" presStyleCnt="4">
        <dgm:presLayoutVars>
          <dgm:bulletEnabled val="1"/>
        </dgm:presLayoutVars>
      </dgm:prSet>
      <dgm:spPr/>
    </dgm:pt>
    <dgm:pt modelId="{6A58FA13-2BD2-4E48-97B8-1EFC03B85ADC}" type="pres">
      <dgm:prSet presAssocID="{ECC279A7-7950-489D-8220-D425A1D77C05}" presName="sibTrans" presStyleCnt="0"/>
      <dgm:spPr/>
    </dgm:pt>
    <dgm:pt modelId="{5D7A3992-7799-4A80-B457-07FD2C98239C}" type="pres">
      <dgm:prSet presAssocID="{E9192295-D266-49FE-AD1D-EEBD3B95A82F}" presName="node" presStyleLbl="node1" presStyleIdx="1" presStyleCnt="4" custLinFactNeighborX="843" custLinFactNeighborY="260">
        <dgm:presLayoutVars>
          <dgm:bulletEnabled val="1"/>
        </dgm:presLayoutVars>
      </dgm:prSet>
      <dgm:spPr/>
    </dgm:pt>
    <dgm:pt modelId="{D0A493FA-5613-4164-9C20-A3FA4091D48E}" type="pres">
      <dgm:prSet presAssocID="{BF0AC3EA-E89B-4D1B-9614-57C0A2E7B11F}" presName="sibTrans" presStyleCnt="0"/>
      <dgm:spPr/>
    </dgm:pt>
    <dgm:pt modelId="{7BD7CB6F-355A-4C98-BF0E-9DB8B9A46E8E}" type="pres">
      <dgm:prSet presAssocID="{E7F0D9BD-8E3A-455A-8131-5442681D1039}" presName="node" presStyleLbl="node1" presStyleIdx="2" presStyleCnt="4" custLinFactNeighborX="-369" custLinFactNeighborY="-2724">
        <dgm:presLayoutVars>
          <dgm:bulletEnabled val="1"/>
        </dgm:presLayoutVars>
      </dgm:prSet>
      <dgm:spPr/>
    </dgm:pt>
    <dgm:pt modelId="{21FCD45B-B3C1-4F0B-A2CB-1611C3580D21}" type="pres">
      <dgm:prSet presAssocID="{9785DB69-7BE8-4F80-A147-DD362C4184BA}" presName="sibTrans" presStyleCnt="0"/>
      <dgm:spPr/>
    </dgm:pt>
    <dgm:pt modelId="{47089136-E944-434F-94A8-638F0BF31267}" type="pres">
      <dgm:prSet presAssocID="{151D8E96-F249-4B93-8913-F054D77D402C}" presName="node" presStyleLbl="node1" presStyleIdx="3" presStyleCnt="4" custLinFactNeighborX="819" custLinFactNeighborY="-2724">
        <dgm:presLayoutVars>
          <dgm:bulletEnabled val="1"/>
        </dgm:presLayoutVars>
      </dgm:prSet>
      <dgm:spPr/>
    </dgm:pt>
  </dgm:ptLst>
  <dgm:cxnLst>
    <dgm:cxn modelId="{9F613606-B02B-4004-A6DB-684999E54710}" srcId="{CC6B3170-5ACE-4906-B458-6BEEEC0ECEE5}" destId="{E9192295-D266-49FE-AD1D-EEBD3B95A82F}" srcOrd="1" destOrd="0" parTransId="{36B0F356-B945-4490-BA74-7C3217FE7D34}" sibTransId="{BF0AC3EA-E89B-4D1B-9614-57C0A2E7B11F}"/>
    <dgm:cxn modelId="{E016A00B-A6AE-4FD4-8C9D-7CF79BA6E765}" srcId="{CC6B3170-5ACE-4906-B458-6BEEEC0ECEE5}" destId="{151D8E96-F249-4B93-8913-F054D77D402C}" srcOrd="3" destOrd="0" parTransId="{52D1A855-821C-4D67-B2B8-7B6C6FFCE82F}" sibTransId="{51ACB431-52C1-4D85-A9FB-632FAA45EE66}"/>
    <dgm:cxn modelId="{AB0AD637-1F16-4EAE-AA4D-5B3D11ACB170}" type="presOf" srcId="{CC6B3170-5ACE-4906-B458-6BEEEC0ECEE5}" destId="{46337035-F40E-480D-9662-F88007750477}" srcOrd="0" destOrd="0" presId="urn:microsoft.com/office/officeart/2005/8/layout/default"/>
    <dgm:cxn modelId="{4C0DB669-505A-41F9-A8FD-FD33B3D8133F}" type="presOf" srcId="{E7F0D9BD-8E3A-455A-8131-5442681D1039}" destId="{7BD7CB6F-355A-4C98-BF0E-9DB8B9A46E8E}" srcOrd="0" destOrd="0" presId="urn:microsoft.com/office/officeart/2005/8/layout/default"/>
    <dgm:cxn modelId="{8146038A-B582-424B-AFC8-8334580DA60D}" type="presOf" srcId="{E9192295-D266-49FE-AD1D-EEBD3B95A82F}" destId="{5D7A3992-7799-4A80-B457-07FD2C98239C}" srcOrd="0" destOrd="0" presId="urn:microsoft.com/office/officeart/2005/8/layout/default"/>
    <dgm:cxn modelId="{EB1CE591-26F4-4EDB-8C3C-39702EBB31CF}" srcId="{CC6B3170-5ACE-4906-B458-6BEEEC0ECEE5}" destId="{F9A7BED3-3499-4A65-BA06-0E2700E1DAA9}" srcOrd="0" destOrd="0" parTransId="{54A6D643-B8E5-4E44-BDC2-3CB016BFBF7B}" sibTransId="{ECC279A7-7950-489D-8220-D425A1D77C05}"/>
    <dgm:cxn modelId="{4E8854D3-CC06-4EC8-8AEF-9655B428EE41}" type="presOf" srcId="{F9A7BED3-3499-4A65-BA06-0E2700E1DAA9}" destId="{D7037D35-DF14-4897-B0FD-39BFE88128A8}" srcOrd="0" destOrd="0" presId="urn:microsoft.com/office/officeart/2005/8/layout/default"/>
    <dgm:cxn modelId="{CF2859F9-4F03-4A9E-92E4-58AE76D09770}" type="presOf" srcId="{151D8E96-F249-4B93-8913-F054D77D402C}" destId="{47089136-E944-434F-94A8-638F0BF31267}" srcOrd="0" destOrd="0" presId="urn:microsoft.com/office/officeart/2005/8/layout/default"/>
    <dgm:cxn modelId="{82D1AEFF-D06C-4256-A552-8BAD142DBD80}" srcId="{CC6B3170-5ACE-4906-B458-6BEEEC0ECEE5}" destId="{E7F0D9BD-8E3A-455A-8131-5442681D1039}" srcOrd="2" destOrd="0" parTransId="{C7624383-9540-4F18-88F8-99C8D6A7D6B1}" sibTransId="{9785DB69-7BE8-4F80-A147-DD362C4184BA}"/>
    <dgm:cxn modelId="{79988F47-70D9-45F6-A483-BB6127584BD2}" type="presParOf" srcId="{46337035-F40E-480D-9662-F88007750477}" destId="{D7037D35-DF14-4897-B0FD-39BFE88128A8}" srcOrd="0" destOrd="0" presId="urn:microsoft.com/office/officeart/2005/8/layout/default"/>
    <dgm:cxn modelId="{65D57123-AB82-4854-A0A5-AD19EEC64404}" type="presParOf" srcId="{46337035-F40E-480D-9662-F88007750477}" destId="{6A58FA13-2BD2-4E48-97B8-1EFC03B85ADC}" srcOrd="1" destOrd="0" presId="urn:microsoft.com/office/officeart/2005/8/layout/default"/>
    <dgm:cxn modelId="{055976FF-EFA9-48F4-B963-B097CE17F6C5}" type="presParOf" srcId="{46337035-F40E-480D-9662-F88007750477}" destId="{5D7A3992-7799-4A80-B457-07FD2C98239C}" srcOrd="2" destOrd="0" presId="urn:microsoft.com/office/officeart/2005/8/layout/default"/>
    <dgm:cxn modelId="{A53C2C72-0804-4429-A416-74688156D9CC}" type="presParOf" srcId="{46337035-F40E-480D-9662-F88007750477}" destId="{D0A493FA-5613-4164-9C20-A3FA4091D48E}" srcOrd="3" destOrd="0" presId="urn:microsoft.com/office/officeart/2005/8/layout/default"/>
    <dgm:cxn modelId="{1EC16CD8-64E3-4C81-B352-AEACE3927069}" type="presParOf" srcId="{46337035-F40E-480D-9662-F88007750477}" destId="{7BD7CB6F-355A-4C98-BF0E-9DB8B9A46E8E}" srcOrd="4" destOrd="0" presId="urn:microsoft.com/office/officeart/2005/8/layout/default"/>
    <dgm:cxn modelId="{4A228607-8B10-4501-B95F-745834E973AC}" type="presParOf" srcId="{46337035-F40E-480D-9662-F88007750477}" destId="{21FCD45B-B3C1-4F0B-A2CB-1611C3580D21}" srcOrd="5" destOrd="0" presId="urn:microsoft.com/office/officeart/2005/8/layout/default"/>
    <dgm:cxn modelId="{22E8A8AC-7E85-4933-B978-0B60B05F4BDE}" type="presParOf" srcId="{46337035-F40E-480D-9662-F88007750477}" destId="{47089136-E944-434F-94A8-638F0BF3126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78304-0CC0-44DA-8001-F9FC221C4377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0B3CC3D-EBBB-4333-AB74-B1207A23957E}">
      <dgm:prSet custT="1"/>
      <dgm:spPr/>
      <dgm:t>
        <a:bodyPr/>
        <a:lstStyle/>
        <a:p>
          <a:r>
            <a:rPr lang="en-US" sz="3600" dirty="0"/>
            <a:t>1. Hear</a:t>
          </a:r>
        </a:p>
      </dgm:t>
    </dgm:pt>
    <dgm:pt modelId="{ED854E6A-987E-4AD5-910E-B9DB12234223}" type="parTrans" cxnId="{86174CBC-7C95-4B50-BF1A-A99A8F20CE8D}">
      <dgm:prSet/>
      <dgm:spPr/>
      <dgm:t>
        <a:bodyPr/>
        <a:lstStyle/>
        <a:p>
          <a:endParaRPr lang="en-US"/>
        </a:p>
      </dgm:t>
    </dgm:pt>
    <dgm:pt modelId="{C014DE02-1B5D-4484-B314-04EEF48CAED9}" type="sibTrans" cxnId="{86174CBC-7C95-4B50-BF1A-A99A8F20CE8D}">
      <dgm:prSet/>
      <dgm:spPr/>
      <dgm:t>
        <a:bodyPr/>
        <a:lstStyle/>
        <a:p>
          <a:endParaRPr lang="en-US"/>
        </a:p>
      </dgm:t>
    </dgm:pt>
    <dgm:pt modelId="{543234CF-5CD0-4073-962C-39DC8BF83C1E}">
      <dgm:prSet custT="1"/>
      <dgm:spPr/>
      <dgm:t>
        <a:bodyPr/>
        <a:lstStyle/>
        <a:p>
          <a:pPr algn="ctr"/>
          <a:r>
            <a:rPr lang="en-US" sz="3200" dirty="0"/>
            <a:t>From heaven</a:t>
          </a:r>
        </a:p>
      </dgm:t>
    </dgm:pt>
    <dgm:pt modelId="{CAE44AB9-7667-403B-AEB7-EF8038699067}" type="parTrans" cxnId="{B60FF70A-CB2B-4DEC-A4D3-CF5DB8CEADD3}">
      <dgm:prSet/>
      <dgm:spPr/>
      <dgm:t>
        <a:bodyPr/>
        <a:lstStyle/>
        <a:p>
          <a:endParaRPr lang="en-US"/>
        </a:p>
      </dgm:t>
    </dgm:pt>
    <dgm:pt modelId="{F2EDDA82-CA51-4931-B1E6-3D3C27E5D433}" type="sibTrans" cxnId="{B60FF70A-CB2B-4DEC-A4D3-CF5DB8CEADD3}">
      <dgm:prSet/>
      <dgm:spPr/>
      <dgm:t>
        <a:bodyPr/>
        <a:lstStyle/>
        <a:p>
          <a:endParaRPr lang="en-US"/>
        </a:p>
      </dgm:t>
    </dgm:pt>
    <dgm:pt modelId="{996EC0E4-551F-4573-A8F7-F4367B877CE4}">
      <dgm:prSet custT="1"/>
      <dgm:spPr/>
      <dgm:t>
        <a:bodyPr/>
        <a:lstStyle/>
        <a:p>
          <a:r>
            <a:rPr lang="en-US" sz="3600" dirty="0"/>
            <a:t>2. Forgive</a:t>
          </a:r>
        </a:p>
      </dgm:t>
    </dgm:pt>
    <dgm:pt modelId="{69BBC797-4D4A-44C2-A49E-5332C3ADDDEB}" type="parTrans" cxnId="{6575868A-1C9C-4F67-B440-8A0D481784A6}">
      <dgm:prSet/>
      <dgm:spPr/>
      <dgm:t>
        <a:bodyPr/>
        <a:lstStyle/>
        <a:p>
          <a:endParaRPr lang="en-US"/>
        </a:p>
      </dgm:t>
    </dgm:pt>
    <dgm:pt modelId="{92A322D2-C7DD-4597-A3D6-EB8770A8F088}" type="sibTrans" cxnId="{6575868A-1C9C-4F67-B440-8A0D481784A6}">
      <dgm:prSet/>
      <dgm:spPr/>
      <dgm:t>
        <a:bodyPr/>
        <a:lstStyle/>
        <a:p>
          <a:endParaRPr lang="en-US"/>
        </a:p>
      </dgm:t>
    </dgm:pt>
    <dgm:pt modelId="{BF23AEA7-74DA-4866-A903-258DF73AECB1}">
      <dgm:prSet custT="1"/>
      <dgm:spPr/>
      <dgm:t>
        <a:bodyPr/>
        <a:lstStyle/>
        <a:p>
          <a:pPr algn="ctr"/>
          <a:r>
            <a:rPr lang="en-US" sz="3200" dirty="0"/>
            <a:t>Their sins </a:t>
          </a:r>
        </a:p>
      </dgm:t>
    </dgm:pt>
    <dgm:pt modelId="{831B6ECB-688E-40A3-A31A-3AA7F46A0EDF}" type="parTrans" cxnId="{C3844EBF-6EAC-4C07-B2B6-DE84588F1341}">
      <dgm:prSet/>
      <dgm:spPr/>
      <dgm:t>
        <a:bodyPr/>
        <a:lstStyle/>
        <a:p>
          <a:endParaRPr lang="en-US"/>
        </a:p>
      </dgm:t>
    </dgm:pt>
    <dgm:pt modelId="{2735E62D-4F5E-47BF-AB46-3F525518AF05}" type="sibTrans" cxnId="{C3844EBF-6EAC-4C07-B2B6-DE84588F1341}">
      <dgm:prSet/>
      <dgm:spPr/>
      <dgm:t>
        <a:bodyPr/>
        <a:lstStyle/>
        <a:p>
          <a:endParaRPr lang="en-US"/>
        </a:p>
      </dgm:t>
    </dgm:pt>
    <dgm:pt modelId="{696B6FB0-8668-43B7-B0A8-9A07D6E3B3F7}">
      <dgm:prSet custT="1"/>
      <dgm:spPr/>
      <dgm:t>
        <a:bodyPr/>
        <a:lstStyle/>
        <a:p>
          <a:r>
            <a:rPr lang="en-US" sz="3600" dirty="0"/>
            <a:t>3. Heal</a:t>
          </a:r>
        </a:p>
      </dgm:t>
    </dgm:pt>
    <dgm:pt modelId="{87D81874-3C76-4639-84AD-52C9AD81942C}" type="parTrans" cxnId="{FC399AF8-067F-4602-8E11-EEE9C8CF91C1}">
      <dgm:prSet/>
      <dgm:spPr/>
      <dgm:t>
        <a:bodyPr/>
        <a:lstStyle/>
        <a:p>
          <a:endParaRPr lang="en-US"/>
        </a:p>
      </dgm:t>
    </dgm:pt>
    <dgm:pt modelId="{7807BA65-F0F6-4666-A3EB-0E20E01DDA46}" type="sibTrans" cxnId="{FC399AF8-067F-4602-8E11-EEE9C8CF91C1}">
      <dgm:prSet/>
      <dgm:spPr/>
      <dgm:t>
        <a:bodyPr/>
        <a:lstStyle/>
        <a:p>
          <a:endParaRPr lang="en-US"/>
        </a:p>
      </dgm:t>
    </dgm:pt>
    <dgm:pt modelId="{1A7DED43-32BB-46D3-8D90-2FEB67B8CBD0}">
      <dgm:prSet custT="1"/>
      <dgm:spPr/>
      <dgm:t>
        <a:bodyPr/>
        <a:lstStyle/>
        <a:p>
          <a:pPr algn="ctr"/>
          <a:r>
            <a:rPr lang="en-US" sz="3200" dirty="0"/>
            <a:t>Their land</a:t>
          </a:r>
        </a:p>
      </dgm:t>
    </dgm:pt>
    <dgm:pt modelId="{5787FFEB-AF82-416E-95D0-9C29576B8E11}" type="parTrans" cxnId="{5BA192A1-B322-4375-B70E-733935227B92}">
      <dgm:prSet/>
      <dgm:spPr/>
      <dgm:t>
        <a:bodyPr/>
        <a:lstStyle/>
        <a:p>
          <a:endParaRPr lang="en-US"/>
        </a:p>
      </dgm:t>
    </dgm:pt>
    <dgm:pt modelId="{34E97302-F0A6-4D05-ACAB-A61A1B1228F6}" type="sibTrans" cxnId="{5BA192A1-B322-4375-B70E-733935227B92}">
      <dgm:prSet/>
      <dgm:spPr/>
      <dgm:t>
        <a:bodyPr/>
        <a:lstStyle/>
        <a:p>
          <a:endParaRPr lang="en-US"/>
        </a:p>
      </dgm:t>
    </dgm:pt>
    <dgm:pt modelId="{FE686FFA-8192-4330-85DC-9205056F7E3D}" type="pres">
      <dgm:prSet presAssocID="{CBA78304-0CC0-44DA-8001-F9FC221C4377}" presName="Name0" presStyleCnt="0">
        <dgm:presLayoutVars>
          <dgm:dir/>
          <dgm:animLvl val="lvl"/>
          <dgm:resizeHandles val="exact"/>
        </dgm:presLayoutVars>
      </dgm:prSet>
      <dgm:spPr/>
    </dgm:pt>
    <dgm:pt modelId="{DEAA16BA-A8D5-4C29-8EDA-D225C02138E4}" type="pres">
      <dgm:prSet presAssocID="{D0B3CC3D-EBBB-4333-AB74-B1207A23957E}" presName="composite" presStyleCnt="0"/>
      <dgm:spPr/>
    </dgm:pt>
    <dgm:pt modelId="{A1D26C07-4949-40B5-B880-1688466AC751}" type="pres">
      <dgm:prSet presAssocID="{D0B3CC3D-EBBB-4333-AB74-B1207A23957E}" presName="parTx" presStyleLbl="alignNode1" presStyleIdx="0" presStyleCnt="3">
        <dgm:presLayoutVars>
          <dgm:chMax val="0"/>
          <dgm:chPref val="0"/>
        </dgm:presLayoutVars>
      </dgm:prSet>
      <dgm:spPr/>
    </dgm:pt>
    <dgm:pt modelId="{F20D1CE7-829B-4CBE-9523-2271201AC5A6}" type="pres">
      <dgm:prSet presAssocID="{D0B3CC3D-EBBB-4333-AB74-B1207A23957E}" presName="desTx" presStyleLbl="alignAccFollowNode1" presStyleIdx="0" presStyleCnt="3">
        <dgm:presLayoutVars/>
      </dgm:prSet>
      <dgm:spPr/>
    </dgm:pt>
    <dgm:pt modelId="{A4DBAA93-54B9-4E91-BF8E-1BF81B9B0AA5}" type="pres">
      <dgm:prSet presAssocID="{C014DE02-1B5D-4484-B314-04EEF48CAED9}" presName="space" presStyleCnt="0"/>
      <dgm:spPr/>
    </dgm:pt>
    <dgm:pt modelId="{68E9E89A-63F2-496D-BF1C-E93D178CCF7B}" type="pres">
      <dgm:prSet presAssocID="{996EC0E4-551F-4573-A8F7-F4367B877CE4}" presName="composite" presStyleCnt="0"/>
      <dgm:spPr/>
    </dgm:pt>
    <dgm:pt modelId="{C004D94C-483D-4B94-A0A2-A080500466AF}" type="pres">
      <dgm:prSet presAssocID="{996EC0E4-551F-4573-A8F7-F4367B877CE4}" presName="parTx" presStyleLbl="alignNode1" presStyleIdx="1" presStyleCnt="3">
        <dgm:presLayoutVars>
          <dgm:chMax val="0"/>
          <dgm:chPref val="0"/>
        </dgm:presLayoutVars>
      </dgm:prSet>
      <dgm:spPr/>
    </dgm:pt>
    <dgm:pt modelId="{53905948-6225-4632-BCE2-26689AB4CA44}" type="pres">
      <dgm:prSet presAssocID="{996EC0E4-551F-4573-A8F7-F4367B877CE4}" presName="desTx" presStyleLbl="alignAccFollowNode1" presStyleIdx="1" presStyleCnt="3">
        <dgm:presLayoutVars/>
      </dgm:prSet>
      <dgm:spPr/>
    </dgm:pt>
    <dgm:pt modelId="{510E3FA6-3B52-40F0-AD6C-5846CC5891F6}" type="pres">
      <dgm:prSet presAssocID="{92A322D2-C7DD-4597-A3D6-EB8770A8F088}" presName="space" presStyleCnt="0"/>
      <dgm:spPr/>
    </dgm:pt>
    <dgm:pt modelId="{A44654AE-E97F-483F-AFA2-B0165646727D}" type="pres">
      <dgm:prSet presAssocID="{696B6FB0-8668-43B7-B0A8-9A07D6E3B3F7}" presName="composite" presStyleCnt="0"/>
      <dgm:spPr/>
    </dgm:pt>
    <dgm:pt modelId="{AA245F09-D40A-445E-A436-BC48E25FC7F6}" type="pres">
      <dgm:prSet presAssocID="{696B6FB0-8668-43B7-B0A8-9A07D6E3B3F7}" presName="parTx" presStyleLbl="alignNode1" presStyleIdx="2" presStyleCnt="3">
        <dgm:presLayoutVars>
          <dgm:chMax val="0"/>
          <dgm:chPref val="0"/>
        </dgm:presLayoutVars>
      </dgm:prSet>
      <dgm:spPr/>
    </dgm:pt>
    <dgm:pt modelId="{3E4DC199-0A9B-4706-A76F-4DE08C3CEA73}" type="pres">
      <dgm:prSet presAssocID="{696B6FB0-8668-43B7-B0A8-9A07D6E3B3F7}" presName="desTx" presStyleLbl="alignAccFollowNode1" presStyleIdx="2" presStyleCnt="3">
        <dgm:presLayoutVars/>
      </dgm:prSet>
      <dgm:spPr/>
    </dgm:pt>
  </dgm:ptLst>
  <dgm:cxnLst>
    <dgm:cxn modelId="{B60FF70A-CB2B-4DEC-A4D3-CF5DB8CEADD3}" srcId="{D0B3CC3D-EBBB-4333-AB74-B1207A23957E}" destId="{543234CF-5CD0-4073-962C-39DC8BF83C1E}" srcOrd="0" destOrd="0" parTransId="{CAE44AB9-7667-403B-AEB7-EF8038699067}" sibTransId="{F2EDDA82-CA51-4931-B1E6-3D3C27E5D433}"/>
    <dgm:cxn modelId="{E315C158-EE7D-46CD-AB08-D43DB8DC9126}" type="presOf" srcId="{696B6FB0-8668-43B7-B0A8-9A07D6E3B3F7}" destId="{AA245F09-D40A-445E-A436-BC48E25FC7F6}" srcOrd="0" destOrd="0" presId="urn:microsoft.com/office/officeart/2016/7/layout/ChevronBlockProcess"/>
    <dgm:cxn modelId="{5C47D378-717B-4052-84A4-C5013417B56E}" type="presOf" srcId="{996EC0E4-551F-4573-A8F7-F4367B877CE4}" destId="{C004D94C-483D-4B94-A0A2-A080500466AF}" srcOrd="0" destOrd="0" presId="urn:microsoft.com/office/officeart/2016/7/layout/ChevronBlockProcess"/>
    <dgm:cxn modelId="{36B99F59-ED67-403B-8E4C-AB248B21887F}" type="presOf" srcId="{BF23AEA7-74DA-4866-A903-258DF73AECB1}" destId="{53905948-6225-4632-BCE2-26689AB4CA44}" srcOrd="0" destOrd="0" presId="urn:microsoft.com/office/officeart/2016/7/layout/ChevronBlockProcess"/>
    <dgm:cxn modelId="{6575868A-1C9C-4F67-B440-8A0D481784A6}" srcId="{CBA78304-0CC0-44DA-8001-F9FC221C4377}" destId="{996EC0E4-551F-4573-A8F7-F4367B877CE4}" srcOrd="1" destOrd="0" parTransId="{69BBC797-4D4A-44C2-A49E-5332C3ADDDEB}" sibTransId="{92A322D2-C7DD-4597-A3D6-EB8770A8F088}"/>
    <dgm:cxn modelId="{23756991-0875-46FF-A7E9-576E909DAD61}" type="presOf" srcId="{1A7DED43-32BB-46D3-8D90-2FEB67B8CBD0}" destId="{3E4DC199-0A9B-4706-A76F-4DE08C3CEA73}" srcOrd="0" destOrd="0" presId="urn:microsoft.com/office/officeart/2016/7/layout/ChevronBlockProcess"/>
    <dgm:cxn modelId="{5BA192A1-B322-4375-B70E-733935227B92}" srcId="{696B6FB0-8668-43B7-B0A8-9A07D6E3B3F7}" destId="{1A7DED43-32BB-46D3-8D90-2FEB67B8CBD0}" srcOrd="0" destOrd="0" parTransId="{5787FFEB-AF82-416E-95D0-9C29576B8E11}" sibTransId="{34E97302-F0A6-4D05-ACAB-A61A1B1228F6}"/>
    <dgm:cxn modelId="{86174CBC-7C95-4B50-BF1A-A99A8F20CE8D}" srcId="{CBA78304-0CC0-44DA-8001-F9FC221C4377}" destId="{D0B3CC3D-EBBB-4333-AB74-B1207A23957E}" srcOrd="0" destOrd="0" parTransId="{ED854E6A-987E-4AD5-910E-B9DB12234223}" sibTransId="{C014DE02-1B5D-4484-B314-04EEF48CAED9}"/>
    <dgm:cxn modelId="{C3844EBF-6EAC-4C07-B2B6-DE84588F1341}" srcId="{996EC0E4-551F-4573-A8F7-F4367B877CE4}" destId="{BF23AEA7-74DA-4866-A903-258DF73AECB1}" srcOrd="0" destOrd="0" parTransId="{831B6ECB-688E-40A3-A31A-3AA7F46A0EDF}" sibTransId="{2735E62D-4F5E-47BF-AB46-3F525518AF05}"/>
    <dgm:cxn modelId="{EF33C1CC-40C3-49BE-A6C1-D395780270C0}" type="presOf" srcId="{CBA78304-0CC0-44DA-8001-F9FC221C4377}" destId="{FE686FFA-8192-4330-85DC-9205056F7E3D}" srcOrd="0" destOrd="0" presId="urn:microsoft.com/office/officeart/2016/7/layout/ChevronBlockProcess"/>
    <dgm:cxn modelId="{49F0ECD9-84A1-4DF2-98B6-944979B56364}" type="presOf" srcId="{543234CF-5CD0-4073-962C-39DC8BF83C1E}" destId="{F20D1CE7-829B-4CBE-9523-2271201AC5A6}" srcOrd="0" destOrd="0" presId="urn:microsoft.com/office/officeart/2016/7/layout/ChevronBlockProcess"/>
    <dgm:cxn modelId="{B92DA1DE-8026-4D13-AF86-6305407FF0DA}" type="presOf" srcId="{D0B3CC3D-EBBB-4333-AB74-B1207A23957E}" destId="{A1D26C07-4949-40B5-B880-1688466AC751}" srcOrd="0" destOrd="0" presId="urn:microsoft.com/office/officeart/2016/7/layout/ChevronBlockProcess"/>
    <dgm:cxn modelId="{FC399AF8-067F-4602-8E11-EEE9C8CF91C1}" srcId="{CBA78304-0CC0-44DA-8001-F9FC221C4377}" destId="{696B6FB0-8668-43B7-B0A8-9A07D6E3B3F7}" srcOrd="2" destOrd="0" parTransId="{87D81874-3C76-4639-84AD-52C9AD81942C}" sibTransId="{7807BA65-F0F6-4666-A3EB-0E20E01DDA46}"/>
    <dgm:cxn modelId="{BFF43655-9E5B-421B-988B-9CE92C1014D9}" type="presParOf" srcId="{FE686FFA-8192-4330-85DC-9205056F7E3D}" destId="{DEAA16BA-A8D5-4C29-8EDA-D225C02138E4}" srcOrd="0" destOrd="0" presId="urn:microsoft.com/office/officeart/2016/7/layout/ChevronBlockProcess"/>
    <dgm:cxn modelId="{9130A082-BA3A-4C51-85C6-57F3208DA5D5}" type="presParOf" srcId="{DEAA16BA-A8D5-4C29-8EDA-D225C02138E4}" destId="{A1D26C07-4949-40B5-B880-1688466AC751}" srcOrd="0" destOrd="0" presId="urn:microsoft.com/office/officeart/2016/7/layout/ChevronBlockProcess"/>
    <dgm:cxn modelId="{57A59A2D-1D06-467B-8A22-C425F00D1FF3}" type="presParOf" srcId="{DEAA16BA-A8D5-4C29-8EDA-D225C02138E4}" destId="{F20D1CE7-829B-4CBE-9523-2271201AC5A6}" srcOrd="1" destOrd="0" presId="urn:microsoft.com/office/officeart/2016/7/layout/ChevronBlockProcess"/>
    <dgm:cxn modelId="{377C147C-127A-4726-B9F9-723468421155}" type="presParOf" srcId="{FE686FFA-8192-4330-85DC-9205056F7E3D}" destId="{A4DBAA93-54B9-4E91-BF8E-1BF81B9B0AA5}" srcOrd="1" destOrd="0" presId="urn:microsoft.com/office/officeart/2016/7/layout/ChevronBlockProcess"/>
    <dgm:cxn modelId="{E0530C82-74EB-49D7-95BF-AA5168AF2B5A}" type="presParOf" srcId="{FE686FFA-8192-4330-85DC-9205056F7E3D}" destId="{68E9E89A-63F2-496D-BF1C-E93D178CCF7B}" srcOrd="2" destOrd="0" presId="urn:microsoft.com/office/officeart/2016/7/layout/ChevronBlockProcess"/>
    <dgm:cxn modelId="{B5EE545F-9B00-4132-9445-E81F61BFB9F3}" type="presParOf" srcId="{68E9E89A-63F2-496D-BF1C-E93D178CCF7B}" destId="{C004D94C-483D-4B94-A0A2-A080500466AF}" srcOrd="0" destOrd="0" presId="urn:microsoft.com/office/officeart/2016/7/layout/ChevronBlockProcess"/>
    <dgm:cxn modelId="{85D4D057-D15A-4ED9-83EF-FC19ABC59C3E}" type="presParOf" srcId="{68E9E89A-63F2-496D-BF1C-E93D178CCF7B}" destId="{53905948-6225-4632-BCE2-26689AB4CA44}" srcOrd="1" destOrd="0" presId="urn:microsoft.com/office/officeart/2016/7/layout/ChevronBlockProcess"/>
    <dgm:cxn modelId="{A20C5491-9B49-48BD-951A-ACDFCE4E50D3}" type="presParOf" srcId="{FE686FFA-8192-4330-85DC-9205056F7E3D}" destId="{510E3FA6-3B52-40F0-AD6C-5846CC5891F6}" srcOrd="3" destOrd="0" presId="urn:microsoft.com/office/officeart/2016/7/layout/ChevronBlockProcess"/>
    <dgm:cxn modelId="{4D6E8A64-0477-452A-8AD1-86C2B377F9F5}" type="presParOf" srcId="{FE686FFA-8192-4330-85DC-9205056F7E3D}" destId="{A44654AE-E97F-483F-AFA2-B0165646727D}" srcOrd="4" destOrd="0" presId="urn:microsoft.com/office/officeart/2016/7/layout/ChevronBlockProcess"/>
    <dgm:cxn modelId="{8E639060-295A-4B3C-A1B5-577220776A5A}" type="presParOf" srcId="{A44654AE-E97F-483F-AFA2-B0165646727D}" destId="{AA245F09-D40A-445E-A436-BC48E25FC7F6}" srcOrd="0" destOrd="0" presId="urn:microsoft.com/office/officeart/2016/7/layout/ChevronBlockProcess"/>
    <dgm:cxn modelId="{65EE4F19-BA8D-4627-9F23-027CBFF2F6B3}" type="presParOf" srcId="{A44654AE-E97F-483F-AFA2-B0165646727D}" destId="{3E4DC199-0A9B-4706-A76F-4DE08C3CEA73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37D35-DF14-4897-B0FD-39BFE88128A8}">
      <dsp:nvSpPr>
        <dsp:cNvPr id="0" name=""/>
        <dsp:cNvSpPr/>
      </dsp:nvSpPr>
      <dsp:spPr>
        <a:xfrm>
          <a:off x="315557" y="353"/>
          <a:ext cx="2911826" cy="1747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1. Humble themselves </a:t>
          </a:r>
        </a:p>
      </dsp:txBody>
      <dsp:txXfrm>
        <a:off x="315557" y="353"/>
        <a:ext cx="2911826" cy="1747095"/>
      </dsp:txXfrm>
    </dsp:sp>
    <dsp:sp modelId="{5D7A3992-7799-4A80-B457-07FD2C98239C}">
      <dsp:nvSpPr>
        <dsp:cNvPr id="0" name=""/>
        <dsp:cNvSpPr/>
      </dsp:nvSpPr>
      <dsp:spPr>
        <a:xfrm>
          <a:off x="3543112" y="4895"/>
          <a:ext cx="2911826" cy="1747095"/>
        </a:xfrm>
        <a:prstGeom prst="rect">
          <a:avLst/>
        </a:prstGeom>
        <a:solidFill>
          <a:schemeClr val="accent2">
            <a:hueOff val="-133315"/>
            <a:satOff val="-16128"/>
            <a:lumOff val="-77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2. Pray </a:t>
          </a:r>
        </a:p>
      </dsp:txBody>
      <dsp:txXfrm>
        <a:off x="3543112" y="4895"/>
        <a:ext cx="2911826" cy="1747095"/>
      </dsp:txXfrm>
    </dsp:sp>
    <dsp:sp modelId="{7BD7CB6F-355A-4C98-BF0E-9DB8B9A46E8E}">
      <dsp:nvSpPr>
        <dsp:cNvPr id="0" name=""/>
        <dsp:cNvSpPr/>
      </dsp:nvSpPr>
      <dsp:spPr>
        <a:xfrm>
          <a:off x="304812" y="1991040"/>
          <a:ext cx="2911826" cy="1747095"/>
        </a:xfrm>
        <a:prstGeom prst="rect">
          <a:avLst/>
        </a:prstGeom>
        <a:solidFill>
          <a:schemeClr val="accent2">
            <a:hueOff val="-266630"/>
            <a:satOff val="-32257"/>
            <a:lumOff val="-15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3. Seek My face </a:t>
          </a:r>
        </a:p>
      </dsp:txBody>
      <dsp:txXfrm>
        <a:off x="304812" y="1991040"/>
        <a:ext cx="2911826" cy="1747095"/>
      </dsp:txXfrm>
    </dsp:sp>
    <dsp:sp modelId="{47089136-E944-434F-94A8-638F0BF31267}">
      <dsp:nvSpPr>
        <dsp:cNvPr id="0" name=""/>
        <dsp:cNvSpPr/>
      </dsp:nvSpPr>
      <dsp:spPr>
        <a:xfrm>
          <a:off x="3542414" y="1991040"/>
          <a:ext cx="2911826" cy="1747095"/>
        </a:xfrm>
        <a:prstGeom prst="rect">
          <a:avLst/>
        </a:prstGeom>
        <a:solidFill>
          <a:schemeClr val="accent2">
            <a:hueOff val="-399945"/>
            <a:satOff val="-48385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4. Turn</a:t>
          </a:r>
        </a:p>
      </dsp:txBody>
      <dsp:txXfrm>
        <a:off x="3542414" y="1991040"/>
        <a:ext cx="2911826" cy="1747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26C07-4949-40B5-B880-1688466AC751}">
      <dsp:nvSpPr>
        <dsp:cNvPr id="0" name=""/>
        <dsp:cNvSpPr/>
      </dsp:nvSpPr>
      <dsp:spPr>
        <a:xfrm>
          <a:off x="8542" y="757215"/>
          <a:ext cx="3380600" cy="1014180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223" tIns="125223" rIns="125223" bIns="12522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1. Hear</a:t>
          </a:r>
        </a:p>
      </dsp:txBody>
      <dsp:txXfrm>
        <a:off x="312796" y="757215"/>
        <a:ext cx="2772092" cy="1014180"/>
      </dsp:txXfrm>
    </dsp:sp>
    <dsp:sp modelId="{F20D1CE7-829B-4CBE-9523-2271201AC5A6}">
      <dsp:nvSpPr>
        <dsp:cNvPr id="0" name=""/>
        <dsp:cNvSpPr/>
      </dsp:nvSpPr>
      <dsp:spPr>
        <a:xfrm>
          <a:off x="8542" y="1771396"/>
          <a:ext cx="3076346" cy="125746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100" tIns="243100" rIns="243100" bIns="486199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From heaven</a:t>
          </a:r>
        </a:p>
      </dsp:txBody>
      <dsp:txXfrm>
        <a:off x="8542" y="1771396"/>
        <a:ext cx="3076346" cy="1257467"/>
      </dsp:txXfrm>
    </dsp:sp>
    <dsp:sp modelId="{C004D94C-483D-4B94-A0A2-A080500466AF}">
      <dsp:nvSpPr>
        <dsp:cNvPr id="0" name=""/>
        <dsp:cNvSpPr/>
      </dsp:nvSpPr>
      <dsp:spPr>
        <a:xfrm>
          <a:off x="3338899" y="757215"/>
          <a:ext cx="3380600" cy="1014180"/>
        </a:xfrm>
        <a:prstGeom prst="chevron">
          <a:avLst>
            <a:gd name="adj" fmla="val 30000"/>
          </a:avLst>
        </a:prstGeom>
        <a:solidFill>
          <a:schemeClr val="accent2">
            <a:hueOff val="-199973"/>
            <a:satOff val="-24193"/>
            <a:lumOff val="-11569"/>
            <a:alphaOff val="0"/>
          </a:schemeClr>
        </a:solidFill>
        <a:ln w="12700" cap="flat" cmpd="sng" algn="ctr">
          <a:solidFill>
            <a:schemeClr val="accent2">
              <a:hueOff val="-199973"/>
              <a:satOff val="-24193"/>
              <a:lumOff val="-1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223" tIns="125223" rIns="125223" bIns="12522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2. Forgive</a:t>
          </a:r>
        </a:p>
      </dsp:txBody>
      <dsp:txXfrm>
        <a:off x="3643153" y="757215"/>
        <a:ext cx="2772092" cy="1014180"/>
      </dsp:txXfrm>
    </dsp:sp>
    <dsp:sp modelId="{53905948-6225-4632-BCE2-26689AB4CA44}">
      <dsp:nvSpPr>
        <dsp:cNvPr id="0" name=""/>
        <dsp:cNvSpPr/>
      </dsp:nvSpPr>
      <dsp:spPr>
        <a:xfrm>
          <a:off x="3338899" y="1771396"/>
          <a:ext cx="3076346" cy="1257467"/>
        </a:xfrm>
        <a:prstGeom prst="rect">
          <a:avLst/>
        </a:prstGeom>
        <a:solidFill>
          <a:schemeClr val="accent2">
            <a:tint val="40000"/>
            <a:alpha val="90000"/>
            <a:hueOff val="-149832"/>
            <a:satOff val="-28917"/>
            <a:lumOff val="-312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49832"/>
              <a:satOff val="-28917"/>
              <a:lumOff val="-31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100" tIns="243100" rIns="243100" bIns="486199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Their sins </a:t>
          </a:r>
        </a:p>
      </dsp:txBody>
      <dsp:txXfrm>
        <a:off x="3338899" y="1771396"/>
        <a:ext cx="3076346" cy="1257467"/>
      </dsp:txXfrm>
    </dsp:sp>
    <dsp:sp modelId="{AA245F09-D40A-445E-A436-BC48E25FC7F6}">
      <dsp:nvSpPr>
        <dsp:cNvPr id="0" name=""/>
        <dsp:cNvSpPr/>
      </dsp:nvSpPr>
      <dsp:spPr>
        <a:xfrm>
          <a:off x="6669257" y="757215"/>
          <a:ext cx="3380600" cy="1014180"/>
        </a:xfrm>
        <a:prstGeom prst="chevron">
          <a:avLst>
            <a:gd name="adj" fmla="val 30000"/>
          </a:avLst>
        </a:prstGeom>
        <a:solidFill>
          <a:schemeClr val="accent2">
            <a:hueOff val="-399945"/>
            <a:satOff val="-48385"/>
            <a:lumOff val="-23137"/>
            <a:alphaOff val="0"/>
          </a:schemeClr>
        </a:solidFill>
        <a:ln w="12700" cap="flat" cmpd="sng" algn="ctr">
          <a:solidFill>
            <a:schemeClr val="accent2">
              <a:hueOff val="-399945"/>
              <a:satOff val="-48385"/>
              <a:lumOff val="-231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223" tIns="125223" rIns="125223" bIns="12522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3. Heal</a:t>
          </a:r>
        </a:p>
      </dsp:txBody>
      <dsp:txXfrm>
        <a:off x="6973511" y="757215"/>
        <a:ext cx="2772092" cy="1014180"/>
      </dsp:txXfrm>
    </dsp:sp>
    <dsp:sp modelId="{3E4DC199-0A9B-4706-A76F-4DE08C3CEA73}">
      <dsp:nvSpPr>
        <dsp:cNvPr id="0" name=""/>
        <dsp:cNvSpPr/>
      </dsp:nvSpPr>
      <dsp:spPr>
        <a:xfrm>
          <a:off x="6669257" y="1771396"/>
          <a:ext cx="3076346" cy="1257467"/>
        </a:xfrm>
        <a:prstGeom prst="rect">
          <a:avLst/>
        </a:prstGeom>
        <a:solidFill>
          <a:schemeClr val="accent2">
            <a:tint val="40000"/>
            <a:alpha val="90000"/>
            <a:hueOff val="-299664"/>
            <a:satOff val="-57833"/>
            <a:lumOff val="-625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99664"/>
              <a:satOff val="-57833"/>
              <a:lumOff val="-62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100" tIns="243100" rIns="243100" bIns="486199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Their land</a:t>
          </a:r>
        </a:p>
      </dsp:txBody>
      <dsp:txXfrm>
        <a:off x="6669257" y="1771396"/>
        <a:ext cx="3076346" cy="1257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61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9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1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2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25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5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0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1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4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6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7/1/2023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5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1" r:id="rId6"/>
    <p:sldLayoutId id="2147483827" r:id="rId7"/>
    <p:sldLayoutId id="2147483828" r:id="rId8"/>
    <p:sldLayoutId id="2147483829" r:id="rId9"/>
    <p:sldLayoutId id="2147483830" r:id="rId10"/>
    <p:sldLayoutId id="21474838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ilosophicalanthropology.net/2016_02_01_archive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lickr.com/photos/hpebley3/3504265592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81" name="Bottom Right">
            <a:extLst>
              <a:ext uri="{FF2B5EF4-FFF2-40B4-BE49-F238E27FC236}">
                <a16:creationId xmlns:a16="http://schemas.microsoft.com/office/drawing/2014/main" id="{33609D13-CB83-4F4B-BB01-27F01BE4E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2BD156E-E42F-4CFB-89AD-312AEC753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83" name="Graphic 157">
              <a:extLst>
                <a:ext uri="{FF2B5EF4-FFF2-40B4-BE49-F238E27FC236}">
                  <a16:creationId xmlns:a16="http://schemas.microsoft.com/office/drawing/2014/main" id="{C8B96A24-322B-419A-847B-E8C600AA5B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427E1425-F9A6-4F2D-8335-CBA7062B91B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57DF7F24-8721-4CD5-AE3B-C72BCE2882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A0C58FE3-4394-46E8-9039-2D69C594B8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02D8E899-B726-49F6-9C9F-59A3147011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242131D2-A82F-4603-9B6A-EA00FEB82BA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4CCDA1D5-C84B-470D-A2E1-5E51E8A856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7BF2B54C-D2E2-4A3E-8DA8-E56D7375C9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72505F4D-B4C3-4EB9-9252-F7229CBD16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823091-D78B-5FBD-36B6-CB7B333D8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8774" y="107239"/>
            <a:ext cx="6546208" cy="2878632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“Ambassadors Behind Enemy Lines – </a:t>
            </a:r>
            <a:b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Dual Citizenship </a:t>
            </a:r>
            <a:b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 Foreign Land”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A71D7B-F39F-F686-5359-5ACE38B43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7468" y="3819563"/>
            <a:ext cx="6297232" cy="205430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look at the </a:t>
            </a:r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misapplied prayer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2 Chronicles 7:14 and </a:t>
            </a:r>
            <a:r>
              <a: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32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misguided </a:t>
            </a:r>
            <a:r>
              <a:rPr lang="en-US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view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1 Peter 2:9-12. </a:t>
            </a:r>
          </a:p>
        </p:txBody>
      </p:sp>
      <p:pic>
        <p:nvPicPr>
          <p:cNvPr id="4" name="Picture 3" descr="Person pointing on a map">
            <a:extLst>
              <a:ext uri="{FF2B5EF4-FFF2-40B4-BE49-F238E27FC236}">
                <a16:creationId xmlns:a16="http://schemas.microsoft.com/office/drawing/2014/main" id="{4D3719FA-4EEE-97A3-4ED8-EFA0BA9859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5" r="29963" b="1"/>
          <a:stretch/>
        </p:blipFill>
        <p:spPr>
          <a:xfrm>
            <a:off x="632655" y="396748"/>
            <a:ext cx="4727363" cy="6064504"/>
          </a:xfrm>
          <a:prstGeom prst="rect">
            <a:avLst/>
          </a:prstGeom>
        </p:spPr>
      </p:pic>
      <p:grpSp>
        <p:nvGrpSpPr>
          <p:cNvPr id="93" name="Top left">
            <a:extLst>
              <a:ext uri="{FF2B5EF4-FFF2-40B4-BE49-F238E27FC236}">
                <a16:creationId xmlns:a16="http://schemas.microsoft.com/office/drawing/2014/main" id="{FF47B612-7B2E-4A09-9B53-40BDE4350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599A3C89-9112-4DA1-8BB8-8DE0F7A70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60847D53-C868-4FD8-A29C-4C44BCBA9B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1266F6-080B-489F-9B02-B5C4DE4EB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7A0BBAD6-8B87-4B31-89B8-E2C854FF3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D79712E-3AD5-4656-A6A0-54C4087A0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31635E33-4458-4D3F-A1C4-264AC5221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3432BB39-F871-43E7-A232-C65BFFA911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AAE45D09-4993-4718-82A0-BA2217EB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03" name="Cross">
            <a:extLst>
              <a:ext uri="{FF2B5EF4-FFF2-40B4-BE49-F238E27FC236}">
                <a16:creationId xmlns:a16="http://schemas.microsoft.com/office/drawing/2014/main" id="{3BC5998F-E162-4A33-9E87-01942908A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45264" y="149792"/>
            <a:ext cx="118872" cy="118872"/>
            <a:chOff x="1175347" y="3733800"/>
            <a:chExt cx="118872" cy="118872"/>
          </a:xfrm>
        </p:grpSpPr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259320D-EB3E-4C80-8E86-8A18306B2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F07AF5EE-95F6-4B57-B8DD-5051D2EB9E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194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E12301-1C96-4D15-9838-D5B894B22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ront steps and columns of a majestic city building">
            <a:extLst>
              <a:ext uri="{FF2B5EF4-FFF2-40B4-BE49-F238E27FC236}">
                <a16:creationId xmlns:a16="http://schemas.microsoft.com/office/drawing/2014/main" id="{3B6C20A7-F028-C0D8-74D1-8AFE26DC1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-1" b="15725"/>
          <a:stretch/>
        </p:blipFill>
        <p:spPr>
          <a:xfrm>
            <a:off x="-139849" y="10"/>
            <a:ext cx="12328801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D7A5FD75-4B35-4162-9304-569491255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5107DF9-40C8-458E-82E1-523137E7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BD83295-4F37-4B80-AF77-1798FB80C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5888C74-4F56-4347-8944-E676A3C89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9429CD-28C1-4DC7-84AD-4421A0AC8E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62D63CF-41E9-4561-A945-E199ABE7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C95C339-F16B-492F-903D-A6855F56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85BC65A-0C9A-45A6-B18B-5E020CE98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AACA4B6-815E-E2BA-13FF-54395042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9824" y="2056007"/>
            <a:ext cx="12188952" cy="195878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Chronicles 7:14 – 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Old Command &amp; the </a:t>
            </a:r>
            <a:r>
              <a:rPr lang="en-US" sz="4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God</a:t>
            </a:r>
          </a:p>
        </p:txBody>
      </p:sp>
      <p:grpSp>
        <p:nvGrpSpPr>
          <p:cNvPr id="24" name="Bottom Right">
            <a:extLst>
              <a:ext uri="{FF2B5EF4-FFF2-40B4-BE49-F238E27FC236}">
                <a16:creationId xmlns:a16="http://schemas.microsoft.com/office/drawing/2014/main" id="{34676384-D846-461C-B8F3-BDB849B4A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50480E57-05E0-42B6-8693-191B4E9CF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1C989BD5-54F6-4747-83F1-81FCAEDAD8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D7EE029-E135-4899-AC49-78D6946CD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4C9494D7-A3EA-4A41-8910-6B6FE95E59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89E7F2B7-DEB2-4B2A-99F9-10622D09E13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9DACD4DB-BAF5-43DD-8CC8-4200A16D66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532D7D7-91B4-4F7C-B38E-5BBD5F3B42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2B7428A0-A810-46D6-9CC7-2475B2DF6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C4A0E07-B9C5-49FB-B94A-B28D740C7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718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1593-36DA-137C-3A42-81534C82D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45948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 synonyms for repentance or aspects of </a:t>
            </a:r>
            <a:b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repentance appear in this verse: </a:t>
            </a:r>
            <a:b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4EF8FA-F4A7-1227-5000-EF304FB5294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4612" y="2096029"/>
          <a:ext cx="674595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3746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1593-36DA-137C-3A42-81534C82D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Promises from God to </a:t>
            </a:r>
            <a:r>
              <a:rPr lang="en-US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ISRAEL</a:t>
            </a:r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B4CA202A-5B6C-EB5B-CD13-635F72E9B851}"/>
              </a:ext>
            </a:extLst>
          </p:cNvPr>
          <p:cNvGraphicFramePr/>
          <p:nvPr/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89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E12301-1C96-4D15-9838-D5B894B22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ront steps and columns of a majestic city building">
            <a:extLst>
              <a:ext uri="{FF2B5EF4-FFF2-40B4-BE49-F238E27FC236}">
                <a16:creationId xmlns:a16="http://schemas.microsoft.com/office/drawing/2014/main" id="{3B6C20A7-F028-C0D8-74D1-8AFE26DC15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-1" b="15725"/>
          <a:stretch/>
        </p:blipFill>
        <p:spPr>
          <a:xfrm>
            <a:off x="-150607" y="10"/>
            <a:ext cx="12339559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D7A5FD75-4B35-4162-9304-569491255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5107DF9-40C8-458E-82E1-523137E7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BD83295-4F37-4B80-AF77-1798FB80C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5888C74-4F56-4347-8944-E676A3C89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9429CD-28C1-4DC7-84AD-4421A0AC8E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62D63CF-41E9-4561-A945-E199ABE7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C95C339-F16B-492F-903D-A6855F56E1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85BC65A-0C9A-45A6-B18B-5E020CE983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3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AACA4B6-815E-E2BA-13FF-543950427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68" y="2056007"/>
            <a:ext cx="11893160" cy="195878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2:9-12 – </a:t>
            </a:r>
            <a:b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Command and the </a:t>
            </a:r>
            <a:r>
              <a:rPr lang="en-US" sz="4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God</a:t>
            </a:r>
          </a:p>
        </p:txBody>
      </p:sp>
      <p:grpSp>
        <p:nvGrpSpPr>
          <p:cNvPr id="24" name="Bottom Right">
            <a:extLst>
              <a:ext uri="{FF2B5EF4-FFF2-40B4-BE49-F238E27FC236}">
                <a16:creationId xmlns:a16="http://schemas.microsoft.com/office/drawing/2014/main" id="{34676384-D846-461C-B8F3-BDB849B4A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50480E57-05E0-42B6-8693-191B4E9CF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1C989BD5-54F6-4747-83F1-81FCAEDAD8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D7EE029-E135-4899-AC49-78D6946CD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4C9494D7-A3EA-4A41-8910-6B6FE95E59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89E7F2B7-DEB2-4B2A-99F9-10622D09E13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9DACD4DB-BAF5-43DD-8CC8-4200A16D66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532D7D7-91B4-4F7C-B38E-5BBD5F3B42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2B7428A0-A810-46D6-9CC7-2475B2DF6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C4A0E07-B9C5-49FB-B94A-B28D740C74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596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BFC6891-CBA5-427E-98AC-BF56BB033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EFA2CC-AEA0-D232-A446-3A90C500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036" y="643390"/>
            <a:ext cx="5897259" cy="203194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Complacency has led </a:t>
            </a:r>
            <a:br>
              <a:rPr lang="en-US" dirty="0"/>
            </a:br>
            <a:r>
              <a:rPr lang="en-US" dirty="0"/>
              <a:t>to a lack of urgency. </a:t>
            </a:r>
            <a:br>
              <a:rPr lang="en-US" dirty="0"/>
            </a:br>
            <a:r>
              <a:rPr lang="en-US" dirty="0"/>
              <a:t>We are failing to reach the next generation.</a:t>
            </a:r>
          </a:p>
        </p:txBody>
      </p:sp>
      <p:pic>
        <p:nvPicPr>
          <p:cNvPr id="8" name="Picture 7" descr="A child with her eyes closed and her hands together in front of a flag&#10;&#10;Description automatically generated with low confidence">
            <a:extLst>
              <a:ext uri="{FF2B5EF4-FFF2-40B4-BE49-F238E27FC236}">
                <a16:creationId xmlns:a16="http://schemas.microsoft.com/office/drawing/2014/main" id="{F6863408-4550-2EED-8E06-B56B34E9BE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9884" r="-1" b="-1"/>
          <a:stretch/>
        </p:blipFill>
        <p:spPr>
          <a:xfrm>
            <a:off x="6517512" y="304243"/>
            <a:ext cx="4854042" cy="3226297"/>
          </a:xfrm>
          <a:prstGeom prst="rect">
            <a:avLst/>
          </a:prstGeom>
        </p:spPr>
      </p:pic>
      <p:grpSp>
        <p:nvGrpSpPr>
          <p:cNvPr id="47" name="Top left">
            <a:extLst>
              <a:ext uri="{FF2B5EF4-FFF2-40B4-BE49-F238E27FC236}">
                <a16:creationId xmlns:a16="http://schemas.microsoft.com/office/drawing/2014/main" id="{555A4878-58A8-466B-9CBB-D9C7B73A2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10849" y="15178"/>
            <a:chExt cx="2198951" cy="3331254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B2C0347-99C5-457C-96BB-964EC3D6C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322603B-EA7A-4479-B7AC-21C445B55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467DEB95-C59D-43A3-8917-33FEA62ED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134DECB-B9DE-4F19-AF07-7512192CE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BDF02D3-B136-436A-B60D-8623E141C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A32DDDB-0980-4A0E-B46C-42D6F991A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69902D1-15A0-47B3-9568-3682CFE02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56" name="Bottom Right">
            <a:extLst>
              <a:ext uri="{FF2B5EF4-FFF2-40B4-BE49-F238E27FC236}">
                <a16:creationId xmlns:a16="http://schemas.microsoft.com/office/drawing/2014/main" id="{D54E906B-A561-4AF4-8778-C71C4014C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4957CE3-D5C1-49C7-A2EF-BB2C9D8E2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58" name="Graphic 157">
              <a:extLst>
                <a:ext uri="{FF2B5EF4-FFF2-40B4-BE49-F238E27FC236}">
                  <a16:creationId xmlns:a16="http://schemas.microsoft.com/office/drawing/2014/main" id="{AA5E7F3F-DF80-4388-B56C-AA2269774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8816041A-E8E1-4D5E-B2F4-36DCBEDEC6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333BD682-B608-4AA9-B3E6-8883805EEF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D980DE96-1998-4FE0-8ED8-FD0CFC0055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80187CFE-945B-4C8D-9D10-CE1605FC19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86A2D49C-487B-4669-B4F2-EA9D7120ED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D915D840-3D9A-4803-8DEE-9F8AC1A280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44C46D1C-C09D-4793-8B90-E9E120A3B6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0049168-7CC2-4B53-ADD4-F3B1D9816A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Close-up of hands clasped together in front of a flag&#10;&#10;Description automatically generated with low confidence">
            <a:extLst>
              <a:ext uri="{FF2B5EF4-FFF2-40B4-BE49-F238E27FC236}">
                <a16:creationId xmlns:a16="http://schemas.microsoft.com/office/drawing/2014/main" id="{1027387E-2892-EDEC-A4CB-609124B6A39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884" r="1825" b="-2"/>
          <a:stretch/>
        </p:blipFill>
        <p:spPr>
          <a:xfrm>
            <a:off x="283596" y="3533071"/>
            <a:ext cx="4421318" cy="293868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9ED32-EDA7-C1D4-1215-E94552DBB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510" y="3860390"/>
            <a:ext cx="6665100" cy="2589578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“As Christians, we should not celebrate America as a great nation, rather, we should mourn America for its apostasy (</a:t>
            </a:r>
            <a:r>
              <a:rPr lang="en-US" sz="2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abandonment or renunciation of a religious belief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Don’t pray for God to heal our land, but that He would replace hearts of stone!” </a:t>
            </a:r>
          </a:p>
          <a:p>
            <a:pPr marL="0" indent="0" algn="ctr"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Pastor David</a:t>
            </a:r>
          </a:p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7871413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188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Avenir Next LT Pro</vt:lpstr>
      <vt:lpstr>AvenirNext LT Pro Medium</vt:lpstr>
      <vt:lpstr>Rockwell</vt:lpstr>
      <vt:lpstr>Segoe UI</vt:lpstr>
      <vt:lpstr>Times New Roman</vt:lpstr>
      <vt:lpstr>ExploreVTI</vt:lpstr>
      <vt:lpstr>“Ambassadors Behind Enemy Lines –  Our Dual Citizenship  in a Foreign Land”</vt:lpstr>
      <vt:lpstr>2 Chronicles 7:14 –  The Old Command &amp; the CHARACTER of God</vt:lpstr>
      <vt:lpstr>Four synonyms for repentance or aspects of  repentance appear in this verse:  </vt:lpstr>
      <vt:lpstr>Three Promises from God to ISRAEL: </vt:lpstr>
      <vt:lpstr>1 Peter 2:9-12 –  The New Command and the MISSION of God</vt:lpstr>
      <vt:lpstr>Complacency has led  to a lack of urgency.  We are failing to reach the next generation.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“Ambassadors Behind Enemy Lines –  Our Dual Citizenship  in a Foreign Land”</dc:title>
  <dc:creator>David Williamson</dc:creator>
  <cp:lastModifiedBy>David Williamson</cp:lastModifiedBy>
  <cp:revision>1</cp:revision>
  <dcterms:created xsi:type="dcterms:W3CDTF">2023-07-01T17:04:00Z</dcterms:created>
  <dcterms:modified xsi:type="dcterms:W3CDTF">2023-07-01T17:40:14Z</dcterms:modified>
</cp:coreProperties>
</file>