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6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6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7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9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1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9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2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7/7/2023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38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Tray of takeaway coffees">
            <a:extLst>
              <a:ext uri="{FF2B5EF4-FFF2-40B4-BE49-F238E27FC236}">
                <a16:creationId xmlns:a16="http://schemas.microsoft.com/office/drawing/2014/main" id="{6E3E92D2-6F9E-C75B-D1AF-66B597BD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8212" r="-1" b="7497"/>
          <a:stretch/>
        </p:blipFill>
        <p:spPr>
          <a:xfrm>
            <a:off x="3048" y="-8546"/>
            <a:ext cx="12188952" cy="6857990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3B9ED-4D30-9C55-60CE-C7C519F7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25" y="166130"/>
            <a:ext cx="6544327" cy="10811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Gulp from 7-11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788EAD-4B39-D0B0-25B6-46552D7A8E11}"/>
              </a:ext>
            </a:extLst>
          </p:cNvPr>
          <p:cNvSpPr txBox="1"/>
          <p:nvPr/>
        </p:nvSpPr>
        <p:spPr>
          <a:xfrm>
            <a:off x="7997115" y="4619800"/>
            <a:ext cx="3645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2:7-11</a:t>
            </a:r>
          </a:p>
        </p:txBody>
      </p:sp>
    </p:spTree>
    <p:extLst>
      <p:ext uri="{BB962C8B-B14F-4D97-AF65-F5344CB8AC3E}">
        <p14:creationId xmlns:p14="http://schemas.microsoft.com/office/powerpoint/2010/main" val="403881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701C6-BC18-975E-E62D-A393E6FA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58" y="443964"/>
            <a:ext cx="6201990" cy="1289154"/>
          </a:xfrm>
        </p:spPr>
        <p:txBody>
          <a:bodyPr>
            <a:noAutofit/>
          </a:bodyPr>
          <a:lstStyle/>
          <a:p>
            <a:pPr algn="l"/>
            <a:r>
              <a:rPr lang="en-US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True Believer . . 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79E98-928B-3085-DE66-051E5031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52" y="2387601"/>
            <a:ext cx="6940591" cy="42980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Truth (7-8)</a:t>
            </a:r>
          </a:p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Light (9)</a:t>
            </a:r>
          </a:p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Love (10)</a:t>
            </a:r>
          </a:p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others the </a:t>
            </a:r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(11)</a:t>
            </a: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3" descr="A person's feet on a rocky trail&#10;&#10;Description automatically generated">
            <a:extLst>
              <a:ext uri="{FF2B5EF4-FFF2-40B4-BE49-F238E27FC236}">
                <a16:creationId xmlns:a16="http://schemas.microsoft.com/office/drawing/2014/main" id="{E3A9E2AA-B0FA-2305-9033-F77725CD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8" r="32363" b="2"/>
          <a:stretch/>
        </p:blipFill>
        <p:spPr>
          <a:xfrm>
            <a:off x="6736207" y="655922"/>
            <a:ext cx="5242549" cy="524254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797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Picture 3" descr="A person's feet on a rocky trail&#10;&#10;Description automatically generated">
            <a:extLst>
              <a:ext uri="{FF2B5EF4-FFF2-40B4-BE49-F238E27FC236}">
                <a16:creationId xmlns:a16="http://schemas.microsoft.com/office/drawing/2014/main" id="{E3A9E2AA-B0FA-2305-9033-F77725CD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25"/>
          <a:stretch/>
        </p:blipFill>
        <p:spPr>
          <a:xfrm>
            <a:off x="-1526" y="0"/>
            <a:ext cx="12188951" cy="6858000"/>
          </a:xfrm>
          <a:prstGeom prst="rect">
            <a:avLst/>
          </a:prstGeom>
        </p:spPr>
      </p:pic>
      <p:grpSp>
        <p:nvGrpSpPr>
          <p:cNvPr id="25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8701C6-BC18-975E-E62D-A393E6FA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057" y="426751"/>
            <a:ext cx="10298340" cy="1007704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Walk of a True Believer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79E98-928B-3085-DE66-051E5031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702" y="4861782"/>
            <a:ext cx="7063739" cy="1065615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2:7-11</a:t>
            </a:r>
          </a:p>
        </p:txBody>
      </p:sp>
    </p:spTree>
    <p:extLst>
      <p:ext uri="{BB962C8B-B14F-4D97-AF65-F5344CB8AC3E}">
        <p14:creationId xmlns:p14="http://schemas.microsoft.com/office/powerpoint/2010/main" val="28627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701C6-BC18-975E-E62D-A393E6FA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58" y="443964"/>
            <a:ext cx="6201990" cy="1289154"/>
          </a:xfrm>
        </p:spPr>
        <p:txBody>
          <a:bodyPr>
            <a:noAutofit/>
          </a:bodyPr>
          <a:lstStyle/>
          <a:p>
            <a:pPr algn="l"/>
            <a:r>
              <a:rPr lang="en-US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True Believer . . 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79E98-928B-3085-DE66-051E5031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52" y="2387601"/>
            <a:ext cx="6940591" cy="42980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</a:t>
            </a:r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Truth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(7-8)</a:t>
            </a: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3" descr="A person's feet on a rocky trail&#10;&#10;Description automatically generated">
            <a:extLst>
              <a:ext uri="{FF2B5EF4-FFF2-40B4-BE49-F238E27FC236}">
                <a16:creationId xmlns:a16="http://schemas.microsoft.com/office/drawing/2014/main" id="{E3A9E2AA-B0FA-2305-9033-F77725CD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8" r="32363" b="2"/>
          <a:stretch/>
        </p:blipFill>
        <p:spPr>
          <a:xfrm>
            <a:off x="6736207" y="655922"/>
            <a:ext cx="5242549" cy="524254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53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701C6-BC18-975E-E62D-A393E6FA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58" y="443964"/>
            <a:ext cx="6201990" cy="1289154"/>
          </a:xfrm>
        </p:spPr>
        <p:txBody>
          <a:bodyPr>
            <a:noAutofit/>
          </a:bodyPr>
          <a:lstStyle/>
          <a:p>
            <a:pPr algn="l"/>
            <a:r>
              <a:rPr lang="en-US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True Believer . . 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79E98-928B-3085-DE66-051E5031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52" y="2387601"/>
            <a:ext cx="6940591" cy="42980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Truth (7-8)</a:t>
            </a:r>
          </a:p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</a:t>
            </a:r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(9)</a:t>
            </a: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3" descr="A person's feet on a rocky trail&#10;&#10;Description automatically generated">
            <a:extLst>
              <a:ext uri="{FF2B5EF4-FFF2-40B4-BE49-F238E27FC236}">
                <a16:creationId xmlns:a16="http://schemas.microsoft.com/office/drawing/2014/main" id="{E3A9E2AA-B0FA-2305-9033-F77725CD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8" r="32363" b="2"/>
          <a:stretch/>
        </p:blipFill>
        <p:spPr>
          <a:xfrm>
            <a:off x="6736207" y="655922"/>
            <a:ext cx="5242549" cy="524254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78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701C6-BC18-975E-E62D-A393E6FA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158" y="443964"/>
            <a:ext cx="6201990" cy="1289154"/>
          </a:xfrm>
        </p:spPr>
        <p:txBody>
          <a:bodyPr>
            <a:noAutofit/>
          </a:bodyPr>
          <a:lstStyle/>
          <a:p>
            <a:pPr algn="l"/>
            <a:r>
              <a:rPr lang="en-US" sz="6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True Believer . . 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79E98-928B-3085-DE66-051E5031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252" y="2387601"/>
            <a:ext cx="6940591" cy="429801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Truth (7-8)</a:t>
            </a:r>
          </a:p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Light (9)</a:t>
            </a:r>
          </a:p>
          <a:p>
            <a:pPr marL="457200" indent="-457200" algn="l">
              <a:buAutoNum type="arabicPeriod"/>
            </a:pP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Walks in the </a:t>
            </a:r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(10)</a:t>
            </a:r>
          </a:p>
        </p:txBody>
      </p:sp>
      <p:grpSp>
        <p:nvGrpSpPr>
          <p:cNvPr id="35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3" descr="A person's feet on a rocky trail&#10;&#10;Description automatically generated">
            <a:extLst>
              <a:ext uri="{FF2B5EF4-FFF2-40B4-BE49-F238E27FC236}">
                <a16:creationId xmlns:a16="http://schemas.microsoft.com/office/drawing/2014/main" id="{E3A9E2AA-B0FA-2305-9033-F77725CD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8" r="32363" b="2"/>
          <a:stretch/>
        </p:blipFill>
        <p:spPr>
          <a:xfrm>
            <a:off x="6736207" y="655922"/>
            <a:ext cx="5242549" cy="5242549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35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4DA0203-BFB4-49DB-A205-51AD7549D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6" name="Picture 5" descr="Underwater trench">
            <a:extLst>
              <a:ext uri="{FF2B5EF4-FFF2-40B4-BE49-F238E27FC236}">
                <a16:creationId xmlns:a16="http://schemas.microsoft.com/office/drawing/2014/main" id="{879DD6F3-A426-C45B-1C65-3BE780BB2F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403"/>
          <a:stretch/>
        </p:blipFill>
        <p:spPr>
          <a:xfrm>
            <a:off x="20" y="10"/>
            <a:ext cx="12190456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52F1BB8-9F6C-45D6-898D-65348D26B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93446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D8CCD-823F-B97E-699A-7D10C878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143294"/>
            <a:ext cx="9923708" cy="10201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Diving DEEP into 1 John 2:10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09ABEB-FBB2-4784-AB42-132C2B7B8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65714" y="236341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E19B7D6-ACF5-4FD5-9847-AA489F05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4840" y="538627"/>
            <a:ext cx="94160" cy="94160"/>
          </a:xfrm>
          <a:prstGeom prst="ellipse">
            <a:avLst/>
          </a:prstGeom>
          <a:solidFill>
            <a:schemeClr val="tx2">
              <a:lumMod val="50000"/>
              <a:lumOff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DC3951C-8573-4092-BB1C-895AB62DC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3509" y="516637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97F30D-1513-46A2-A047-AEC827A0E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8803" y="1206077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484E33B-84C6-44AB-B37B-AD40DD864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142" y="4588038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32C2FFF-1C26-4710-B2B8-9DB486DAE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3540" y="61691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D50462-DF3B-4889-8D2A-9B6BE774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42793" y="5536248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4661B72-AE95-451D-822D-E19815CF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02762" y="6299355"/>
            <a:ext cx="489238" cy="558645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22FDB-FAD0-70B5-DDE1-868767CF4FB0}"/>
              </a:ext>
            </a:extLst>
          </p:cNvPr>
          <p:cNvSpPr txBox="1"/>
          <p:nvPr/>
        </p:nvSpPr>
        <p:spPr>
          <a:xfrm>
            <a:off x="1043426" y="2737590"/>
            <a:ext cx="9014974" cy="285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A8EF74-A745-D026-5844-5C62CDDEF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2A4B2-A1FE-8577-1C98-EF91BC9BB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D21F62-0FF0-4556-B756-7BC78403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948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LightSeedRightStep">
      <a:dk1>
        <a:srgbClr val="000000"/>
      </a:dk1>
      <a:lt1>
        <a:srgbClr val="FFFFFF"/>
      </a:lt1>
      <a:dk2>
        <a:srgbClr val="412E24"/>
      </a:dk2>
      <a:lt2>
        <a:srgbClr val="E2E8E6"/>
      </a:lt2>
      <a:accent1>
        <a:srgbClr val="C696A5"/>
      </a:accent1>
      <a:accent2>
        <a:srgbClr val="BA857F"/>
      </a:accent2>
      <a:accent3>
        <a:srgbClr val="BB9F80"/>
      </a:accent3>
      <a:accent4>
        <a:srgbClr val="A9A673"/>
      </a:accent4>
      <a:accent5>
        <a:srgbClr val="9AA980"/>
      </a:accent5>
      <a:accent6>
        <a:srgbClr val="83AD76"/>
      </a:accent6>
      <a:hlink>
        <a:srgbClr val="568F7D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118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AvenirNext LT Pro Medium</vt:lpstr>
      <vt:lpstr>Calibri</vt:lpstr>
      <vt:lpstr>Gill Sans Nova</vt:lpstr>
      <vt:lpstr>ConfettiVTI</vt:lpstr>
      <vt:lpstr>Big Gulp from 7-11</vt:lpstr>
      <vt:lpstr>“The Walk of a True Believer”</vt:lpstr>
      <vt:lpstr>A True Believer . . . </vt:lpstr>
      <vt:lpstr>A True Believer . . . </vt:lpstr>
      <vt:lpstr>A True Believer . . . </vt:lpstr>
      <vt:lpstr>Diving DEEP into 1 John 2:10 </vt:lpstr>
      <vt:lpstr>PowerPoint Presentation</vt:lpstr>
      <vt:lpstr>PowerPoint Presentation</vt:lpstr>
      <vt:lpstr>PowerPoint Presentation</vt:lpstr>
      <vt:lpstr>A True Believer . .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Gulp from 7-11</dc:title>
  <dc:creator>David Williamson</dc:creator>
  <cp:lastModifiedBy>David Williamson</cp:lastModifiedBy>
  <cp:revision>1</cp:revision>
  <dcterms:created xsi:type="dcterms:W3CDTF">2023-07-07T17:16:44Z</dcterms:created>
  <dcterms:modified xsi:type="dcterms:W3CDTF">2023-07-07T18:00:29Z</dcterms:modified>
</cp:coreProperties>
</file>