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73" r:id="rId2"/>
    <p:sldId id="274" r:id="rId3"/>
    <p:sldId id="280" r:id="rId4"/>
    <p:sldId id="257" r:id="rId5"/>
    <p:sldId id="258" r:id="rId6"/>
    <p:sldId id="259" r:id="rId7"/>
    <p:sldId id="275" r:id="rId8"/>
    <p:sldId id="282" r:id="rId9"/>
    <p:sldId id="260" r:id="rId10"/>
    <p:sldId id="263" r:id="rId11"/>
    <p:sldId id="265" r:id="rId12"/>
    <p:sldId id="268" r:id="rId13"/>
    <p:sldId id="266" r:id="rId14"/>
    <p:sldId id="269" r:id="rId15"/>
    <p:sldId id="270" r:id="rId16"/>
    <p:sldId id="271" r:id="rId17"/>
    <p:sldId id="283" r:id="rId18"/>
    <p:sldId id="276" r:id="rId19"/>
    <p:sldId id="288" r:id="rId20"/>
    <p:sldId id="284" r:id="rId21"/>
    <p:sldId id="277" r:id="rId22"/>
    <p:sldId id="289" r:id="rId23"/>
    <p:sldId id="285" r:id="rId24"/>
    <p:sldId id="287" r:id="rId25"/>
    <p:sldId id="278" r:id="rId26"/>
    <p:sldId id="292" r:id="rId27"/>
    <p:sldId id="290" r:id="rId28"/>
    <p:sldId id="256" r:id="rId29"/>
    <p:sldId id="293" r:id="rId30"/>
    <p:sldId id="294" r:id="rId31"/>
    <p:sldId id="286" r:id="rId32"/>
    <p:sldId id="295" r:id="rId33"/>
    <p:sldId id="296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7A1F47-1EC8-4B5B-9682-C0CE023DAA49}" v="181" dt="2023-07-15T16:31:21.2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36" y="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Williamson" userId="a73da8032f1697b1" providerId="LiveId" clId="{077A1F47-1EC8-4B5B-9682-C0CE023DAA49}"/>
    <pc:docChg chg="undo custSel addSld delSld modSld sldOrd">
      <pc:chgData name="David Williamson" userId="a73da8032f1697b1" providerId="LiveId" clId="{077A1F47-1EC8-4B5B-9682-C0CE023DAA49}" dt="2023-07-15T16:33:39.890" v="2669" actId="113"/>
      <pc:docMkLst>
        <pc:docMk/>
      </pc:docMkLst>
      <pc:sldChg chg="add ord">
        <pc:chgData name="David Williamson" userId="a73da8032f1697b1" providerId="LiveId" clId="{077A1F47-1EC8-4B5B-9682-C0CE023DAA49}" dt="2023-07-15T16:25:19.162" v="2297"/>
        <pc:sldMkLst>
          <pc:docMk/>
          <pc:sldMk cId="115238819" sldId="256"/>
        </pc:sldMkLst>
      </pc:sldChg>
      <pc:sldChg chg="ord">
        <pc:chgData name="David Williamson" userId="a73da8032f1697b1" providerId="LiveId" clId="{077A1F47-1EC8-4B5B-9682-C0CE023DAA49}" dt="2023-07-15T15:19:29.059" v="709"/>
        <pc:sldMkLst>
          <pc:docMk/>
          <pc:sldMk cId="1127355383" sldId="257"/>
        </pc:sldMkLst>
      </pc:sldChg>
      <pc:sldChg chg="ord">
        <pc:chgData name="David Williamson" userId="a73da8032f1697b1" providerId="LiveId" clId="{077A1F47-1EC8-4B5B-9682-C0CE023DAA49}" dt="2023-07-15T15:19:26.122" v="707"/>
        <pc:sldMkLst>
          <pc:docMk/>
          <pc:sldMk cId="2004469807" sldId="258"/>
        </pc:sldMkLst>
      </pc:sldChg>
      <pc:sldChg chg="ord">
        <pc:chgData name="David Williamson" userId="a73da8032f1697b1" providerId="LiveId" clId="{077A1F47-1EC8-4B5B-9682-C0CE023DAA49}" dt="2023-07-15T15:19:41.950" v="711"/>
        <pc:sldMkLst>
          <pc:docMk/>
          <pc:sldMk cId="472033457" sldId="259"/>
        </pc:sldMkLst>
      </pc:sldChg>
      <pc:sldChg chg="del">
        <pc:chgData name="David Williamson" userId="a73da8032f1697b1" providerId="LiveId" clId="{077A1F47-1EC8-4B5B-9682-C0CE023DAA49}" dt="2023-07-15T16:00:07.422" v="1441" actId="47"/>
        <pc:sldMkLst>
          <pc:docMk/>
          <pc:sldMk cId="3999519676" sldId="261"/>
        </pc:sldMkLst>
      </pc:sldChg>
      <pc:sldChg chg="add del ord">
        <pc:chgData name="David Williamson" userId="a73da8032f1697b1" providerId="LiveId" clId="{077A1F47-1EC8-4B5B-9682-C0CE023DAA49}" dt="2023-07-15T16:00:13.015" v="1442" actId="47"/>
        <pc:sldMkLst>
          <pc:docMk/>
          <pc:sldMk cId="4101804285" sldId="262"/>
        </pc:sldMkLst>
      </pc:sldChg>
      <pc:sldChg chg="addSp modSp new del mod ord setBg setClrOvrMap">
        <pc:chgData name="David Williamson" userId="a73da8032f1697b1" providerId="LiveId" clId="{077A1F47-1EC8-4B5B-9682-C0CE023DAA49}" dt="2023-07-15T14:51:19.282" v="110" actId="47"/>
        <pc:sldMkLst>
          <pc:docMk/>
          <pc:sldMk cId="3512648908" sldId="272"/>
        </pc:sldMkLst>
        <pc:spChg chg="add mod">
          <ac:chgData name="David Williamson" userId="a73da8032f1697b1" providerId="LiveId" clId="{077A1F47-1EC8-4B5B-9682-C0CE023DAA49}" dt="2023-07-15T14:49:36.294" v="77" actId="14100"/>
          <ac:spMkLst>
            <pc:docMk/>
            <pc:sldMk cId="3512648908" sldId="272"/>
            <ac:spMk id="2" creationId="{22EA712A-0B91-342A-53F4-DEAB05C5B5A3}"/>
          </ac:spMkLst>
        </pc:spChg>
        <pc:spChg chg="add">
          <ac:chgData name="David Williamson" userId="a73da8032f1697b1" providerId="LiveId" clId="{077A1F47-1EC8-4B5B-9682-C0CE023DAA49}" dt="2023-07-15T14:49:27.888" v="76" actId="26606"/>
          <ac:spMkLst>
            <pc:docMk/>
            <pc:sldMk cId="3512648908" sldId="272"/>
            <ac:spMk id="8" creationId="{71B2258F-86CA-4D4D-8270-BC05FCDEBFB3}"/>
          </ac:spMkLst>
        </pc:spChg>
        <pc:picChg chg="add">
          <ac:chgData name="David Williamson" userId="a73da8032f1697b1" providerId="LiveId" clId="{077A1F47-1EC8-4B5B-9682-C0CE023DAA49}" dt="2023-07-15T14:49:27.888" v="76" actId="26606"/>
          <ac:picMkLst>
            <pc:docMk/>
            <pc:sldMk cId="3512648908" sldId="272"/>
            <ac:picMk id="4" creationId="{D63E1D79-7182-4BF3-AA36-CF5F8A5B079D}"/>
          </ac:picMkLst>
        </pc:picChg>
      </pc:sldChg>
      <pc:sldChg chg="addSp delSp modSp add mod setBg setClrOvrMap">
        <pc:chgData name="David Williamson" userId="a73da8032f1697b1" providerId="LiveId" clId="{077A1F47-1EC8-4B5B-9682-C0CE023DAA49}" dt="2023-07-15T14:51:12.001" v="109" actId="1076"/>
        <pc:sldMkLst>
          <pc:docMk/>
          <pc:sldMk cId="1513038899" sldId="273"/>
        </pc:sldMkLst>
        <pc:spChg chg="mod">
          <ac:chgData name="David Williamson" userId="a73da8032f1697b1" providerId="LiveId" clId="{077A1F47-1EC8-4B5B-9682-C0CE023DAA49}" dt="2023-07-15T14:51:12.001" v="109" actId="1076"/>
          <ac:spMkLst>
            <pc:docMk/>
            <pc:sldMk cId="1513038899" sldId="273"/>
            <ac:spMk id="2" creationId="{22EA712A-0B91-342A-53F4-DEAB05C5B5A3}"/>
          </ac:spMkLst>
        </pc:spChg>
        <pc:spChg chg="del">
          <ac:chgData name="David Williamson" userId="a73da8032f1697b1" providerId="LiveId" clId="{077A1F47-1EC8-4B5B-9682-C0CE023DAA49}" dt="2023-07-15T14:50:22.451" v="79" actId="26606"/>
          <ac:spMkLst>
            <pc:docMk/>
            <pc:sldMk cId="1513038899" sldId="273"/>
            <ac:spMk id="8" creationId="{71B2258F-86CA-4D4D-8270-BC05FCDEBFB3}"/>
          </ac:spMkLst>
        </pc:spChg>
        <pc:spChg chg="add">
          <ac:chgData name="David Williamson" userId="a73da8032f1697b1" providerId="LiveId" clId="{077A1F47-1EC8-4B5B-9682-C0CE023DAA49}" dt="2023-07-15T14:50:22.451" v="79" actId="26606"/>
          <ac:spMkLst>
            <pc:docMk/>
            <pc:sldMk cId="1513038899" sldId="273"/>
            <ac:spMk id="13" creationId="{06DA9DF9-31F7-4056-B42E-878CC92417B8}"/>
          </ac:spMkLst>
        </pc:spChg>
        <pc:picChg chg="mod ord">
          <ac:chgData name="David Williamson" userId="a73da8032f1697b1" providerId="LiveId" clId="{077A1F47-1EC8-4B5B-9682-C0CE023DAA49}" dt="2023-07-15T14:50:22.451" v="79" actId="26606"/>
          <ac:picMkLst>
            <pc:docMk/>
            <pc:sldMk cId="1513038899" sldId="273"/>
            <ac:picMk id="4" creationId="{D63E1D79-7182-4BF3-AA36-CF5F8A5B079D}"/>
          </ac:picMkLst>
        </pc:picChg>
      </pc:sldChg>
      <pc:sldChg chg="addSp delSp modSp new mod ord setBg setClrOvrMap">
        <pc:chgData name="David Williamson" userId="a73da8032f1697b1" providerId="LiveId" clId="{077A1F47-1EC8-4B5B-9682-C0CE023DAA49}" dt="2023-07-15T16:03:40.511" v="1547" actId="14100"/>
        <pc:sldMkLst>
          <pc:docMk/>
          <pc:sldMk cId="4063281870" sldId="274"/>
        </pc:sldMkLst>
        <pc:spChg chg="add del mod">
          <ac:chgData name="David Williamson" userId="a73da8032f1697b1" providerId="LiveId" clId="{077A1F47-1EC8-4B5B-9682-C0CE023DAA49}" dt="2023-07-15T15:31:19.130" v="1344" actId="1076"/>
          <ac:spMkLst>
            <pc:docMk/>
            <pc:sldMk cId="4063281870" sldId="274"/>
            <ac:spMk id="2" creationId="{7DE01607-5A1A-B384-DA51-F7DECA2F8DED}"/>
          </ac:spMkLst>
        </pc:spChg>
        <pc:spChg chg="add mod">
          <ac:chgData name="David Williamson" userId="a73da8032f1697b1" providerId="LiveId" clId="{077A1F47-1EC8-4B5B-9682-C0CE023DAA49}" dt="2023-07-15T16:00:46.950" v="1457" actId="115"/>
          <ac:spMkLst>
            <pc:docMk/>
            <pc:sldMk cId="4063281870" sldId="274"/>
            <ac:spMk id="3" creationId="{922745E3-BB6F-AF4A-83AE-37A218A1A9F1}"/>
          </ac:spMkLst>
        </pc:spChg>
        <pc:spChg chg="add del">
          <ac:chgData name="David Williamson" userId="a73da8032f1697b1" providerId="LiveId" clId="{077A1F47-1EC8-4B5B-9682-C0CE023DAA49}" dt="2023-07-15T14:55:11.136" v="480" actId="26606"/>
          <ac:spMkLst>
            <pc:docMk/>
            <pc:sldMk cId="4063281870" sldId="274"/>
            <ac:spMk id="5" creationId="{9228552E-C8B1-4A80-8448-0787CE0FC704}"/>
          </ac:spMkLst>
        </pc:spChg>
        <pc:spChg chg="add del">
          <ac:chgData name="David Williamson" userId="a73da8032f1697b1" providerId="LiveId" clId="{077A1F47-1EC8-4B5B-9682-C0CE023DAA49}" dt="2023-07-15T14:54:36.265" v="472" actId="26606"/>
          <ac:spMkLst>
            <pc:docMk/>
            <pc:sldMk cId="4063281870" sldId="274"/>
            <ac:spMk id="8" creationId="{9228552E-C8B1-4A80-8448-0787CE0FC704}"/>
          </ac:spMkLst>
        </pc:spChg>
        <pc:spChg chg="add del">
          <ac:chgData name="David Williamson" userId="a73da8032f1697b1" providerId="LiveId" clId="{077A1F47-1EC8-4B5B-9682-C0CE023DAA49}" dt="2023-07-15T14:54:36.265" v="472" actId="26606"/>
          <ac:spMkLst>
            <pc:docMk/>
            <pc:sldMk cId="4063281870" sldId="274"/>
            <ac:spMk id="10" creationId="{7DE01607-5A1A-B384-DA51-F7DECA2F8DED}"/>
          </ac:spMkLst>
        </pc:spChg>
        <pc:spChg chg="add del">
          <ac:chgData name="David Williamson" userId="a73da8032f1697b1" providerId="LiveId" clId="{077A1F47-1EC8-4B5B-9682-C0CE023DAA49}" dt="2023-07-15T16:01:29.124" v="1459" actId="11529"/>
          <ac:spMkLst>
            <pc:docMk/>
            <pc:sldMk cId="4063281870" sldId="274"/>
            <ac:spMk id="11" creationId="{83546E6E-48AE-4E28-A459-D5CA5F076DD6}"/>
          </ac:spMkLst>
        </pc:spChg>
        <pc:spChg chg="add">
          <ac:chgData name="David Williamson" userId="a73da8032f1697b1" providerId="LiveId" clId="{077A1F47-1EC8-4B5B-9682-C0CE023DAA49}" dt="2023-07-15T14:55:11.136" v="480" actId="26606"/>
          <ac:spMkLst>
            <pc:docMk/>
            <pc:sldMk cId="4063281870" sldId="274"/>
            <ac:spMk id="12" creationId="{04812C46-200A-4DEB-A05E-3ED6C68C2387}"/>
          </ac:spMkLst>
        </pc:spChg>
        <pc:spChg chg="add mod">
          <ac:chgData name="David Williamson" userId="a73da8032f1697b1" providerId="LiveId" clId="{077A1F47-1EC8-4B5B-9682-C0CE023DAA49}" dt="2023-07-15T16:02:20.060" v="1468" actId="14100"/>
          <ac:spMkLst>
            <pc:docMk/>
            <pc:sldMk cId="4063281870" sldId="274"/>
            <ac:spMk id="13" creationId="{111EAFA4-C026-9D90-7729-6BA65D52CA6A}"/>
          </ac:spMkLst>
        </pc:spChg>
        <pc:spChg chg="add">
          <ac:chgData name="David Williamson" userId="a73da8032f1697b1" providerId="LiveId" clId="{077A1F47-1EC8-4B5B-9682-C0CE023DAA49}" dt="2023-07-15T14:55:11.136" v="480" actId="26606"/>
          <ac:spMkLst>
            <pc:docMk/>
            <pc:sldMk cId="4063281870" sldId="274"/>
            <ac:spMk id="14" creationId="{D1EA859B-E555-4109-94F3-6700E046E008}"/>
          </ac:spMkLst>
        </pc:spChg>
        <pc:spChg chg="add mod">
          <ac:chgData name="David Williamson" userId="a73da8032f1697b1" providerId="LiveId" clId="{077A1F47-1EC8-4B5B-9682-C0CE023DAA49}" dt="2023-07-15T16:03:40.511" v="1547" actId="14100"/>
          <ac:spMkLst>
            <pc:docMk/>
            <pc:sldMk cId="4063281870" sldId="274"/>
            <ac:spMk id="15" creationId="{7F9DE0FF-63B8-D237-12E7-CFBA0AB451D7}"/>
          </ac:spMkLst>
        </pc:spChg>
        <pc:graphicFrameChg chg="add del">
          <ac:chgData name="David Williamson" userId="a73da8032f1697b1" providerId="LiveId" clId="{077A1F47-1EC8-4B5B-9682-C0CE023DAA49}" dt="2023-07-15T14:54:06.219" v="468" actId="26606"/>
          <ac:graphicFrameMkLst>
            <pc:docMk/>
            <pc:sldMk cId="4063281870" sldId="274"/>
            <ac:graphicFrameMk id="4" creationId="{9464690C-575B-451F-0D32-AEDE27F40A03}"/>
          </ac:graphicFrameMkLst>
        </pc:graphicFrameChg>
        <pc:graphicFrameChg chg="add del">
          <ac:chgData name="David Williamson" userId="a73da8032f1697b1" providerId="LiveId" clId="{077A1F47-1EC8-4B5B-9682-C0CE023DAA49}" dt="2023-07-15T14:54:33.220" v="470" actId="26606"/>
          <ac:graphicFrameMkLst>
            <pc:docMk/>
            <pc:sldMk cId="4063281870" sldId="274"/>
            <ac:graphicFrameMk id="6" creationId="{9BBC5095-4A96-799D-3E9D-41FC810FF803}"/>
          </ac:graphicFrameMkLst>
        </pc:graphicFrameChg>
        <pc:picChg chg="add mod">
          <ac:chgData name="David Williamson" userId="a73da8032f1697b1" providerId="LiveId" clId="{077A1F47-1EC8-4B5B-9682-C0CE023DAA49}" dt="2023-07-15T15:31:25.444" v="1345" actId="1076"/>
          <ac:picMkLst>
            <pc:docMk/>
            <pc:sldMk cId="4063281870" sldId="274"/>
            <ac:picMk id="7" creationId="{79CE6B34-88E8-C4D3-E7C0-C82692BA9637}"/>
          </ac:picMkLst>
        </pc:picChg>
        <pc:picChg chg="add del">
          <ac:chgData name="David Williamson" userId="a73da8032f1697b1" providerId="LiveId" clId="{077A1F47-1EC8-4B5B-9682-C0CE023DAA49}" dt="2023-07-15T14:54:36.265" v="472" actId="26606"/>
          <ac:picMkLst>
            <pc:docMk/>
            <pc:sldMk cId="4063281870" sldId="274"/>
            <ac:picMk id="9" creationId="{79CE6B34-88E8-C4D3-E7C0-C82692BA9637}"/>
          </ac:picMkLst>
        </pc:picChg>
      </pc:sldChg>
      <pc:sldChg chg="modSp add mod ord">
        <pc:chgData name="David Williamson" userId="a73da8032f1697b1" providerId="LiveId" clId="{077A1F47-1EC8-4B5B-9682-C0CE023DAA49}" dt="2023-07-15T15:15:05.730" v="611" actId="20577"/>
        <pc:sldMkLst>
          <pc:docMk/>
          <pc:sldMk cId="1162791208" sldId="275"/>
        </pc:sldMkLst>
        <pc:spChg chg="mod">
          <ac:chgData name="David Williamson" userId="a73da8032f1697b1" providerId="LiveId" clId="{077A1F47-1EC8-4B5B-9682-C0CE023DAA49}" dt="2023-07-15T15:15:05.730" v="611" actId="20577"/>
          <ac:spMkLst>
            <pc:docMk/>
            <pc:sldMk cId="1162791208" sldId="275"/>
            <ac:spMk id="2" creationId="{22EA712A-0B91-342A-53F4-DEAB05C5B5A3}"/>
          </ac:spMkLst>
        </pc:spChg>
      </pc:sldChg>
      <pc:sldChg chg="add del">
        <pc:chgData name="David Williamson" userId="a73da8032f1697b1" providerId="LiveId" clId="{077A1F47-1EC8-4B5B-9682-C0CE023DAA49}" dt="2023-07-15T15:14:18.415" v="559" actId="47"/>
        <pc:sldMkLst>
          <pc:docMk/>
          <pc:sldMk cId="4050915171" sldId="275"/>
        </pc:sldMkLst>
      </pc:sldChg>
      <pc:sldChg chg="add del">
        <pc:chgData name="David Williamson" userId="a73da8032f1697b1" providerId="LiveId" clId="{077A1F47-1EC8-4B5B-9682-C0CE023DAA49}" dt="2023-07-15T15:14:17.649" v="558" actId="47"/>
        <pc:sldMkLst>
          <pc:docMk/>
          <pc:sldMk cId="222785870" sldId="276"/>
        </pc:sldMkLst>
      </pc:sldChg>
      <pc:sldChg chg="modSp add mod ord">
        <pc:chgData name="David Williamson" userId="a73da8032f1697b1" providerId="LiveId" clId="{077A1F47-1EC8-4B5B-9682-C0CE023DAA49}" dt="2023-07-15T15:18:53.825" v="703"/>
        <pc:sldMkLst>
          <pc:docMk/>
          <pc:sldMk cId="300867912" sldId="276"/>
        </pc:sldMkLst>
        <pc:spChg chg="mod">
          <ac:chgData name="David Williamson" userId="a73da8032f1697b1" providerId="LiveId" clId="{077A1F47-1EC8-4B5B-9682-C0CE023DAA49}" dt="2023-07-15T15:18:25.901" v="696" actId="20577"/>
          <ac:spMkLst>
            <pc:docMk/>
            <pc:sldMk cId="300867912" sldId="276"/>
            <ac:spMk id="2" creationId="{22EA712A-0B91-342A-53F4-DEAB05C5B5A3}"/>
          </ac:spMkLst>
        </pc:spChg>
      </pc:sldChg>
      <pc:sldChg chg="modSp add mod ord">
        <pc:chgData name="David Williamson" userId="a73da8032f1697b1" providerId="LiveId" clId="{077A1F47-1EC8-4B5B-9682-C0CE023DAA49}" dt="2023-07-15T15:19:07.059" v="705"/>
        <pc:sldMkLst>
          <pc:docMk/>
          <pc:sldMk cId="2785234886" sldId="277"/>
        </pc:sldMkLst>
        <pc:spChg chg="mod">
          <ac:chgData name="David Williamson" userId="a73da8032f1697b1" providerId="LiveId" clId="{077A1F47-1EC8-4B5B-9682-C0CE023DAA49}" dt="2023-07-15T15:18:36.419" v="699" actId="20577"/>
          <ac:spMkLst>
            <pc:docMk/>
            <pc:sldMk cId="2785234886" sldId="277"/>
            <ac:spMk id="2" creationId="{22EA712A-0B91-342A-53F4-DEAB05C5B5A3}"/>
          </ac:spMkLst>
        </pc:spChg>
      </pc:sldChg>
      <pc:sldChg chg="modSp add mod ord">
        <pc:chgData name="David Williamson" userId="a73da8032f1697b1" providerId="LiveId" clId="{077A1F47-1EC8-4B5B-9682-C0CE023DAA49}" dt="2023-07-15T15:18:14.150" v="695"/>
        <pc:sldMkLst>
          <pc:docMk/>
          <pc:sldMk cId="3270963836" sldId="278"/>
        </pc:sldMkLst>
        <pc:spChg chg="mod">
          <ac:chgData name="David Williamson" userId="a73da8032f1697b1" providerId="LiveId" clId="{077A1F47-1EC8-4B5B-9682-C0CE023DAA49}" dt="2023-07-15T15:17:38.978" v="693" actId="20577"/>
          <ac:spMkLst>
            <pc:docMk/>
            <pc:sldMk cId="3270963836" sldId="278"/>
            <ac:spMk id="2" creationId="{22EA712A-0B91-342A-53F4-DEAB05C5B5A3}"/>
          </ac:spMkLst>
        </pc:spChg>
      </pc:sldChg>
      <pc:sldChg chg="addSp delSp modSp add del mod">
        <pc:chgData name="David Williamson" userId="a73da8032f1697b1" providerId="LiveId" clId="{077A1F47-1EC8-4B5B-9682-C0CE023DAA49}" dt="2023-07-15T15:30:42.601" v="1334" actId="47"/>
        <pc:sldMkLst>
          <pc:docMk/>
          <pc:sldMk cId="943672139" sldId="279"/>
        </pc:sldMkLst>
        <pc:spChg chg="mod">
          <ac:chgData name="David Williamson" userId="a73da8032f1697b1" providerId="LiveId" clId="{077A1F47-1EC8-4B5B-9682-C0CE023DAA49}" dt="2023-07-15T15:27:45.496" v="1325" actId="20577"/>
          <ac:spMkLst>
            <pc:docMk/>
            <pc:sldMk cId="943672139" sldId="279"/>
            <ac:spMk id="2" creationId="{7DE01607-5A1A-B384-DA51-F7DECA2F8DED}"/>
          </ac:spMkLst>
        </pc:spChg>
        <pc:spChg chg="del">
          <ac:chgData name="David Williamson" userId="a73da8032f1697b1" providerId="LiveId" clId="{077A1F47-1EC8-4B5B-9682-C0CE023DAA49}" dt="2023-07-15T15:24:01.007" v="954" actId="21"/>
          <ac:spMkLst>
            <pc:docMk/>
            <pc:sldMk cId="943672139" sldId="279"/>
            <ac:spMk id="3" creationId="{922745E3-BB6F-AF4A-83AE-37A218A1A9F1}"/>
          </ac:spMkLst>
        </pc:spChg>
        <pc:spChg chg="add mod">
          <ac:chgData name="David Williamson" userId="a73da8032f1697b1" providerId="LiveId" clId="{077A1F47-1EC8-4B5B-9682-C0CE023DAA49}" dt="2023-07-15T15:26:45.175" v="1197" actId="20577"/>
          <ac:spMkLst>
            <pc:docMk/>
            <pc:sldMk cId="943672139" sldId="279"/>
            <ac:spMk id="4" creationId="{6D4BAD63-DCE8-4EE1-3080-55FE1DC3BA32}"/>
          </ac:spMkLst>
        </pc:spChg>
        <pc:picChg chg="mod">
          <ac:chgData name="David Williamson" userId="a73da8032f1697b1" providerId="LiveId" clId="{077A1F47-1EC8-4B5B-9682-C0CE023DAA49}" dt="2023-07-15T15:27:53.584" v="1326" actId="1076"/>
          <ac:picMkLst>
            <pc:docMk/>
            <pc:sldMk cId="943672139" sldId="279"/>
            <ac:picMk id="7" creationId="{79CE6B34-88E8-C4D3-E7C0-C82692BA9637}"/>
          </ac:picMkLst>
        </pc:picChg>
      </pc:sldChg>
      <pc:sldChg chg="addSp modSp add mod ord">
        <pc:chgData name="David Williamson" userId="a73da8032f1697b1" providerId="LiveId" clId="{077A1F47-1EC8-4B5B-9682-C0CE023DAA49}" dt="2023-07-15T15:30:40.945" v="1333"/>
        <pc:sldMkLst>
          <pc:docMk/>
          <pc:sldMk cId="2477777386" sldId="280"/>
        </pc:sldMkLst>
        <pc:picChg chg="add mod">
          <ac:chgData name="David Williamson" userId="a73da8032f1697b1" providerId="LiveId" clId="{077A1F47-1EC8-4B5B-9682-C0CE023DAA49}" dt="2023-07-15T15:30:32.623" v="1331"/>
          <ac:picMkLst>
            <pc:docMk/>
            <pc:sldMk cId="2477777386" sldId="280"/>
            <ac:picMk id="2" creationId="{8B14A1FD-D45D-FF1E-DD3B-2AD85BF22F86}"/>
          </ac:picMkLst>
        </pc:picChg>
      </pc:sldChg>
      <pc:sldChg chg="new del">
        <pc:chgData name="David Williamson" userId="a73da8032f1697b1" providerId="LiveId" clId="{077A1F47-1EC8-4B5B-9682-C0CE023DAA49}" dt="2023-07-15T15:38:25.105" v="1382" actId="47"/>
        <pc:sldMkLst>
          <pc:docMk/>
          <pc:sldMk cId="54583895" sldId="281"/>
        </pc:sldMkLst>
      </pc:sldChg>
      <pc:sldChg chg="addSp modSp add mod ord">
        <pc:chgData name="David Williamson" userId="a73da8032f1697b1" providerId="LiveId" clId="{077A1F47-1EC8-4B5B-9682-C0CE023DAA49}" dt="2023-07-15T15:38:21.823" v="1381"/>
        <pc:sldMkLst>
          <pc:docMk/>
          <pc:sldMk cId="2302515400" sldId="282"/>
        </pc:sldMkLst>
        <pc:picChg chg="add mod">
          <ac:chgData name="David Williamson" userId="a73da8032f1697b1" providerId="LiveId" clId="{077A1F47-1EC8-4B5B-9682-C0CE023DAA49}" dt="2023-07-15T15:38:05.662" v="1369"/>
          <ac:picMkLst>
            <pc:docMk/>
            <pc:sldMk cId="2302515400" sldId="282"/>
            <ac:picMk id="2" creationId="{58C5123A-799A-C17A-4B68-E73EA60EAA71}"/>
          </ac:picMkLst>
        </pc:picChg>
      </pc:sldChg>
      <pc:sldChg chg="addSp modSp add mod ord">
        <pc:chgData name="David Williamson" userId="a73da8032f1697b1" providerId="LiveId" clId="{077A1F47-1EC8-4B5B-9682-C0CE023DAA49}" dt="2023-07-15T15:48:39.432" v="1395"/>
        <pc:sldMkLst>
          <pc:docMk/>
          <pc:sldMk cId="3742017386" sldId="283"/>
        </pc:sldMkLst>
        <pc:picChg chg="add mod">
          <ac:chgData name="David Williamson" userId="a73da8032f1697b1" providerId="LiveId" clId="{077A1F47-1EC8-4B5B-9682-C0CE023DAA49}" dt="2023-07-15T15:47:49.614" v="1387"/>
          <ac:picMkLst>
            <pc:docMk/>
            <pc:sldMk cId="3742017386" sldId="283"/>
            <ac:picMk id="2" creationId="{5A981254-D9E5-8F0E-2A54-09A2194EBB31}"/>
          </ac:picMkLst>
        </pc:picChg>
      </pc:sldChg>
      <pc:sldChg chg="addSp modSp add del mod">
        <pc:chgData name="David Williamson" userId="a73da8032f1697b1" providerId="LiveId" clId="{077A1F47-1EC8-4B5B-9682-C0CE023DAA49}" dt="2023-07-15T15:54:00.704" v="1408" actId="47"/>
        <pc:sldMkLst>
          <pc:docMk/>
          <pc:sldMk cId="1053121769" sldId="284"/>
        </pc:sldMkLst>
        <pc:picChg chg="add mod">
          <ac:chgData name="David Williamson" userId="a73da8032f1697b1" providerId="LiveId" clId="{077A1F47-1EC8-4B5B-9682-C0CE023DAA49}" dt="2023-07-15T15:53:50.956" v="1407"/>
          <ac:picMkLst>
            <pc:docMk/>
            <pc:sldMk cId="1053121769" sldId="284"/>
            <ac:picMk id="2" creationId="{D5122829-1BAC-D6E4-5550-239F427ABDAC}"/>
          </ac:picMkLst>
        </pc:picChg>
      </pc:sldChg>
      <pc:sldChg chg="addSp modSp add mod ord">
        <pc:chgData name="David Williamson" userId="a73da8032f1697b1" providerId="LiveId" clId="{077A1F47-1EC8-4B5B-9682-C0CE023DAA49}" dt="2023-07-15T15:55:06.674" v="1424"/>
        <pc:sldMkLst>
          <pc:docMk/>
          <pc:sldMk cId="3465289773" sldId="284"/>
        </pc:sldMkLst>
        <pc:picChg chg="add mod">
          <ac:chgData name="David Williamson" userId="a73da8032f1697b1" providerId="LiveId" clId="{077A1F47-1EC8-4B5B-9682-C0CE023DAA49}" dt="2023-07-15T15:54:21.414" v="1413"/>
          <ac:picMkLst>
            <pc:docMk/>
            <pc:sldMk cId="3465289773" sldId="284"/>
            <ac:picMk id="2" creationId="{5508CCDF-21EB-E6AE-015D-707C9BDEB268}"/>
          </ac:picMkLst>
        </pc:picChg>
      </pc:sldChg>
      <pc:sldChg chg="addSp modSp add mod ord">
        <pc:chgData name="David Williamson" userId="a73da8032f1697b1" providerId="LiveId" clId="{077A1F47-1EC8-4B5B-9682-C0CE023DAA49}" dt="2023-07-15T15:54:56.158" v="1420"/>
        <pc:sldMkLst>
          <pc:docMk/>
          <pc:sldMk cId="2085811330" sldId="285"/>
        </pc:sldMkLst>
        <pc:picChg chg="add mod">
          <ac:chgData name="David Williamson" userId="a73da8032f1697b1" providerId="LiveId" clId="{077A1F47-1EC8-4B5B-9682-C0CE023DAA49}" dt="2023-07-15T15:54:41.848" v="1418"/>
          <ac:picMkLst>
            <pc:docMk/>
            <pc:sldMk cId="2085811330" sldId="285"/>
            <ac:picMk id="2" creationId="{08BCCA3C-6D4A-F9AE-9B9B-87B7F1F1A48F}"/>
          </ac:picMkLst>
        </pc:picChg>
      </pc:sldChg>
      <pc:sldChg chg="addSp modSp add mod ord">
        <pc:chgData name="David Williamson" userId="a73da8032f1697b1" providerId="LiveId" clId="{077A1F47-1EC8-4B5B-9682-C0CE023DAA49}" dt="2023-07-15T15:58:21.753" v="1436"/>
        <pc:sldMkLst>
          <pc:docMk/>
          <pc:sldMk cId="759562731" sldId="286"/>
        </pc:sldMkLst>
        <pc:picChg chg="add mod">
          <ac:chgData name="David Williamson" userId="a73da8032f1697b1" providerId="LiveId" clId="{077A1F47-1EC8-4B5B-9682-C0CE023DAA49}" dt="2023-07-15T15:57:49.207" v="1429"/>
          <ac:picMkLst>
            <pc:docMk/>
            <pc:sldMk cId="759562731" sldId="286"/>
            <ac:picMk id="2" creationId="{DABEA1DA-C10C-82A5-79E7-7A081DC34F02}"/>
          </ac:picMkLst>
        </pc:picChg>
      </pc:sldChg>
      <pc:sldChg chg="addSp modSp add mod ord">
        <pc:chgData name="David Williamson" userId="a73da8032f1697b1" providerId="LiveId" clId="{077A1F47-1EC8-4B5B-9682-C0CE023DAA49}" dt="2023-07-15T15:58:30.690" v="1438"/>
        <pc:sldMkLst>
          <pc:docMk/>
          <pc:sldMk cId="933739301" sldId="287"/>
        </pc:sldMkLst>
        <pc:picChg chg="add mod">
          <ac:chgData name="David Williamson" userId="a73da8032f1697b1" providerId="LiveId" clId="{077A1F47-1EC8-4B5B-9682-C0CE023DAA49}" dt="2023-07-15T15:58:08.796" v="1434"/>
          <ac:picMkLst>
            <pc:docMk/>
            <pc:sldMk cId="933739301" sldId="287"/>
            <ac:picMk id="2" creationId="{C9CC562C-90F1-D8B0-C2FC-1E603FC11C20}"/>
          </ac:picMkLst>
        </pc:picChg>
      </pc:sldChg>
      <pc:sldChg chg="addSp delSp modSp new mod setBg">
        <pc:chgData name="David Williamson" userId="a73da8032f1697b1" providerId="LiveId" clId="{077A1F47-1EC8-4B5B-9682-C0CE023DAA49}" dt="2023-07-15T16:10:41.368" v="1975" actId="207"/>
        <pc:sldMkLst>
          <pc:docMk/>
          <pc:sldMk cId="3568306589" sldId="288"/>
        </pc:sldMkLst>
        <pc:spChg chg="add mod ord">
          <ac:chgData name="David Williamson" userId="a73da8032f1697b1" providerId="LiveId" clId="{077A1F47-1EC8-4B5B-9682-C0CE023DAA49}" dt="2023-07-15T16:06:30.247" v="1588" actId="26606"/>
          <ac:spMkLst>
            <pc:docMk/>
            <pc:sldMk cId="3568306589" sldId="288"/>
            <ac:spMk id="2" creationId="{4FA35CD8-F9BF-61DA-4742-BF63E361F7BE}"/>
          </ac:spMkLst>
        </pc:spChg>
        <pc:spChg chg="add mod">
          <ac:chgData name="David Williamson" userId="a73da8032f1697b1" providerId="LiveId" clId="{077A1F47-1EC8-4B5B-9682-C0CE023DAA49}" dt="2023-07-15T16:06:30.247" v="1588" actId="26606"/>
          <ac:spMkLst>
            <pc:docMk/>
            <pc:sldMk cId="3568306589" sldId="288"/>
            <ac:spMk id="5" creationId="{F5DA22C2-A52D-0DD8-B3CB-95ED325C0A2F}"/>
          </ac:spMkLst>
        </pc:spChg>
        <pc:spChg chg="add mod">
          <ac:chgData name="David Williamson" userId="a73da8032f1697b1" providerId="LiveId" clId="{077A1F47-1EC8-4B5B-9682-C0CE023DAA49}" dt="2023-07-15T16:10:41.368" v="1975" actId="207"/>
          <ac:spMkLst>
            <pc:docMk/>
            <pc:sldMk cId="3568306589" sldId="288"/>
            <ac:spMk id="6" creationId="{CFCA4A29-A4F3-AD34-9B29-7DA68BEB2E66}"/>
          </ac:spMkLst>
        </pc:spChg>
        <pc:spChg chg="add del">
          <ac:chgData name="David Williamson" userId="a73da8032f1697b1" providerId="LiveId" clId="{077A1F47-1EC8-4B5B-9682-C0CE023DAA49}" dt="2023-07-15T16:06:30.247" v="1588" actId="26606"/>
          <ac:spMkLst>
            <pc:docMk/>
            <pc:sldMk cId="3568306589" sldId="288"/>
            <ac:spMk id="10" creationId="{06DA9DF9-31F7-4056-B42E-878CC92417B8}"/>
          </ac:spMkLst>
        </pc:spChg>
        <pc:spChg chg="add del">
          <ac:chgData name="David Williamson" userId="a73da8032f1697b1" providerId="LiveId" clId="{077A1F47-1EC8-4B5B-9682-C0CE023DAA49}" dt="2023-07-15T16:06:30.247" v="1588" actId="26606"/>
          <ac:spMkLst>
            <pc:docMk/>
            <pc:sldMk cId="3568306589" sldId="288"/>
            <ac:spMk id="15" creationId="{42A4FC2C-047E-45A5-965D-8E1E3BF09BC6}"/>
          </ac:spMkLst>
        </pc:spChg>
        <pc:picChg chg="add mod">
          <ac:chgData name="David Williamson" userId="a73da8032f1697b1" providerId="LiveId" clId="{077A1F47-1EC8-4B5B-9682-C0CE023DAA49}" dt="2023-07-15T16:09:10.941" v="1946" actId="1076"/>
          <ac:picMkLst>
            <pc:docMk/>
            <pc:sldMk cId="3568306589" sldId="288"/>
            <ac:picMk id="4" creationId="{E3E2AAFB-C7FA-D874-B292-033ADF31DAC5}"/>
          </ac:picMkLst>
        </pc:picChg>
      </pc:sldChg>
      <pc:sldChg chg="addSp modSp add mod ord">
        <pc:chgData name="David Williamson" userId="a73da8032f1697b1" providerId="LiveId" clId="{077A1F47-1EC8-4B5B-9682-C0CE023DAA49}" dt="2023-07-15T16:14:28.055" v="1982"/>
        <pc:sldMkLst>
          <pc:docMk/>
          <pc:sldMk cId="49199542" sldId="289"/>
        </pc:sldMkLst>
        <pc:picChg chg="add mod">
          <ac:chgData name="David Williamson" userId="a73da8032f1697b1" providerId="LiveId" clId="{077A1F47-1EC8-4B5B-9682-C0CE023DAA49}" dt="2023-07-15T16:14:24.338" v="1980"/>
          <ac:picMkLst>
            <pc:docMk/>
            <pc:sldMk cId="49199542" sldId="289"/>
            <ac:picMk id="2" creationId="{C52C65B5-1716-B074-4AD1-98B885E4DD88}"/>
          </ac:picMkLst>
        </pc:picChg>
      </pc:sldChg>
      <pc:sldChg chg="addSp modSp add mod ord">
        <pc:chgData name="David Williamson" userId="a73da8032f1697b1" providerId="LiveId" clId="{077A1F47-1EC8-4B5B-9682-C0CE023DAA49}" dt="2023-07-15T16:16:35.117" v="1990"/>
        <pc:sldMkLst>
          <pc:docMk/>
          <pc:sldMk cId="1816046896" sldId="290"/>
        </pc:sldMkLst>
        <pc:picChg chg="add mod">
          <ac:chgData name="David Williamson" userId="a73da8032f1697b1" providerId="LiveId" clId="{077A1F47-1EC8-4B5B-9682-C0CE023DAA49}" dt="2023-07-15T16:16:31.101" v="1988" actId="1076"/>
          <ac:picMkLst>
            <pc:docMk/>
            <pc:sldMk cId="1816046896" sldId="290"/>
            <ac:picMk id="2" creationId="{26FD8DEA-A68D-F6A6-4FDD-F646E94C5728}"/>
          </ac:picMkLst>
        </pc:picChg>
      </pc:sldChg>
      <pc:sldChg chg="new del">
        <pc:chgData name="David Williamson" userId="a73da8032f1697b1" providerId="LiveId" clId="{077A1F47-1EC8-4B5B-9682-C0CE023DAA49}" dt="2023-07-15T16:19:05.398" v="1999" actId="47"/>
        <pc:sldMkLst>
          <pc:docMk/>
          <pc:sldMk cId="2795148394" sldId="291"/>
        </pc:sldMkLst>
      </pc:sldChg>
      <pc:sldChg chg="addSp modSp add mod ord">
        <pc:chgData name="David Williamson" userId="a73da8032f1697b1" providerId="LiveId" clId="{077A1F47-1EC8-4B5B-9682-C0CE023DAA49}" dt="2023-07-15T16:21:36.332" v="2158" actId="1076"/>
        <pc:sldMkLst>
          <pc:docMk/>
          <pc:sldMk cId="3235940113" sldId="292"/>
        </pc:sldMkLst>
        <pc:spChg chg="add mod">
          <ac:chgData name="David Williamson" userId="a73da8032f1697b1" providerId="LiveId" clId="{077A1F47-1EC8-4B5B-9682-C0CE023DAA49}" dt="2023-07-15T16:21:36.332" v="2158" actId="1076"/>
          <ac:spMkLst>
            <pc:docMk/>
            <pc:sldMk cId="3235940113" sldId="292"/>
            <ac:spMk id="3" creationId="{FDA4B5D1-4C4D-FEF4-8FBE-BCB29B089C1E}"/>
          </ac:spMkLst>
        </pc:spChg>
        <pc:picChg chg="add mod">
          <ac:chgData name="David Williamson" userId="a73da8032f1697b1" providerId="LiveId" clId="{077A1F47-1EC8-4B5B-9682-C0CE023DAA49}" dt="2023-07-15T16:18:30.367" v="1996"/>
          <ac:picMkLst>
            <pc:docMk/>
            <pc:sldMk cId="3235940113" sldId="292"/>
            <ac:picMk id="2" creationId="{B6074C7B-5E71-4EFD-5A74-EB6301C5A79D}"/>
          </ac:picMkLst>
        </pc:picChg>
      </pc:sldChg>
      <pc:sldChg chg="addSp delSp modSp new mod ord setBg">
        <pc:chgData name="David Williamson" userId="a73da8032f1697b1" providerId="LiveId" clId="{077A1F47-1EC8-4B5B-9682-C0CE023DAA49}" dt="2023-07-15T16:26:24.799" v="2325" actId="20577"/>
        <pc:sldMkLst>
          <pc:docMk/>
          <pc:sldMk cId="2082960115" sldId="293"/>
        </pc:sldMkLst>
        <pc:spChg chg="add del mod">
          <ac:chgData name="David Williamson" userId="a73da8032f1697b1" providerId="LiveId" clId="{077A1F47-1EC8-4B5B-9682-C0CE023DAA49}" dt="2023-07-15T16:24:34.243" v="2287" actId="26606"/>
          <ac:spMkLst>
            <pc:docMk/>
            <pc:sldMk cId="2082960115" sldId="293"/>
            <ac:spMk id="2" creationId="{9CF491A5-1D60-1262-D0FE-6D66CD6B57C4}"/>
          </ac:spMkLst>
        </pc:spChg>
        <pc:spChg chg="add">
          <ac:chgData name="David Williamson" userId="a73da8032f1697b1" providerId="LiveId" clId="{077A1F47-1EC8-4B5B-9682-C0CE023DAA49}" dt="2023-07-15T16:22:29.930" v="2208" actId="26606"/>
          <ac:spMkLst>
            <pc:docMk/>
            <pc:sldMk cId="2082960115" sldId="293"/>
            <ac:spMk id="9" creationId="{85F55C16-BC21-49EF-A4FF-C3155BB93BD3}"/>
          </ac:spMkLst>
        </pc:spChg>
        <pc:spChg chg="add">
          <ac:chgData name="David Williamson" userId="a73da8032f1697b1" providerId="LiveId" clId="{077A1F47-1EC8-4B5B-9682-C0CE023DAA49}" dt="2023-07-15T16:22:29.930" v="2208" actId="26606"/>
          <ac:spMkLst>
            <pc:docMk/>
            <pc:sldMk cId="2082960115" sldId="293"/>
            <ac:spMk id="11" creationId="{0C5F069E-AFE6-4825-8945-46F2918A5019}"/>
          </ac:spMkLst>
        </pc:spChg>
        <pc:graphicFrameChg chg="add mod">
          <ac:chgData name="David Williamson" userId="a73da8032f1697b1" providerId="LiveId" clId="{077A1F47-1EC8-4B5B-9682-C0CE023DAA49}" dt="2023-07-15T16:26:24.799" v="2325" actId="20577"/>
          <ac:graphicFrameMkLst>
            <pc:docMk/>
            <pc:sldMk cId="2082960115" sldId="293"/>
            <ac:graphicFrameMk id="13" creationId="{F6D3DFF0-00C8-8F06-761E-88170B39CDC3}"/>
          </ac:graphicFrameMkLst>
        </pc:graphicFrameChg>
        <pc:picChg chg="add del">
          <ac:chgData name="David Williamson" userId="a73da8032f1697b1" providerId="LiveId" clId="{077A1F47-1EC8-4B5B-9682-C0CE023DAA49}" dt="2023-07-15T16:22:29.930" v="2207" actId="26606"/>
          <ac:picMkLst>
            <pc:docMk/>
            <pc:sldMk cId="2082960115" sldId="293"/>
            <ac:picMk id="4" creationId="{229D0A3A-AE30-6B61-14D9-83D8F7C29EC1}"/>
          </ac:picMkLst>
        </pc:picChg>
        <pc:picChg chg="add">
          <ac:chgData name="David Williamson" userId="a73da8032f1697b1" providerId="LiveId" clId="{077A1F47-1EC8-4B5B-9682-C0CE023DAA49}" dt="2023-07-15T16:22:29.930" v="2208" actId="26606"/>
          <ac:picMkLst>
            <pc:docMk/>
            <pc:sldMk cId="2082960115" sldId="293"/>
            <ac:picMk id="6" creationId="{37BB6823-48D5-D574-A1EE-B3AD8C217547}"/>
          </ac:picMkLst>
        </pc:picChg>
        <pc:cxnChg chg="add del">
          <ac:chgData name="David Williamson" userId="a73da8032f1697b1" providerId="LiveId" clId="{077A1F47-1EC8-4B5B-9682-C0CE023DAA49}" dt="2023-07-15T16:22:29.930" v="2207" actId="26606"/>
          <ac:cxnSpMkLst>
            <pc:docMk/>
            <pc:sldMk cId="2082960115" sldId="293"/>
            <ac:cxnSpMk id="8" creationId="{1503BFE4-729B-D9D0-C17B-501E6AF1127A}"/>
          </ac:cxnSpMkLst>
        </pc:cxnChg>
      </pc:sldChg>
      <pc:sldChg chg="add ord">
        <pc:chgData name="David Williamson" userId="a73da8032f1697b1" providerId="LiveId" clId="{077A1F47-1EC8-4B5B-9682-C0CE023DAA49}" dt="2023-07-15T16:25:23.322" v="2300"/>
        <pc:sldMkLst>
          <pc:docMk/>
          <pc:sldMk cId="2477210384" sldId="294"/>
        </pc:sldMkLst>
      </pc:sldChg>
      <pc:sldChg chg="modSp add ord">
        <pc:chgData name="David Williamson" userId="a73da8032f1697b1" providerId="LiveId" clId="{077A1F47-1EC8-4B5B-9682-C0CE023DAA49}" dt="2023-07-15T16:27:27.948" v="2411" actId="313"/>
        <pc:sldMkLst>
          <pc:docMk/>
          <pc:sldMk cId="3177165403" sldId="295"/>
        </pc:sldMkLst>
        <pc:graphicFrameChg chg="mod">
          <ac:chgData name="David Williamson" userId="a73da8032f1697b1" providerId="LiveId" clId="{077A1F47-1EC8-4B5B-9682-C0CE023DAA49}" dt="2023-07-15T16:27:27.948" v="2411" actId="313"/>
          <ac:graphicFrameMkLst>
            <pc:docMk/>
            <pc:sldMk cId="3177165403" sldId="295"/>
            <ac:graphicFrameMk id="13" creationId="{F6D3DFF0-00C8-8F06-761E-88170B39CDC3}"/>
          </ac:graphicFrameMkLst>
        </pc:graphicFrameChg>
      </pc:sldChg>
      <pc:sldChg chg="addSp delSp modSp add mod ord">
        <pc:chgData name="David Williamson" userId="a73da8032f1697b1" providerId="LiveId" clId="{077A1F47-1EC8-4B5B-9682-C0CE023DAA49}" dt="2023-07-15T16:33:39.890" v="2669" actId="113"/>
        <pc:sldMkLst>
          <pc:docMk/>
          <pc:sldMk cId="2890121887" sldId="296"/>
        </pc:sldMkLst>
        <pc:spChg chg="mod ord">
          <ac:chgData name="David Williamson" userId="a73da8032f1697b1" providerId="LiveId" clId="{077A1F47-1EC8-4B5B-9682-C0CE023DAA49}" dt="2023-07-15T16:33:39.890" v="2669" actId="113"/>
          <ac:spMkLst>
            <pc:docMk/>
            <pc:sldMk cId="2890121887" sldId="296"/>
            <ac:spMk id="2" creationId="{22EA712A-0B91-342A-53F4-DEAB05C5B5A3}"/>
          </ac:spMkLst>
        </pc:spChg>
        <pc:spChg chg="add del">
          <ac:chgData name="David Williamson" userId="a73da8032f1697b1" providerId="LiveId" clId="{077A1F47-1EC8-4B5B-9682-C0CE023DAA49}" dt="2023-07-15T16:31:16.576" v="2614" actId="22"/>
          <ac:spMkLst>
            <pc:docMk/>
            <pc:sldMk cId="2890121887" sldId="296"/>
            <ac:spMk id="5" creationId="{16D5EF5B-860C-0D22-8934-5052CF31D360}"/>
          </ac:spMkLst>
        </pc:spChg>
        <pc:spChg chg="add mod">
          <ac:chgData name="David Williamson" userId="a73da8032f1697b1" providerId="LiveId" clId="{077A1F47-1EC8-4B5B-9682-C0CE023DAA49}" dt="2023-07-15T16:33:27.061" v="2666" actId="403"/>
          <ac:spMkLst>
            <pc:docMk/>
            <pc:sldMk cId="2890121887" sldId="296"/>
            <ac:spMk id="6" creationId="{9C3BA125-9EAB-9C9F-1067-D9070B9E383D}"/>
          </ac:spMkLst>
        </pc:spChg>
        <pc:spChg chg="del">
          <ac:chgData name="David Williamson" userId="a73da8032f1697b1" providerId="LiveId" clId="{077A1F47-1EC8-4B5B-9682-C0CE023DAA49}" dt="2023-07-15T16:32:04.810" v="2628" actId="26606"/>
          <ac:spMkLst>
            <pc:docMk/>
            <pc:sldMk cId="2890121887" sldId="296"/>
            <ac:spMk id="13" creationId="{06DA9DF9-31F7-4056-B42E-878CC92417B8}"/>
          </ac:spMkLst>
        </pc:spChg>
        <pc:spChg chg="add">
          <ac:chgData name="David Williamson" userId="a73da8032f1697b1" providerId="LiveId" clId="{077A1F47-1EC8-4B5B-9682-C0CE023DAA49}" dt="2023-07-15T16:32:04.810" v="2628" actId="26606"/>
          <ac:spMkLst>
            <pc:docMk/>
            <pc:sldMk cId="2890121887" sldId="296"/>
            <ac:spMk id="18" creationId="{70DFA0FD-AB28-4B25-B870-4D2BBC35BA1D}"/>
          </ac:spMkLst>
        </pc:spChg>
        <pc:grpChg chg="add">
          <ac:chgData name="David Williamson" userId="a73da8032f1697b1" providerId="LiveId" clId="{077A1F47-1EC8-4B5B-9682-C0CE023DAA49}" dt="2023-07-15T16:32:04.810" v="2628" actId="26606"/>
          <ac:grpSpMkLst>
            <pc:docMk/>
            <pc:sldMk cId="2890121887" sldId="296"/>
            <ac:grpSpMk id="20" creationId="{0D628DFB-9CD1-4E2B-8B44-9FDF7E80F6D9}"/>
          </ac:grpSpMkLst>
        </pc:grpChg>
        <pc:picChg chg="mod">
          <ac:chgData name="David Williamson" userId="a73da8032f1697b1" providerId="LiveId" clId="{077A1F47-1EC8-4B5B-9682-C0CE023DAA49}" dt="2023-07-15T16:32:51.013" v="2653" actId="1076"/>
          <ac:picMkLst>
            <pc:docMk/>
            <pc:sldMk cId="2890121887" sldId="296"/>
            <ac:picMk id="4" creationId="{D63E1D79-7182-4BF3-AA36-CF5F8A5B079D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C395AA-5B25-4AE6-95AB-5770FBC83F37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96AE874-D029-4790-A473-B72AEEF3A9A7}">
      <dgm:prSet/>
      <dgm:spPr/>
      <dgm:t>
        <a:bodyPr/>
        <a:lstStyle/>
        <a:p>
          <a:r>
            <a:rPr lang="el-GR" dirty="0"/>
            <a:t>Γράφω ὑμῖν</a:t>
          </a:r>
          <a:r>
            <a:rPr lang="en-US" dirty="0"/>
            <a:t> – “I write (</a:t>
          </a:r>
          <a:r>
            <a:rPr lang="el-GR" dirty="0"/>
            <a:t>Γράφω</a:t>
          </a:r>
          <a:r>
            <a:rPr lang="en-US" dirty="0"/>
            <a:t>) to you (</a:t>
          </a:r>
          <a:r>
            <a:rPr lang="el-GR" dirty="0"/>
            <a:t>ὑμῖν</a:t>
          </a:r>
          <a:r>
            <a:rPr lang="en-US" dirty="0"/>
            <a:t>).”</a:t>
          </a:r>
        </a:p>
      </dgm:t>
    </dgm:pt>
    <dgm:pt modelId="{9D946558-C10E-495A-956D-531E65D08486}" type="parTrans" cxnId="{3925CF37-D707-4C19-9431-466C1BE55BA5}">
      <dgm:prSet/>
      <dgm:spPr/>
      <dgm:t>
        <a:bodyPr/>
        <a:lstStyle/>
        <a:p>
          <a:endParaRPr lang="en-US"/>
        </a:p>
      </dgm:t>
    </dgm:pt>
    <dgm:pt modelId="{EBCB5089-56BF-4BC5-A1D6-50EF543EC3F3}" type="sibTrans" cxnId="{3925CF37-D707-4C19-9431-466C1BE55BA5}">
      <dgm:prSet/>
      <dgm:spPr/>
      <dgm:t>
        <a:bodyPr/>
        <a:lstStyle/>
        <a:p>
          <a:endParaRPr lang="en-US"/>
        </a:p>
      </dgm:t>
    </dgm:pt>
    <dgm:pt modelId="{B4CB8A7F-2A52-4609-B23C-315883C9AB9C}">
      <dgm:prSet/>
      <dgm:spPr/>
      <dgm:t>
        <a:bodyPr/>
        <a:lstStyle/>
        <a:p>
          <a:r>
            <a:rPr lang="en-US"/>
            <a:t>“I” (subj) </a:t>
          </a:r>
        </a:p>
        <a:p>
          <a:r>
            <a:rPr lang="en-US"/>
            <a:t>“write” (verb)</a:t>
          </a:r>
        </a:p>
        <a:p>
          <a:r>
            <a:rPr lang="en-US"/>
            <a:t>“(to) you” (D.O.) </a:t>
          </a:r>
        </a:p>
      </dgm:t>
    </dgm:pt>
    <dgm:pt modelId="{BD1CF79F-1F2F-4076-B845-E851EF14A69E}" type="parTrans" cxnId="{750D81A8-71F8-4461-BFD0-3A2516AF32FC}">
      <dgm:prSet/>
      <dgm:spPr/>
      <dgm:t>
        <a:bodyPr/>
        <a:lstStyle/>
        <a:p>
          <a:endParaRPr lang="en-US"/>
        </a:p>
      </dgm:t>
    </dgm:pt>
    <dgm:pt modelId="{2681E3D2-4137-4C3F-9628-893FD8C2B813}" type="sibTrans" cxnId="{750D81A8-71F8-4461-BFD0-3A2516AF32FC}">
      <dgm:prSet/>
      <dgm:spPr/>
      <dgm:t>
        <a:bodyPr/>
        <a:lstStyle/>
        <a:p>
          <a:endParaRPr lang="en-US"/>
        </a:p>
      </dgm:t>
    </dgm:pt>
    <dgm:pt modelId="{0B580EAC-2A70-4589-B862-C7F485A252C1}" type="pres">
      <dgm:prSet presAssocID="{1AC395AA-5B25-4AE6-95AB-5770FBC83F37}" presName="diagram" presStyleCnt="0">
        <dgm:presLayoutVars>
          <dgm:dir/>
          <dgm:resizeHandles val="exact"/>
        </dgm:presLayoutVars>
      </dgm:prSet>
      <dgm:spPr/>
    </dgm:pt>
    <dgm:pt modelId="{872C36A8-99A0-4549-AF13-F3927996DA07}" type="pres">
      <dgm:prSet presAssocID="{196AE874-D029-4790-A473-B72AEEF3A9A7}" presName="node" presStyleLbl="node1" presStyleIdx="0" presStyleCnt="2">
        <dgm:presLayoutVars>
          <dgm:bulletEnabled val="1"/>
        </dgm:presLayoutVars>
      </dgm:prSet>
      <dgm:spPr/>
    </dgm:pt>
    <dgm:pt modelId="{EA0E0D97-DBBE-4AA7-B6C9-5380F50B6A2A}" type="pres">
      <dgm:prSet presAssocID="{EBCB5089-56BF-4BC5-A1D6-50EF543EC3F3}" presName="sibTrans" presStyleCnt="0"/>
      <dgm:spPr/>
    </dgm:pt>
    <dgm:pt modelId="{CBEBECB3-1E28-406E-B3D1-55E89AEE640B}" type="pres">
      <dgm:prSet presAssocID="{B4CB8A7F-2A52-4609-B23C-315883C9AB9C}" presName="node" presStyleLbl="node1" presStyleIdx="1" presStyleCnt="2">
        <dgm:presLayoutVars>
          <dgm:bulletEnabled val="1"/>
        </dgm:presLayoutVars>
      </dgm:prSet>
      <dgm:spPr/>
    </dgm:pt>
  </dgm:ptLst>
  <dgm:cxnLst>
    <dgm:cxn modelId="{3925CF37-D707-4C19-9431-466C1BE55BA5}" srcId="{1AC395AA-5B25-4AE6-95AB-5770FBC83F37}" destId="{196AE874-D029-4790-A473-B72AEEF3A9A7}" srcOrd="0" destOrd="0" parTransId="{9D946558-C10E-495A-956D-531E65D08486}" sibTransId="{EBCB5089-56BF-4BC5-A1D6-50EF543EC3F3}"/>
    <dgm:cxn modelId="{24EB1761-0633-4E9F-894F-4F3AB97C8782}" type="presOf" srcId="{196AE874-D029-4790-A473-B72AEEF3A9A7}" destId="{872C36A8-99A0-4549-AF13-F3927996DA07}" srcOrd="0" destOrd="0" presId="urn:microsoft.com/office/officeart/2005/8/layout/default"/>
    <dgm:cxn modelId="{CC41BE61-74EA-4342-9BFD-C79E5541D9F0}" type="presOf" srcId="{B4CB8A7F-2A52-4609-B23C-315883C9AB9C}" destId="{CBEBECB3-1E28-406E-B3D1-55E89AEE640B}" srcOrd="0" destOrd="0" presId="urn:microsoft.com/office/officeart/2005/8/layout/default"/>
    <dgm:cxn modelId="{750D81A8-71F8-4461-BFD0-3A2516AF32FC}" srcId="{1AC395AA-5B25-4AE6-95AB-5770FBC83F37}" destId="{B4CB8A7F-2A52-4609-B23C-315883C9AB9C}" srcOrd="1" destOrd="0" parTransId="{BD1CF79F-1F2F-4076-B845-E851EF14A69E}" sibTransId="{2681E3D2-4137-4C3F-9628-893FD8C2B813}"/>
    <dgm:cxn modelId="{F53323C2-EC05-4620-9FA6-47BFD88CB411}" type="presOf" srcId="{1AC395AA-5B25-4AE6-95AB-5770FBC83F37}" destId="{0B580EAC-2A70-4589-B862-C7F485A252C1}" srcOrd="0" destOrd="0" presId="urn:microsoft.com/office/officeart/2005/8/layout/default"/>
    <dgm:cxn modelId="{25DE7885-A96F-43CC-A96E-5EBCAE808B5C}" type="presParOf" srcId="{0B580EAC-2A70-4589-B862-C7F485A252C1}" destId="{872C36A8-99A0-4549-AF13-F3927996DA07}" srcOrd="0" destOrd="0" presId="urn:microsoft.com/office/officeart/2005/8/layout/default"/>
    <dgm:cxn modelId="{498B6EDC-901B-438D-8ECC-914A7A68AB20}" type="presParOf" srcId="{0B580EAC-2A70-4589-B862-C7F485A252C1}" destId="{EA0E0D97-DBBE-4AA7-B6C9-5380F50B6A2A}" srcOrd="1" destOrd="0" presId="urn:microsoft.com/office/officeart/2005/8/layout/default"/>
    <dgm:cxn modelId="{37224EDA-001D-4F71-949E-9507BD39C5F8}" type="presParOf" srcId="{0B580EAC-2A70-4589-B862-C7F485A252C1}" destId="{CBEBECB3-1E28-406E-B3D1-55E89AEE640B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AC395AA-5B25-4AE6-95AB-5770FBC83F37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96AE874-D029-4790-A473-B72AEEF3A9A7}">
      <dgm:prSet custT="1"/>
      <dgm:spPr>
        <a:solidFill>
          <a:srgbClr val="00B0F0"/>
        </a:solidFill>
      </dgm:spPr>
      <dgm:t>
        <a:bodyPr/>
        <a:lstStyle/>
        <a:p>
          <a:r>
            <a:rPr lang="el-GR" sz="4800" baseline="30000" dirty="0"/>
            <a:t>Γράφω ὑμῖν, </a:t>
          </a:r>
          <a:r>
            <a:rPr lang="el-GR" sz="4800" b="1" u="sng" baseline="30000" dirty="0"/>
            <a:t>τεκνία</a:t>
          </a:r>
          <a:r>
            <a:rPr lang="el-GR" sz="4800" baseline="30000" dirty="0"/>
            <a:t>, ὅτι ἀφέωνται ὑμῖν αἱ </a:t>
          </a:r>
          <a:r>
            <a:rPr lang="el-GR" sz="4800" b="1" u="sng" baseline="30000" dirty="0"/>
            <a:t>ἁμαρτίαι</a:t>
          </a:r>
          <a:r>
            <a:rPr lang="el-GR" sz="4800" b="1" baseline="30000" dirty="0"/>
            <a:t> </a:t>
          </a:r>
          <a:r>
            <a:rPr lang="el-GR" sz="4800" baseline="30000" dirty="0"/>
            <a:t>διὰ τὸ ὄνομα αὐτοῦ·</a:t>
          </a:r>
          <a:endParaRPr lang="en-US" sz="4800" dirty="0"/>
        </a:p>
      </dgm:t>
    </dgm:pt>
    <dgm:pt modelId="{9D946558-C10E-495A-956D-531E65D08486}" type="parTrans" cxnId="{3925CF37-D707-4C19-9431-466C1BE55BA5}">
      <dgm:prSet/>
      <dgm:spPr/>
      <dgm:t>
        <a:bodyPr/>
        <a:lstStyle/>
        <a:p>
          <a:endParaRPr lang="en-US"/>
        </a:p>
      </dgm:t>
    </dgm:pt>
    <dgm:pt modelId="{EBCB5089-56BF-4BC5-A1D6-50EF543EC3F3}" type="sibTrans" cxnId="{3925CF37-D707-4C19-9431-466C1BE55BA5}">
      <dgm:prSet/>
      <dgm:spPr/>
      <dgm:t>
        <a:bodyPr/>
        <a:lstStyle/>
        <a:p>
          <a:endParaRPr lang="en-US"/>
        </a:p>
      </dgm:t>
    </dgm:pt>
    <dgm:pt modelId="{B4CB8A7F-2A52-4609-B23C-315883C9AB9C}">
      <dgm:prSet custT="1"/>
      <dgm:spPr>
        <a:solidFill>
          <a:srgbClr val="0070C0"/>
        </a:solidFill>
      </dgm:spPr>
      <dgm:t>
        <a:bodyPr/>
        <a:lstStyle/>
        <a:p>
          <a:r>
            <a:rPr lang="en-US" sz="3200" baseline="30000" dirty="0"/>
            <a:t>Subject = nom. or voc. </a:t>
          </a:r>
        </a:p>
        <a:p>
          <a:r>
            <a:rPr lang="en-US" sz="3200" baseline="30000" dirty="0"/>
            <a:t>“Sins” (</a:t>
          </a:r>
          <a:r>
            <a:rPr lang="el-GR" sz="3200" baseline="30000" dirty="0"/>
            <a:t>ἁμαρτίαι</a:t>
          </a:r>
          <a:r>
            <a:rPr lang="en-US" sz="3200" baseline="30000" dirty="0"/>
            <a:t>) is in the nominative (noun) while “Children/little ones” (</a:t>
          </a:r>
          <a:r>
            <a:rPr lang="el-GR" sz="3200" baseline="30000" dirty="0"/>
            <a:t>τεκνία</a:t>
          </a:r>
          <a:r>
            <a:rPr lang="en-US" sz="3200" baseline="30000" dirty="0"/>
            <a:t>) is vocative (direct address). </a:t>
          </a:r>
        </a:p>
        <a:p>
          <a:r>
            <a:rPr lang="en-US" sz="3200" baseline="30000" dirty="0"/>
            <a:t>The subject would then be “You children who sin,” but stated with endearment.  </a:t>
          </a:r>
        </a:p>
        <a:p>
          <a:r>
            <a:rPr lang="en-US" sz="3200" baseline="30000" dirty="0"/>
            <a:t>Not “sinful” children, for </a:t>
          </a:r>
          <a:r>
            <a:rPr lang="el-GR" sz="3200" baseline="30000" dirty="0"/>
            <a:t>ἁμαρτίαι</a:t>
          </a:r>
          <a:r>
            <a:rPr lang="en-US" sz="3200" baseline="30000" dirty="0"/>
            <a:t> is not an adjective.</a:t>
          </a:r>
          <a:endParaRPr lang="en-US" sz="3200" dirty="0"/>
        </a:p>
      </dgm:t>
    </dgm:pt>
    <dgm:pt modelId="{BD1CF79F-1F2F-4076-B845-E851EF14A69E}" type="parTrans" cxnId="{750D81A8-71F8-4461-BFD0-3A2516AF32FC}">
      <dgm:prSet/>
      <dgm:spPr/>
      <dgm:t>
        <a:bodyPr/>
        <a:lstStyle/>
        <a:p>
          <a:endParaRPr lang="en-US"/>
        </a:p>
      </dgm:t>
    </dgm:pt>
    <dgm:pt modelId="{2681E3D2-4137-4C3F-9628-893FD8C2B813}" type="sibTrans" cxnId="{750D81A8-71F8-4461-BFD0-3A2516AF32FC}">
      <dgm:prSet/>
      <dgm:spPr/>
      <dgm:t>
        <a:bodyPr/>
        <a:lstStyle/>
        <a:p>
          <a:endParaRPr lang="en-US"/>
        </a:p>
      </dgm:t>
    </dgm:pt>
    <dgm:pt modelId="{0B580EAC-2A70-4589-B862-C7F485A252C1}" type="pres">
      <dgm:prSet presAssocID="{1AC395AA-5B25-4AE6-95AB-5770FBC83F37}" presName="diagram" presStyleCnt="0">
        <dgm:presLayoutVars>
          <dgm:dir/>
          <dgm:resizeHandles val="exact"/>
        </dgm:presLayoutVars>
      </dgm:prSet>
      <dgm:spPr/>
    </dgm:pt>
    <dgm:pt modelId="{872C36A8-99A0-4549-AF13-F3927996DA07}" type="pres">
      <dgm:prSet presAssocID="{196AE874-D029-4790-A473-B72AEEF3A9A7}" presName="node" presStyleLbl="node1" presStyleIdx="0" presStyleCnt="2">
        <dgm:presLayoutVars>
          <dgm:bulletEnabled val="1"/>
        </dgm:presLayoutVars>
      </dgm:prSet>
      <dgm:spPr/>
    </dgm:pt>
    <dgm:pt modelId="{EA0E0D97-DBBE-4AA7-B6C9-5380F50B6A2A}" type="pres">
      <dgm:prSet presAssocID="{EBCB5089-56BF-4BC5-A1D6-50EF543EC3F3}" presName="sibTrans" presStyleCnt="0"/>
      <dgm:spPr/>
    </dgm:pt>
    <dgm:pt modelId="{CBEBECB3-1E28-406E-B3D1-55E89AEE640B}" type="pres">
      <dgm:prSet presAssocID="{B4CB8A7F-2A52-4609-B23C-315883C9AB9C}" presName="node" presStyleLbl="node1" presStyleIdx="1" presStyleCnt="2" custScaleX="134031" custScaleY="156094">
        <dgm:presLayoutVars>
          <dgm:bulletEnabled val="1"/>
        </dgm:presLayoutVars>
      </dgm:prSet>
      <dgm:spPr/>
    </dgm:pt>
  </dgm:ptLst>
  <dgm:cxnLst>
    <dgm:cxn modelId="{3925CF37-D707-4C19-9431-466C1BE55BA5}" srcId="{1AC395AA-5B25-4AE6-95AB-5770FBC83F37}" destId="{196AE874-D029-4790-A473-B72AEEF3A9A7}" srcOrd="0" destOrd="0" parTransId="{9D946558-C10E-495A-956D-531E65D08486}" sibTransId="{EBCB5089-56BF-4BC5-A1D6-50EF543EC3F3}"/>
    <dgm:cxn modelId="{24EB1761-0633-4E9F-894F-4F3AB97C8782}" type="presOf" srcId="{196AE874-D029-4790-A473-B72AEEF3A9A7}" destId="{872C36A8-99A0-4549-AF13-F3927996DA07}" srcOrd="0" destOrd="0" presId="urn:microsoft.com/office/officeart/2005/8/layout/default"/>
    <dgm:cxn modelId="{CC41BE61-74EA-4342-9BFD-C79E5541D9F0}" type="presOf" srcId="{B4CB8A7F-2A52-4609-B23C-315883C9AB9C}" destId="{CBEBECB3-1E28-406E-B3D1-55E89AEE640B}" srcOrd="0" destOrd="0" presId="urn:microsoft.com/office/officeart/2005/8/layout/default"/>
    <dgm:cxn modelId="{750D81A8-71F8-4461-BFD0-3A2516AF32FC}" srcId="{1AC395AA-5B25-4AE6-95AB-5770FBC83F37}" destId="{B4CB8A7F-2A52-4609-B23C-315883C9AB9C}" srcOrd="1" destOrd="0" parTransId="{BD1CF79F-1F2F-4076-B845-E851EF14A69E}" sibTransId="{2681E3D2-4137-4C3F-9628-893FD8C2B813}"/>
    <dgm:cxn modelId="{F53323C2-EC05-4620-9FA6-47BFD88CB411}" type="presOf" srcId="{1AC395AA-5B25-4AE6-95AB-5770FBC83F37}" destId="{0B580EAC-2A70-4589-B862-C7F485A252C1}" srcOrd="0" destOrd="0" presId="urn:microsoft.com/office/officeart/2005/8/layout/default"/>
    <dgm:cxn modelId="{25DE7885-A96F-43CC-A96E-5EBCAE808B5C}" type="presParOf" srcId="{0B580EAC-2A70-4589-B862-C7F485A252C1}" destId="{872C36A8-99A0-4549-AF13-F3927996DA07}" srcOrd="0" destOrd="0" presId="urn:microsoft.com/office/officeart/2005/8/layout/default"/>
    <dgm:cxn modelId="{498B6EDC-901B-438D-8ECC-914A7A68AB20}" type="presParOf" srcId="{0B580EAC-2A70-4589-B862-C7F485A252C1}" destId="{EA0E0D97-DBBE-4AA7-B6C9-5380F50B6A2A}" srcOrd="1" destOrd="0" presId="urn:microsoft.com/office/officeart/2005/8/layout/default"/>
    <dgm:cxn modelId="{37224EDA-001D-4F71-949E-9507BD39C5F8}" type="presParOf" srcId="{0B580EAC-2A70-4589-B862-C7F485A252C1}" destId="{CBEBECB3-1E28-406E-B3D1-55E89AEE640B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C6AA6D8-F0C1-43A6-8513-E3F446059656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D01DA75-AFD4-4D7A-BF9D-C2A0BDA648F2}">
      <dgm:prSet/>
      <dgm:spPr/>
      <dgm:t>
        <a:bodyPr/>
        <a:lstStyle/>
        <a:p>
          <a:pPr algn="ctr"/>
          <a:r>
            <a:rPr lang="en-US" dirty="0"/>
            <a:t>QUESTION – </a:t>
          </a:r>
        </a:p>
      </dgm:t>
    </dgm:pt>
    <dgm:pt modelId="{7E5E4DED-2B25-48F0-9CF7-0B4DD2C912BB}" type="parTrans" cxnId="{0EC037FA-373E-4791-87EA-C34A583B93EF}">
      <dgm:prSet/>
      <dgm:spPr/>
      <dgm:t>
        <a:bodyPr/>
        <a:lstStyle/>
        <a:p>
          <a:endParaRPr lang="en-US"/>
        </a:p>
      </dgm:t>
    </dgm:pt>
    <dgm:pt modelId="{7D25CF37-86F6-4605-8814-0C26B071543A}" type="sibTrans" cxnId="{0EC037FA-373E-4791-87EA-C34A583B93EF}">
      <dgm:prSet/>
      <dgm:spPr/>
      <dgm:t>
        <a:bodyPr/>
        <a:lstStyle/>
        <a:p>
          <a:endParaRPr lang="en-US"/>
        </a:p>
      </dgm:t>
    </dgm:pt>
    <dgm:pt modelId="{3BF5AE06-C395-4DCB-B7A1-1A7ED57DA93B}">
      <dgm:prSet/>
      <dgm:spPr/>
      <dgm:t>
        <a:bodyPr/>
        <a:lstStyle/>
        <a:p>
          <a:r>
            <a:rPr lang="en-US" dirty="0"/>
            <a:t>“Who is </a:t>
          </a:r>
          <a:r>
            <a:rPr lang="en-US" u="sng" dirty="0"/>
            <a:t>HIM</a:t>
          </a:r>
          <a:r>
            <a:rPr lang="en-US" dirty="0"/>
            <a:t> in 13a and 14a?”</a:t>
          </a:r>
        </a:p>
      </dgm:t>
    </dgm:pt>
    <dgm:pt modelId="{A518D71C-1254-4D92-B239-7EDDF42FC047}" type="parTrans" cxnId="{3BD00D4D-8655-4FCD-9E69-5347F38172C9}">
      <dgm:prSet/>
      <dgm:spPr/>
      <dgm:t>
        <a:bodyPr/>
        <a:lstStyle/>
        <a:p>
          <a:endParaRPr lang="en-US"/>
        </a:p>
      </dgm:t>
    </dgm:pt>
    <dgm:pt modelId="{8C644B9D-A1FF-40E4-8581-BFB8E31B4D7B}" type="sibTrans" cxnId="{3BD00D4D-8655-4FCD-9E69-5347F38172C9}">
      <dgm:prSet/>
      <dgm:spPr/>
      <dgm:t>
        <a:bodyPr/>
        <a:lstStyle/>
        <a:p>
          <a:endParaRPr lang="en-US"/>
        </a:p>
      </dgm:t>
    </dgm:pt>
    <dgm:pt modelId="{44772D29-FCBB-40D6-B036-FB7E1A7A985F}">
      <dgm:prSet/>
      <dgm:spPr/>
      <dgm:t>
        <a:bodyPr/>
        <a:lstStyle/>
        <a:p>
          <a:pPr algn="ctr"/>
          <a:r>
            <a:rPr lang="en-US" i="1" dirty="0"/>
            <a:t>God the Father?</a:t>
          </a:r>
        </a:p>
      </dgm:t>
    </dgm:pt>
    <dgm:pt modelId="{003CAB1D-0F3D-458C-9CD4-3DC38FCFECB2}" type="parTrans" cxnId="{9804BFD3-1B0F-48C2-96ED-A2B43B7A1410}">
      <dgm:prSet/>
      <dgm:spPr/>
      <dgm:t>
        <a:bodyPr/>
        <a:lstStyle/>
        <a:p>
          <a:endParaRPr lang="en-US"/>
        </a:p>
      </dgm:t>
    </dgm:pt>
    <dgm:pt modelId="{B210A7DF-FA2E-4284-8CCE-5A9E37AE033F}" type="sibTrans" cxnId="{9804BFD3-1B0F-48C2-96ED-A2B43B7A1410}">
      <dgm:prSet/>
      <dgm:spPr/>
      <dgm:t>
        <a:bodyPr/>
        <a:lstStyle/>
        <a:p>
          <a:endParaRPr lang="en-US"/>
        </a:p>
      </dgm:t>
    </dgm:pt>
    <dgm:pt modelId="{2F7B5473-BE6B-4EF5-A142-1BA90F75A4F6}">
      <dgm:prSet/>
      <dgm:spPr/>
      <dgm:t>
        <a:bodyPr/>
        <a:lstStyle/>
        <a:p>
          <a:pPr algn="ctr"/>
          <a:r>
            <a:rPr lang="en-US" i="1" dirty="0"/>
            <a:t>Jesus His Son?</a:t>
          </a:r>
        </a:p>
      </dgm:t>
    </dgm:pt>
    <dgm:pt modelId="{1C03624D-2666-4B9E-9236-F446C5132AE1}" type="parTrans" cxnId="{30B1003C-21B0-48C0-A14B-DCE4D32A096F}">
      <dgm:prSet/>
      <dgm:spPr/>
      <dgm:t>
        <a:bodyPr/>
        <a:lstStyle/>
        <a:p>
          <a:endParaRPr lang="en-US"/>
        </a:p>
      </dgm:t>
    </dgm:pt>
    <dgm:pt modelId="{97E01761-2BCA-45C0-8ABD-BD40E2D06A12}" type="sibTrans" cxnId="{30B1003C-21B0-48C0-A14B-DCE4D32A096F}">
      <dgm:prSet/>
      <dgm:spPr/>
      <dgm:t>
        <a:bodyPr/>
        <a:lstStyle/>
        <a:p>
          <a:endParaRPr lang="en-US"/>
        </a:p>
      </dgm:t>
    </dgm:pt>
    <dgm:pt modelId="{C3C7C697-A1CA-4E84-BDC3-043B73F0FA2E}" type="pres">
      <dgm:prSet presAssocID="{FC6AA6D8-F0C1-43A6-8513-E3F446059656}" presName="vert0" presStyleCnt="0">
        <dgm:presLayoutVars>
          <dgm:dir/>
          <dgm:animOne val="branch"/>
          <dgm:animLvl val="lvl"/>
        </dgm:presLayoutVars>
      </dgm:prSet>
      <dgm:spPr/>
    </dgm:pt>
    <dgm:pt modelId="{3A8F5CD4-01F4-4083-9AFD-99AAD702C2BA}" type="pres">
      <dgm:prSet presAssocID="{3D01DA75-AFD4-4D7A-BF9D-C2A0BDA648F2}" presName="thickLine" presStyleLbl="alignNode1" presStyleIdx="0" presStyleCnt="4"/>
      <dgm:spPr/>
    </dgm:pt>
    <dgm:pt modelId="{5B983EF3-27E3-4127-806D-DF5F2CD55938}" type="pres">
      <dgm:prSet presAssocID="{3D01DA75-AFD4-4D7A-BF9D-C2A0BDA648F2}" presName="horz1" presStyleCnt="0"/>
      <dgm:spPr/>
    </dgm:pt>
    <dgm:pt modelId="{2EF812A4-5C0C-4037-B86B-411818E2DB8E}" type="pres">
      <dgm:prSet presAssocID="{3D01DA75-AFD4-4D7A-BF9D-C2A0BDA648F2}" presName="tx1" presStyleLbl="revTx" presStyleIdx="0" presStyleCnt="4"/>
      <dgm:spPr/>
    </dgm:pt>
    <dgm:pt modelId="{35A2E8AC-859A-496F-A358-21C43A5B62F4}" type="pres">
      <dgm:prSet presAssocID="{3D01DA75-AFD4-4D7A-BF9D-C2A0BDA648F2}" presName="vert1" presStyleCnt="0"/>
      <dgm:spPr/>
    </dgm:pt>
    <dgm:pt modelId="{AE3126B9-507D-466C-A022-CBE1292C9A90}" type="pres">
      <dgm:prSet presAssocID="{3BF5AE06-C395-4DCB-B7A1-1A7ED57DA93B}" presName="thickLine" presStyleLbl="alignNode1" presStyleIdx="1" presStyleCnt="4"/>
      <dgm:spPr/>
    </dgm:pt>
    <dgm:pt modelId="{98AEBC65-5D94-4874-A4EC-A27E30A1005B}" type="pres">
      <dgm:prSet presAssocID="{3BF5AE06-C395-4DCB-B7A1-1A7ED57DA93B}" presName="horz1" presStyleCnt="0"/>
      <dgm:spPr/>
    </dgm:pt>
    <dgm:pt modelId="{9F92A939-5FCB-49C0-A522-65360F32137F}" type="pres">
      <dgm:prSet presAssocID="{3BF5AE06-C395-4DCB-B7A1-1A7ED57DA93B}" presName="tx1" presStyleLbl="revTx" presStyleIdx="1" presStyleCnt="4"/>
      <dgm:spPr/>
    </dgm:pt>
    <dgm:pt modelId="{3E1AA737-0EDD-4E3D-B012-0C534685463E}" type="pres">
      <dgm:prSet presAssocID="{3BF5AE06-C395-4DCB-B7A1-1A7ED57DA93B}" presName="vert1" presStyleCnt="0"/>
      <dgm:spPr/>
    </dgm:pt>
    <dgm:pt modelId="{D3CA9E0B-F522-47DF-8978-BA5EAB93E4B4}" type="pres">
      <dgm:prSet presAssocID="{44772D29-FCBB-40D6-B036-FB7E1A7A985F}" presName="thickLine" presStyleLbl="alignNode1" presStyleIdx="2" presStyleCnt="4"/>
      <dgm:spPr/>
    </dgm:pt>
    <dgm:pt modelId="{731E8F1C-0B2B-4D50-9F42-21FE7EA7E888}" type="pres">
      <dgm:prSet presAssocID="{44772D29-FCBB-40D6-B036-FB7E1A7A985F}" presName="horz1" presStyleCnt="0"/>
      <dgm:spPr/>
    </dgm:pt>
    <dgm:pt modelId="{EF279774-3833-471C-B77D-9ED24904FA61}" type="pres">
      <dgm:prSet presAssocID="{44772D29-FCBB-40D6-B036-FB7E1A7A985F}" presName="tx1" presStyleLbl="revTx" presStyleIdx="2" presStyleCnt="4"/>
      <dgm:spPr/>
    </dgm:pt>
    <dgm:pt modelId="{F7F81A9D-28B8-43D3-942F-FBB19CBF127C}" type="pres">
      <dgm:prSet presAssocID="{44772D29-FCBB-40D6-B036-FB7E1A7A985F}" presName="vert1" presStyleCnt="0"/>
      <dgm:spPr/>
    </dgm:pt>
    <dgm:pt modelId="{E3EEBEB0-0743-4788-B8AF-5E8AF787F9E3}" type="pres">
      <dgm:prSet presAssocID="{2F7B5473-BE6B-4EF5-A142-1BA90F75A4F6}" presName="thickLine" presStyleLbl="alignNode1" presStyleIdx="3" presStyleCnt="4"/>
      <dgm:spPr/>
    </dgm:pt>
    <dgm:pt modelId="{E8FC21AD-E77E-4502-9D6D-62B59CAD3DE7}" type="pres">
      <dgm:prSet presAssocID="{2F7B5473-BE6B-4EF5-A142-1BA90F75A4F6}" presName="horz1" presStyleCnt="0"/>
      <dgm:spPr/>
    </dgm:pt>
    <dgm:pt modelId="{604ECE85-B38F-4AE8-A401-7C873155378A}" type="pres">
      <dgm:prSet presAssocID="{2F7B5473-BE6B-4EF5-A142-1BA90F75A4F6}" presName="tx1" presStyleLbl="revTx" presStyleIdx="3" presStyleCnt="4"/>
      <dgm:spPr/>
    </dgm:pt>
    <dgm:pt modelId="{67A2B36D-504C-4BD4-A23E-CA14EB652ACA}" type="pres">
      <dgm:prSet presAssocID="{2F7B5473-BE6B-4EF5-A142-1BA90F75A4F6}" presName="vert1" presStyleCnt="0"/>
      <dgm:spPr/>
    </dgm:pt>
  </dgm:ptLst>
  <dgm:cxnLst>
    <dgm:cxn modelId="{D9BF2E19-112F-46A8-A5A4-C17A2DDB4BAD}" type="presOf" srcId="{3D01DA75-AFD4-4D7A-BF9D-C2A0BDA648F2}" destId="{2EF812A4-5C0C-4037-B86B-411818E2DB8E}" srcOrd="0" destOrd="0" presId="urn:microsoft.com/office/officeart/2008/layout/LinedList"/>
    <dgm:cxn modelId="{47EDC135-D194-40B1-83A5-C2610853F9BE}" type="presOf" srcId="{3BF5AE06-C395-4DCB-B7A1-1A7ED57DA93B}" destId="{9F92A939-5FCB-49C0-A522-65360F32137F}" srcOrd="0" destOrd="0" presId="urn:microsoft.com/office/officeart/2008/layout/LinedList"/>
    <dgm:cxn modelId="{30B1003C-21B0-48C0-A14B-DCE4D32A096F}" srcId="{FC6AA6D8-F0C1-43A6-8513-E3F446059656}" destId="{2F7B5473-BE6B-4EF5-A142-1BA90F75A4F6}" srcOrd="3" destOrd="0" parTransId="{1C03624D-2666-4B9E-9236-F446C5132AE1}" sibTransId="{97E01761-2BCA-45C0-8ABD-BD40E2D06A12}"/>
    <dgm:cxn modelId="{3BD00D4D-8655-4FCD-9E69-5347F38172C9}" srcId="{FC6AA6D8-F0C1-43A6-8513-E3F446059656}" destId="{3BF5AE06-C395-4DCB-B7A1-1A7ED57DA93B}" srcOrd="1" destOrd="0" parTransId="{A518D71C-1254-4D92-B239-7EDDF42FC047}" sibTransId="{8C644B9D-A1FF-40E4-8581-BFB8E31B4D7B}"/>
    <dgm:cxn modelId="{8216BEBA-364F-4827-B720-EFBA2157454B}" type="presOf" srcId="{FC6AA6D8-F0C1-43A6-8513-E3F446059656}" destId="{C3C7C697-A1CA-4E84-BDC3-043B73F0FA2E}" srcOrd="0" destOrd="0" presId="urn:microsoft.com/office/officeart/2008/layout/LinedList"/>
    <dgm:cxn modelId="{B5DFE9C0-D090-46E2-8C7D-0F15653D0204}" type="presOf" srcId="{44772D29-FCBB-40D6-B036-FB7E1A7A985F}" destId="{EF279774-3833-471C-B77D-9ED24904FA61}" srcOrd="0" destOrd="0" presId="urn:microsoft.com/office/officeart/2008/layout/LinedList"/>
    <dgm:cxn modelId="{7D6229D2-5B85-4BF0-A8AB-875DE8239A5C}" type="presOf" srcId="{2F7B5473-BE6B-4EF5-A142-1BA90F75A4F6}" destId="{604ECE85-B38F-4AE8-A401-7C873155378A}" srcOrd="0" destOrd="0" presId="urn:microsoft.com/office/officeart/2008/layout/LinedList"/>
    <dgm:cxn modelId="{9804BFD3-1B0F-48C2-96ED-A2B43B7A1410}" srcId="{FC6AA6D8-F0C1-43A6-8513-E3F446059656}" destId="{44772D29-FCBB-40D6-B036-FB7E1A7A985F}" srcOrd="2" destOrd="0" parTransId="{003CAB1D-0F3D-458C-9CD4-3DC38FCFECB2}" sibTransId="{B210A7DF-FA2E-4284-8CCE-5A9E37AE033F}"/>
    <dgm:cxn modelId="{0EC037FA-373E-4791-87EA-C34A583B93EF}" srcId="{FC6AA6D8-F0C1-43A6-8513-E3F446059656}" destId="{3D01DA75-AFD4-4D7A-BF9D-C2A0BDA648F2}" srcOrd="0" destOrd="0" parTransId="{7E5E4DED-2B25-48F0-9CF7-0B4DD2C912BB}" sibTransId="{7D25CF37-86F6-4605-8814-0C26B071543A}"/>
    <dgm:cxn modelId="{0E8CEFCF-2914-472F-9381-B5E419F530AF}" type="presParOf" srcId="{C3C7C697-A1CA-4E84-BDC3-043B73F0FA2E}" destId="{3A8F5CD4-01F4-4083-9AFD-99AAD702C2BA}" srcOrd="0" destOrd="0" presId="urn:microsoft.com/office/officeart/2008/layout/LinedList"/>
    <dgm:cxn modelId="{AEDC5A29-302E-4199-BFF5-9A1674DC0DF1}" type="presParOf" srcId="{C3C7C697-A1CA-4E84-BDC3-043B73F0FA2E}" destId="{5B983EF3-27E3-4127-806D-DF5F2CD55938}" srcOrd="1" destOrd="0" presId="urn:microsoft.com/office/officeart/2008/layout/LinedList"/>
    <dgm:cxn modelId="{05A50154-A660-4E7E-A740-77300B7D148D}" type="presParOf" srcId="{5B983EF3-27E3-4127-806D-DF5F2CD55938}" destId="{2EF812A4-5C0C-4037-B86B-411818E2DB8E}" srcOrd="0" destOrd="0" presId="urn:microsoft.com/office/officeart/2008/layout/LinedList"/>
    <dgm:cxn modelId="{2A5636E3-7EF0-4351-8725-5301A91B83A0}" type="presParOf" srcId="{5B983EF3-27E3-4127-806D-DF5F2CD55938}" destId="{35A2E8AC-859A-496F-A358-21C43A5B62F4}" srcOrd="1" destOrd="0" presId="urn:microsoft.com/office/officeart/2008/layout/LinedList"/>
    <dgm:cxn modelId="{0A04CA69-3110-4736-90B6-52D44708491D}" type="presParOf" srcId="{C3C7C697-A1CA-4E84-BDC3-043B73F0FA2E}" destId="{AE3126B9-507D-466C-A022-CBE1292C9A90}" srcOrd="2" destOrd="0" presId="urn:microsoft.com/office/officeart/2008/layout/LinedList"/>
    <dgm:cxn modelId="{05EFD756-7247-4537-AE33-F20778DE0F99}" type="presParOf" srcId="{C3C7C697-A1CA-4E84-BDC3-043B73F0FA2E}" destId="{98AEBC65-5D94-4874-A4EC-A27E30A1005B}" srcOrd="3" destOrd="0" presId="urn:microsoft.com/office/officeart/2008/layout/LinedList"/>
    <dgm:cxn modelId="{8D6218EA-3A4C-4C13-8A77-D30B7735CDEC}" type="presParOf" srcId="{98AEBC65-5D94-4874-A4EC-A27E30A1005B}" destId="{9F92A939-5FCB-49C0-A522-65360F32137F}" srcOrd="0" destOrd="0" presId="urn:microsoft.com/office/officeart/2008/layout/LinedList"/>
    <dgm:cxn modelId="{AFBDB061-56E5-40F7-BE99-81A1C0140094}" type="presParOf" srcId="{98AEBC65-5D94-4874-A4EC-A27E30A1005B}" destId="{3E1AA737-0EDD-4E3D-B012-0C534685463E}" srcOrd="1" destOrd="0" presId="urn:microsoft.com/office/officeart/2008/layout/LinedList"/>
    <dgm:cxn modelId="{7F22243D-BB8F-4762-B6F1-61C19830BA47}" type="presParOf" srcId="{C3C7C697-A1CA-4E84-BDC3-043B73F0FA2E}" destId="{D3CA9E0B-F522-47DF-8978-BA5EAB93E4B4}" srcOrd="4" destOrd="0" presId="urn:microsoft.com/office/officeart/2008/layout/LinedList"/>
    <dgm:cxn modelId="{ABF08F5E-4F01-4FD6-BA4B-6EEF30BDCC0C}" type="presParOf" srcId="{C3C7C697-A1CA-4E84-BDC3-043B73F0FA2E}" destId="{731E8F1C-0B2B-4D50-9F42-21FE7EA7E888}" srcOrd="5" destOrd="0" presId="urn:microsoft.com/office/officeart/2008/layout/LinedList"/>
    <dgm:cxn modelId="{FF678CC5-5A4C-44BF-9B23-60544AAE0D1D}" type="presParOf" srcId="{731E8F1C-0B2B-4D50-9F42-21FE7EA7E888}" destId="{EF279774-3833-471C-B77D-9ED24904FA61}" srcOrd="0" destOrd="0" presId="urn:microsoft.com/office/officeart/2008/layout/LinedList"/>
    <dgm:cxn modelId="{99A47453-69FE-41E1-A5CA-65458F5D76A6}" type="presParOf" srcId="{731E8F1C-0B2B-4D50-9F42-21FE7EA7E888}" destId="{F7F81A9D-28B8-43D3-942F-FBB19CBF127C}" srcOrd="1" destOrd="0" presId="urn:microsoft.com/office/officeart/2008/layout/LinedList"/>
    <dgm:cxn modelId="{43783F90-EB3B-455A-828A-6E9204B0D31C}" type="presParOf" srcId="{C3C7C697-A1CA-4E84-BDC3-043B73F0FA2E}" destId="{E3EEBEB0-0743-4788-B8AF-5E8AF787F9E3}" srcOrd="6" destOrd="0" presId="urn:microsoft.com/office/officeart/2008/layout/LinedList"/>
    <dgm:cxn modelId="{4301BD26-B8D7-41AD-A4D9-EF53067481CF}" type="presParOf" srcId="{C3C7C697-A1CA-4E84-BDC3-043B73F0FA2E}" destId="{E8FC21AD-E77E-4502-9D6D-62B59CAD3DE7}" srcOrd="7" destOrd="0" presId="urn:microsoft.com/office/officeart/2008/layout/LinedList"/>
    <dgm:cxn modelId="{6705CD5A-D6E0-487F-A8BA-E9FE388C1F38}" type="presParOf" srcId="{E8FC21AD-E77E-4502-9D6D-62B59CAD3DE7}" destId="{604ECE85-B38F-4AE8-A401-7C873155378A}" srcOrd="0" destOrd="0" presId="urn:microsoft.com/office/officeart/2008/layout/LinedList"/>
    <dgm:cxn modelId="{0BD026F9-F109-4A18-A1A2-F7209CACB0C5}" type="presParOf" srcId="{E8FC21AD-E77E-4502-9D6D-62B59CAD3DE7}" destId="{67A2B36D-504C-4BD4-A23E-CA14EB652AC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C6AA6D8-F0C1-43A6-8513-E3F446059656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D01DA75-AFD4-4D7A-BF9D-C2A0BDA648F2}">
      <dgm:prSet/>
      <dgm:spPr/>
      <dgm:t>
        <a:bodyPr/>
        <a:lstStyle/>
        <a:p>
          <a:pPr algn="ctr"/>
          <a:r>
            <a:rPr lang="en-US" dirty="0"/>
            <a:t>QUESTION – </a:t>
          </a:r>
        </a:p>
      </dgm:t>
    </dgm:pt>
    <dgm:pt modelId="{7E5E4DED-2B25-48F0-9CF7-0B4DD2C912BB}" type="parTrans" cxnId="{0EC037FA-373E-4791-87EA-C34A583B93EF}">
      <dgm:prSet/>
      <dgm:spPr/>
      <dgm:t>
        <a:bodyPr/>
        <a:lstStyle/>
        <a:p>
          <a:endParaRPr lang="en-US"/>
        </a:p>
      </dgm:t>
    </dgm:pt>
    <dgm:pt modelId="{7D25CF37-86F6-4605-8814-0C26B071543A}" type="sibTrans" cxnId="{0EC037FA-373E-4791-87EA-C34A583B93EF}">
      <dgm:prSet/>
      <dgm:spPr/>
      <dgm:t>
        <a:bodyPr/>
        <a:lstStyle/>
        <a:p>
          <a:endParaRPr lang="en-US"/>
        </a:p>
      </dgm:t>
    </dgm:pt>
    <dgm:pt modelId="{3BF5AE06-C395-4DCB-B7A1-1A7ED57DA93B}">
      <dgm:prSet/>
      <dgm:spPr/>
      <dgm:t>
        <a:bodyPr/>
        <a:lstStyle/>
        <a:p>
          <a:r>
            <a:rPr lang="en-US" dirty="0"/>
            <a:t>“Why does John repeat himself?”</a:t>
          </a:r>
        </a:p>
      </dgm:t>
    </dgm:pt>
    <dgm:pt modelId="{A518D71C-1254-4D92-B239-7EDDF42FC047}" type="parTrans" cxnId="{3BD00D4D-8655-4FCD-9E69-5347F38172C9}">
      <dgm:prSet/>
      <dgm:spPr/>
      <dgm:t>
        <a:bodyPr/>
        <a:lstStyle/>
        <a:p>
          <a:endParaRPr lang="en-US"/>
        </a:p>
      </dgm:t>
    </dgm:pt>
    <dgm:pt modelId="{8C644B9D-A1FF-40E4-8581-BFB8E31B4D7B}" type="sibTrans" cxnId="{3BD00D4D-8655-4FCD-9E69-5347F38172C9}">
      <dgm:prSet/>
      <dgm:spPr/>
      <dgm:t>
        <a:bodyPr/>
        <a:lstStyle/>
        <a:p>
          <a:endParaRPr lang="en-US"/>
        </a:p>
      </dgm:t>
    </dgm:pt>
    <dgm:pt modelId="{44772D29-FCBB-40D6-B036-FB7E1A7A985F}">
      <dgm:prSet/>
      <dgm:spPr/>
      <dgm:t>
        <a:bodyPr/>
        <a:lstStyle/>
        <a:p>
          <a:pPr algn="ctr"/>
          <a:r>
            <a:rPr lang="en-US" i="1" dirty="0"/>
            <a:t>Does it matter?</a:t>
          </a:r>
        </a:p>
      </dgm:t>
    </dgm:pt>
    <dgm:pt modelId="{003CAB1D-0F3D-458C-9CD4-3DC38FCFECB2}" type="parTrans" cxnId="{9804BFD3-1B0F-48C2-96ED-A2B43B7A1410}">
      <dgm:prSet/>
      <dgm:spPr/>
      <dgm:t>
        <a:bodyPr/>
        <a:lstStyle/>
        <a:p>
          <a:endParaRPr lang="en-US"/>
        </a:p>
      </dgm:t>
    </dgm:pt>
    <dgm:pt modelId="{B210A7DF-FA2E-4284-8CCE-5A9E37AE033F}" type="sibTrans" cxnId="{9804BFD3-1B0F-48C2-96ED-A2B43B7A1410}">
      <dgm:prSet/>
      <dgm:spPr/>
      <dgm:t>
        <a:bodyPr/>
        <a:lstStyle/>
        <a:p>
          <a:endParaRPr lang="en-US"/>
        </a:p>
      </dgm:t>
    </dgm:pt>
    <dgm:pt modelId="{2F7B5473-BE6B-4EF5-A142-1BA90F75A4F6}">
      <dgm:prSet/>
      <dgm:spPr/>
      <dgm:t>
        <a:bodyPr/>
        <a:lstStyle/>
        <a:p>
          <a:pPr algn="ctr"/>
          <a:r>
            <a:rPr lang="en-US" i="1" dirty="0"/>
            <a:t>If so, how do you apply it?</a:t>
          </a:r>
        </a:p>
      </dgm:t>
    </dgm:pt>
    <dgm:pt modelId="{1C03624D-2666-4B9E-9236-F446C5132AE1}" type="parTrans" cxnId="{30B1003C-21B0-48C0-A14B-DCE4D32A096F}">
      <dgm:prSet/>
      <dgm:spPr/>
      <dgm:t>
        <a:bodyPr/>
        <a:lstStyle/>
        <a:p>
          <a:endParaRPr lang="en-US"/>
        </a:p>
      </dgm:t>
    </dgm:pt>
    <dgm:pt modelId="{97E01761-2BCA-45C0-8ABD-BD40E2D06A12}" type="sibTrans" cxnId="{30B1003C-21B0-48C0-A14B-DCE4D32A096F}">
      <dgm:prSet/>
      <dgm:spPr/>
      <dgm:t>
        <a:bodyPr/>
        <a:lstStyle/>
        <a:p>
          <a:endParaRPr lang="en-US"/>
        </a:p>
      </dgm:t>
    </dgm:pt>
    <dgm:pt modelId="{C3C7C697-A1CA-4E84-BDC3-043B73F0FA2E}" type="pres">
      <dgm:prSet presAssocID="{FC6AA6D8-F0C1-43A6-8513-E3F446059656}" presName="vert0" presStyleCnt="0">
        <dgm:presLayoutVars>
          <dgm:dir/>
          <dgm:animOne val="branch"/>
          <dgm:animLvl val="lvl"/>
        </dgm:presLayoutVars>
      </dgm:prSet>
      <dgm:spPr/>
    </dgm:pt>
    <dgm:pt modelId="{3A8F5CD4-01F4-4083-9AFD-99AAD702C2BA}" type="pres">
      <dgm:prSet presAssocID="{3D01DA75-AFD4-4D7A-BF9D-C2A0BDA648F2}" presName="thickLine" presStyleLbl="alignNode1" presStyleIdx="0" presStyleCnt="4"/>
      <dgm:spPr/>
    </dgm:pt>
    <dgm:pt modelId="{5B983EF3-27E3-4127-806D-DF5F2CD55938}" type="pres">
      <dgm:prSet presAssocID="{3D01DA75-AFD4-4D7A-BF9D-C2A0BDA648F2}" presName="horz1" presStyleCnt="0"/>
      <dgm:spPr/>
    </dgm:pt>
    <dgm:pt modelId="{2EF812A4-5C0C-4037-B86B-411818E2DB8E}" type="pres">
      <dgm:prSet presAssocID="{3D01DA75-AFD4-4D7A-BF9D-C2A0BDA648F2}" presName="tx1" presStyleLbl="revTx" presStyleIdx="0" presStyleCnt="4"/>
      <dgm:spPr/>
    </dgm:pt>
    <dgm:pt modelId="{35A2E8AC-859A-496F-A358-21C43A5B62F4}" type="pres">
      <dgm:prSet presAssocID="{3D01DA75-AFD4-4D7A-BF9D-C2A0BDA648F2}" presName="vert1" presStyleCnt="0"/>
      <dgm:spPr/>
    </dgm:pt>
    <dgm:pt modelId="{AE3126B9-507D-466C-A022-CBE1292C9A90}" type="pres">
      <dgm:prSet presAssocID="{3BF5AE06-C395-4DCB-B7A1-1A7ED57DA93B}" presName="thickLine" presStyleLbl="alignNode1" presStyleIdx="1" presStyleCnt="4"/>
      <dgm:spPr/>
    </dgm:pt>
    <dgm:pt modelId="{98AEBC65-5D94-4874-A4EC-A27E30A1005B}" type="pres">
      <dgm:prSet presAssocID="{3BF5AE06-C395-4DCB-B7A1-1A7ED57DA93B}" presName="horz1" presStyleCnt="0"/>
      <dgm:spPr/>
    </dgm:pt>
    <dgm:pt modelId="{9F92A939-5FCB-49C0-A522-65360F32137F}" type="pres">
      <dgm:prSet presAssocID="{3BF5AE06-C395-4DCB-B7A1-1A7ED57DA93B}" presName="tx1" presStyleLbl="revTx" presStyleIdx="1" presStyleCnt="4"/>
      <dgm:spPr/>
    </dgm:pt>
    <dgm:pt modelId="{3E1AA737-0EDD-4E3D-B012-0C534685463E}" type="pres">
      <dgm:prSet presAssocID="{3BF5AE06-C395-4DCB-B7A1-1A7ED57DA93B}" presName="vert1" presStyleCnt="0"/>
      <dgm:spPr/>
    </dgm:pt>
    <dgm:pt modelId="{D3CA9E0B-F522-47DF-8978-BA5EAB93E4B4}" type="pres">
      <dgm:prSet presAssocID="{44772D29-FCBB-40D6-B036-FB7E1A7A985F}" presName="thickLine" presStyleLbl="alignNode1" presStyleIdx="2" presStyleCnt="4"/>
      <dgm:spPr/>
    </dgm:pt>
    <dgm:pt modelId="{731E8F1C-0B2B-4D50-9F42-21FE7EA7E888}" type="pres">
      <dgm:prSet presAssocID="{44772D29-FCBB-40D6-B036-FB7E1A7A985F}" presName="horz1" presStyleCnt="0"/>
      <dgm:spPr/>
    </dgm:pt>
    <dgm:pt modelId="{EF279774-3833-471C-B77D-9ED24904FA61}" type="pres">
      <dgm:prSet presAssocID="{44772D29-FCBB-40D6-B036-FB7E1A7A985F}" presName="tx1" presStyleLbl="revTx" presStyleIdx="2" presStyleCnt="4"/>
      <dgm:spPr/>
    </dgm:pt>
    <dgm:pt modelId="{F7F81A9D-28B8-43D3-942F-FBB19CBF127C}" type="pres">
      <dgm:prSet presAssocID="{44772D29-FCBB-40D6-B036-FB7E1A7A985F}" presName="vert1" presStyleCnt="0"/>
      <dgm:spPr/>
    </dgm:pt>
    <dgm:pt modelId="{E3EEBEB0-0743-4788-B8AF-5E8AF787F9E3}" type="pres">
      <dgm:prSet presAssocID="{2F7B5473-BE6B-4EF5-A142-1BA90F75A4F6}" presName="thickLine" presStyleLbl="alignNode1" presStyleIdx="3" presStyleCnt="4"/>
      <dgm:spPr/>
    </dgm:pt>
    <dgm:pt modelId="{E8FC21AD-E77E-4502-9D6D-62B59CAD3DE7}" type="pres">
      <dgm:prSet presAssocID="{2F7B5473-BE6B-4EF5-A142-1BA90F75A4F6}" presName="horz1" presStyleCnt="0"/>
      <dgm:spPr/>
    </dgm:pt>
    <dgm:pt modelId="{604ECE85-B38F-4AE8-A401-7C873155378A}" type="pres">
      <dgm:prSet presAssocID="{2F7B5473-BE6B-4EF5-A142-1BA90F75A4F6}" presName="tx1" presStyleLbl="revTx" presStyleIdx="3" presStyleCnt="4"/>
      <dgm:spPr/>
    </dgm:pt>
    <dgm:pt modelId="{67A2B36D-504C-4BD4-A23E-CA14EB652ACA}" type="pres">
      <dgm:prSet presAssocID="{2F7B5473-BE6B-4EF5-A142-1BA90F75A4F6}" presName="vert1" presStyleCnt="0"/>
      <dgm:spPr/>
    </dgm:pt>
  </dgm:ptLst>
  <dgm:cxnLst>
    <dgm:cxn modelId="{D9BF2E19-112F-46A8-A5A4-C17A2DDB4BAD}" type="presOf" srcId="{3D01DA75-AFD4-4D7A-BF9D-C2A0BDA648F2}" destId="{2EF812A4-5C0C-4037-B86B-411818E2DB8E}" srcOrd="0" destOrd="0" presId="urn:microsoft.com/office/officeart/2008/layout/LinedList"/>
    <dgm:cxn modelId="{47EDC135-D194-40B1-83A5-C2610853F9BE}" type="presOf" srcId="{3BF5AE06-C395-4DCB-B7A1-1A7ED57DA93B}" destId="{9F92A939-5FCB-49C0-A522-65360F32137F}" srcOrd="0" destOrd="0" presId="urn:microsoft.com/office/officeart/2008/layout/LinedList"/>
    <dgm:cxn modelId="{30B1003C-21B0-48C0-A14B-DCE4D32A096F}" srcId="{FC6AA6D8-F0C1-43A6-8513-E3F446059656}" destId="{2F7B5473-BE6B-4EF5-A142-1BA90F75A4F6}" srcOrd="3" destOrd="0" parTransId="{1C03624D-2666-4B9E-9236-F446C5132AE1}" sibTransId="{97E01761-2BCA-45C0-8ABD-BD40E2D06A12}"/>
    <dgm:cxn modelId="{3BD00D4D-8655-4FCD-9E69-5347F38172C9}" srcId="{FC6AA6D8-F0C1-43A6-8513-E3F446059656}" destId="{3BF5AE06-C395-4DCB-B7A1-1A7ED57DA93B}" srcOrd="1" destOrd="0" parTransId="{A518D71C-1254-4D92-B239-7EDDF42FC047}" sibTransId="{8C644B9D-A1FF-40E4-8581-BFB8E31B4D7B}"/>
    <dgm:cxn modelId="{8216BEBA-364F-4827-B720-EFBA2157454B}" type="presOf" srcId="{FC6AA6D8-F0C1-43A6-8513-E3F446059656}" destId="{C3C7C697-A1CA-4E84-BDC3-043B73F0FA2E}" srcOrd="0" destOrd="0" presId="urn:microsoft.com/office/officeart/2008/layout/LinedList"/>
    <dgm:cxn modelId="{B5DFE9C0-D090-46E2-8C7D-0F15653D0204}" type="presOf" srcId="{44772D29-FCBB-40D6-B036-FB7E1A7A985F}" destId="{EF279774-3833-471C-B77D-9ED24904FA61}" srcOrd="0" destOrd="0" presId="urn:microsoft.com/office/officeart/2008/layout/LinedList"/>
    <dgm:cxn modelId="{7D6229D2-5B85-4BF0-A8AB-875DE8239A5C}" type="presOf" srcId="{2F7B5473-BE6B-4EF5-A142-1BA90F75A4F6}" destId="{604ECE85-B38F-4AE8-A401-7C873155378A}" srcOrd="0" destOrd="0" presId="urn:microsoft.com/office/officeart/2008/layout/LinedList"/>
    <dgm:cxn modelId="{9804BFD3-1B0F-48C2-96ED-A2B43B7A1410}" srcId="{FC6AA6D8-F0C1-43A6-8513-E3F446059656}" destId="{44772D29-FCBB-40D6-B036-FB7E1A7A985F}" srcOrd="2" destOrd="0" parTransId="{003CAB1D-0F3D-458C-9CD4-3DC38FCFECB2}" sibTransId="{B210A7DF-FA2E-4284-8CCE-5A9E37AE033F}"/>
    <dgm:cxn modelId="{0EC037FA-373E-4791-87EA-C34A583B93EF}" srcId="{FC6AA6D8-F0C1-43A6-8513-E3F446059656}" destId="{3D01DA75-AFD4-4D7A-BF9D-C2A0BDA648F2}" srcOrd="0" destOrd="0" parTransId="{7E5E4DED-2B25-48F0-9CF7-0B4DD2C912BB}" sibTransId="{7D25CF37-86F6-4605-8814-0C26B071543A}"/>
    <dgm:cxn modelId="{0E8CEFCF-2914-472F-9381-B5E419F530AF}" type="presParOf" srcId="{C3C7C697-A1CA-4E84-BDC3-043B73F0FA2E}" destId="{3A8F5CD4-01F4-4083-9AFD-99AAD702C2BA}" srcOrd="0" destOrd="0" presId="urn:microsoft.com/office/officeart/2008/layout/LinedList"/>
    <dgm:cxn modelId="{AEDC5A29-302E-4199-BFF5-9A1674DC0DF1}" type="presParOf" srcId="{C3C7C697-A1CA-4E84-BDC3-043B73F0FA2E}" destId="{5B983EF3-27E3-4127-806D-DF5F2CD55938}" srcOrd="1" destOrd="0" presId="urn:microsoft.com/office/officeart/2008/layout/LinedList"/>
    <dgm:cxn modelId="{05A50154-A660-4E7E-A740-77300B7D148D}" type="presParOf" srcId="{5B983EF3-27E3-4127-806D-DF5F2CD55938}" destId="{2EF812A4-5C0C-4037-B86B-411818E2DB8E}" srcOrd="0" destOrd="0" presId="urn:microsoft.com/office/officeart/2008/layout/LinedList"/>
    <dgm:cxn modelId="{2A5636E3-7EF0-4351-8725-5301A91B83A0}" type="presParOf" srcId="{5B983EF3-27E3-4127-806D-DF5F2CD55938}" destId="{35A2E8AC-859A-496F-A358-21C43A5B62F4}" srcOrd="1" destOrd="0" presId="urn:microsoft.com/office/officeart/2008/layout/LinedList"/>
    <dgm:cxn modelId="{0A04CA69-3110-4736-90B6-52D44708491D}" type="presParOf" srcId="{C3C7C697-A1CA-4E84-BDC3-043B73F0FA2E}" destId="{AE3126B9-507D-466C-A022-CBE1292C9A90}" srcOrd="2" destOrd="0" presId="urn:microsoft.com/office/officeart/2008/layout/LinedList"/>
    <dgm:cxn modelId="{05EFD756-7247-4537-AE33-F20778DE0F99}" type="presParOf" srcId="{C3C7C697-A1CA-4E84-BDC3-043B73F0FA2E}" destId="{98AEBC65-5D94-4874-A4EC-A27E30A1005B}" srcOrd="3" destOrd="0" presId="urn:microsoft.com/office/officeart/2008/layout/LinedList"/>
    <dgm:cxn modelId="{8D6218EA-3A4C-4C13-8A77-D30B7735CDEC}" type="presParOf" srcId="{98AEBC65-5D94-4874-A4EC-A27E30A1005B}" destId="{9F92A939-5FCB-49C0-A522-65360F32137F}" srcOrd="0" destOrd="0" presId="urn:microsoft.com/office/officeart/2008/layout/LinedList"/>
    <dgm:cxn modelId="{AFBDB061-56E5-40F7-BE99-81A1C0140094}" type="presParOf" srcId="{98AEBC65-5D94-4874-A4EC-A27E30A1005B}" destId="{3E1AA737-0EDD-4E3D-B012-0C534685463E}" srcOrd="1" destOrd="0" presId="urn:microsoft.com/office/officeart/2008/layout/LinedList"/>
    <dgm:cxn modelId="{7F22243D-BB8F-4762-B6F1-61C19830BA47}" type="presParOf" srcId="{C3C7C697-A1CA-4E84-BDC3-043B73F0FA2E}" destId="{D3CA9E0B-F522-47DF-8978-BA5EAB93E4B4}" srcOrd="4" destOrd="0" presId="urn:microsoft.com/office/officeart/2008/layout/LinedList"/>
    <dgm:cxn modelId="{ABF08F5E-4F01-4FD6-BA4B-6EEF30BDCC0C}" type="presParOf" srcId="{C3C7C697-A1CA-4E84-BDC3-043B73F0FA2E}" destId="{731E8F1C-0B2B-4D50-9F42-21FE7EA7E888}" srcOrd="5" destOrd="0" presId="urn:microsoft.com/office/officeart/2008/layout/LinedList"/>
    <dgm:cxn modelId="{FF678CC5-5A4C-44BF-9B23-60544AAE0D1D}" type="presParOf" srcId="{731E8F1C-0B2B-4D50-9F42-21FE7EA7E888}" destId="{EF279774-3833-471C-B77D-9ED24904FA61}" srcOrd="0" destOrd="0" presId="urn:microsoft.com/office/officeart/2008/layout/LinedList"/>
    <dgm:cxn modelId="{99A47453-69FE-41E1-A5CA-65458F5D76A6}" type="presParOf" srcId="{731E8F1C-0B2B-4D50-9F42-21FE7EA7E888}" destId="{F7F81A9D-28B8-43D3-942F-FBB19CBF127C}" srcOrd="1" destOrd="0" presId="urn:microsoft.com/office/officeart/2008/layout/LinedList"/>
    <dgm:cxn modelId="{43783F90-EB3B-455A-828A-6E9204B0D31C}" type="presParOf" srcId="{C3C7C697-A1CA-4E84-BDC3-043B73F0FA2E}" destId="{E3EEBEB0-0743-4788-B8AF-5E8AF787F9E3}" srcOrd="6" destOrd="0" presId="urn:microsoft.com/office/officeart/2008/layout/LinedList"/>
    <dgm:cxn modelId="{4301BD26-B8D7-41AD-A4D9-EF53067481CF}" type="presParOf" srcId="{C3C7C697-A1CA-4E84-BDC3-043B73F0FA2E}" destId="{E8FC21AD-E77E-4502-9D6D-62B59CAD3DE7}" srcOrd="7" destOrd="0" presId="urn:microsoft.com/office/officeart/2008/layout/LinedList"/>
    <dgm:cxn modelId="{6705CD5A-D6E0-487F-A8BA-E9FE388C1F38}" type="presParOf" srcId="{E8FC21AD-E77E-4502-9D6D-62B59CAD3DE7}" destId="{604ECE85-B38F-4AE8-A401-7C873155378A}" srcOrd="0" destOrd="0" presId="urn:microsoft.com/office/officeart/2008/layout/LinedList"/>
    <dgm:cxn modelId="{0BD026F9-F109-4A18-A1A2-F7209CACB0C5}" type="presParOf" srcId="{E8FC21AD-E77E-4502-9D6D-62B59CAD3DE7}" destId="{67A2B36D-504C-4BD4-A23E-CA14EB652AC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2C36A8-99A0-4549-AF13-F3927996DA07}">
      <dsp:nvSpPr>
        <dsp:cNvPr id="0" name=""/>
        <dsp:cNvSpPr/>
      </dsp:nvSpPr>
      <dsp:spPr>
        <a:xfrm>
          <a:off x="1333" y="535665"/>
          <a:ext cx="5202457" cy="312147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5100" kern="1200" dirty="0"/>
            <a:t>Γράφω ὑμῖν</a:t>
          </a:r>
          <a:r>
            <a:rPr lang="en-US" sz="5100" kern="1200" dirty="0"/>
            <a:t> – “I write (</a:t>
          </a:r>
          <a:r>
            <a:rPr lang="el-GR" sz="5100" kern="1200" dirty="0"/>
            <a:t>Γράφω</a:t>
          </a:r>
          <a:r>
            <a:rPr lang="en-US" sz="5100" kern="1200" dirty="0"/>
            <a:t>) to you (</a:t>
          </a:r>
          <a:r>
            <a:rPr lang="el-GR" sz="5100" kern="1200" dirty="0"/>
            <a:t>ὑμῖν</a:t>
          </a:r>
          <a:r>
            <a:rPr lang="en-US" sz="5100" kern="1200" dirty="0"/>
            <a:t>).”</a:t>
          </a:r>
        </a:p>
      </dsp:txBody>
      <dsp:txXfrm>
        <a:off x="1333" y="535665"/>
        <a:ext cx="5202457" cy="3121474"/>
      </dsp:txXfrm>
    </dsp:sp>
    <dsp:sp modelId="{CBEBECB3-1E28-406E-B3D1-55E89AEE640B}">
      <dsp:nvSpPr>
        <dsp:cNvPr id="0" name=""/>
        <dsp:cNvSpPr/>
      </dsp:nvSpPr>
      <dsp:spPr>
        <a:xfrm>
          <a:off x="5724037" y="535665"/>
          <a:ext cx="5202457" cy="3121474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100" kern="1200"/>
            <a:t>“I” (subj) </a:t>
          </a:r>
        </a:p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100" kern="1200"/>
            <a:t>“write” (verb)</a:t>
          </a:r>
        </a:p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100" kern="1200"/>
            <a:t>“(to) you” (D.O.) </a:t>
          </a:r>
        </a:p>
      </dsp:txBody>
      <dsp:txXfrm>
        <a:off x="5724037" y="535665"/>
        <a:ext cx="5202457" cy="312147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2C36A8-99A0-4549-AF13-F3927996DA07}">
      <dsp:nvSpPr>
        <dsp:cNvPr id="0" name=""/>
        <dsp:cNvSpPr/>
      </dsp:nvSpPr>
      <dsp:spPr>
        <a:xfrm>
          <a:off x="1547" y="753368"/>
          <a:ext cx="4476781" cy="2686068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4800" kern="1200" baseline="30000" dirty="0"/>
            <a:t>Γράφω ὑμῖν, </a:t>
          </a:r>
          <a:r>
            <a:rPr lang="el-GR" sz="4800" b="1" u="sng" kern="1200" baseline="30000" dirty="0"/>
            <a:t>τεκνία</a:t>
          </a:r>
          <a:r>
            <a:rPr lang="el-GR" sz="4800" kern="1200" baseline="30000" dirty="0"/>
            <a:t>, ὅτι ἀφέωνται ὑμῖν αἱ </a:t>
          </a:r>
          <a:r>
            <a:rPr lang="el-GR" sz="4800" b="1" u="sng" kern="1200" baseline="30000" dirty="0"/>
            <a:t>ἁμαρτίαι</a:t>
          </a:r>
          <a:r>
            <a:rPr lang="el-GR" sz="4800" b="1" kern="1200" baseline="30000" dirty="0"/>
            <a:t> </a:t>
          </a:r>
          <a:r>
            <a:rPr lang="el-GR" sz="4800" kern="1200" baseline="30000" dirty="0"/>
            <a:t>διὰ τὸ ὄνομα αὐτοῦ·</a:t>
          </a:r>
          <a:endParaRPr lang="en-US" sz="4800" kern="1200" dirty="0"/>
        </a:p>
      </dsp:txBody>
      <dsp:txXfrm>
        <a:off x="1547" y="753368"/>
        <a:ext cx="4476781" cy="2686068"/>
      </dsp:txXfrm>
    </dsp:sp>
    <dsp:sp modelId="{CBEBECB3-1E28-406E-B3D1-55E89AEE640B}">
      <dsp:nvSpPr>
        <dsp:cNvPr id="0" name=""/>
        <dsp:cNvSpPr/>
      </dsp:nvSpPr>
      <dsp:spPr>
        <a:xfrm>
          <a:off x="4926006" y="6"/>
          <a:ext cx="6000275" cy="4192792"/>
        </a:xfrm>
        <a:prstGeom prst="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baseline="30000" dirty="0"/>
            <a:t>Subject = nom. or voc. 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baseline="30000" dirty="0"/>
            <a:t>“Sins” (</a:t>
          </a:r>
          <a:r>
            <a:rPr lang="el-GR" sz="3200" kern="1200" baseline="30000" dirty="0"/>
            <a:t>ἁμαρτίαι</a:t>
          </a:r>
          <a:r>
            <a:rPr lang="en-US" sz="3200" kern="1200" baseline="30000" dirty="0"/>
            <a:t>) is in the nominative (noun) while “Children/little ones” (</a:t>
          </a:r>
          <a:r>
            <a:rPr lang="el-GR" sz="3200" kern="1200" baseline="30000" dirty="0"/>
            <a:t>τεκνία</a:t>
          </a:r>
          <a:r>
            <a:rPr lang="en-US" sz="3200" kern="1200" baseline="30000" dirty="0"/>
            <a:t>) is vocative (direct address). 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baseline="30000" dirty="0"/>
            <a:t>The subject would then be “You children who sin,” but stated with endearment.  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baseline="30000" dirty="0"/>
            <a:t>Not “sinful” children, for </a:t>
          </a:r>
          <a:r>
            <a:rPr lang="el-GR" sz="3200" kern="1200" baseline="30000" dirty="0"/>
            <a:t>ἁμαρτίαι</a:t>
          </a:r>
          <a:r>
            <a:rPr lang="en-US" sz="3200" kern="1200" baseline="30000" dirty="0"/>
            <a:t> is not an adjective.</a:t>
          </a:r>
          <a:endParaRPr lang="en-US" sz="3200" kern="1200" dirty="0"/>
        </a:p>
      </dsp:txBody>
      <dsp:txXfrm>
        <a:off x="4926006" y="6"/>
        <a:ext cx="6000275" cy="419279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8F5CD4-01F4-4083-9AFD-99AAD702C2BA}">
      <dsp:nvSpPr>
        <dsp:cNvPr id="0" name=""/>
        <dsp:cNvSpPr/>
      </dsp:nvSpPr>
      <dsp:spPr>
        <a:xfrm>
          <a:off x="0" y="0"/>
          <a:ext cx="729277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F812A4-5C0C-4037-B86B-411818E2DB8E}">
      <dsp:nvSpPr>
        <dsp:cNvPr id="0" name=""/>
        <dsp:cNvSpPr/>
      </dsp:nvSpPr>
      <dsp:spPr>
        <a:xfrm>
          <a:off x="0" y="0"/>
          <a:ext cx="7292778" cy="13800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QUESTION – </a:t>
          </a:r>
        </a:p>
      </dsp:txBody>
      <dsp:txXfrm>
        <a:off x="0" y="0"/>
        <a:ext cx="7292778" cy="1380018"/>
      </dsp:txXfrm>
    </dsp:sp>
    <dsp:sp modelId="{AE3126B9-507D-466C-A022-CBE1292C9A90}">
      <dsp:nvSpPr>
        <dsp:cNvPr id="0" name=""/>
        <dsp:cNvSpPr/>
      </dsp:nvSpPr>
      <dsp:spPr>
        <a:xfrm>
          <a:off x="0" y="1380018"/>
          <a:ext cx="729277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92A939-5FCB-49C0-A522-65360F32137F}">
      <dsp:nvSpPr>
        <dsp:cNvPr id="0" name=""/>
        <dsp:cNvSpPr/>
      </dsp:nvSpPr>
      <dsp:spPr>
        <a:xfrm>
          <a:off x="0" y="1380018"/>
          <a:ext cx="7292778" cy="13800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“Who is </a:t>
          </a:r>
          <a:r>
            <a:rPr lang="en-US" sz="4400" u="sng" kern="1200" dirty="0"/>
            <a:t>HIM</a:t>
          </a:r>
          <a:r>
            <a:rPr lang="en-US" sz="4400" kern="1200" dirty="0"/>
            <a:t> in 13a and 14a?”</a:t>
          </a:r>
        </a:p>
      </dsp:txBody>
      <dsp:txXfrm>
        <a:off x="0" y="1380018"/>
        <a:ext cx="7292778" cy="1380018"/>
      </dsp:txXfrm>
    </dsp:sp>
    <dsp:sp modelId="{D3CA9E0B-F522-47DF-8978-BA5EAB93E4B4}">
      <dsp:nvSpPr>
        <dsp:cNvPr id="0" name=""/>
        <dsp:cNvSpPr/>
      </dsp:nvSpPr>
      <dsp:spPr>
        <a:xfrm>
          <a:off x="0" y="2760036"/>
          <a:ext cx="729277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279774-3833-471C-B77D-9ED24904FA61}">
      <dsp:nvSpPr>
        <dsp:cNvPr id="0" name=""/>
        <dsp:cNvSpPr/>
      </dsp:nvSpPr>
      <dsp:spPr>
        <a:xfrm>
          <a:off x="0" y="2760036"/>
          <a:ext cx="7292778" cy="13800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i="1" kern="1200" dirty="0"/>
            <a:t>God the Father?</a:t>
          </a:r>
        </a:p>
      </dsp:txBody>
      <dsp:txXfrm>
        <a:off x="0" y="2760036"/>
        <a:ext cx="7292778" cy="1380018"/>
      </dsp:txXfrm>
    </dsp:sp>
    <dsp:sp modelId="{E3EEBEB0-0743-4788-B8AF-5E8AF787F9E3}">
      <dsp:nvSpPr>
        <dsp:cNvPr id="0" name=""/>
        <dsp:cNvSpPr/>
      </dsp:nvSpPr>
      <dsp:spPr>
        <a:xfrm>
          <a:off x="0" y="4140054"/>
          <a:ext cx="729277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4ECE85-B38F-4AE8-A401-7C873155378A}">
      <dsp:nvSpPr>
        <dsp:cNvPr id="0" name=""/>
        <dsp:cNvSpPr/>
      </dsp:nvSpPr>
      <dsp:spPr>
        <a:xfrm>
          <a:off x="0" y="4140054"/>
          <a:ext cx="7292778" cy="13800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i="1" kern="1200" dirty="0"/>
            <a:t>Jesus His Son?</a:t>
          </a:r>
        </a:p>
      </dsp:txBody>
      <dsp:txXfrm>
        <a:off x="0" y="4140054"/>
        <a:ext cx="7292778" cy="138001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8F5CD4-01F4-4083-9AFD-99AAD702C2BA}">
      <dsp:nvSpPr>
        <dsp:cNvPr id="0" name=""/>
        <dsp:cNvSpPr/>
      </dsp:nvSpPr>
      <dsp:spPr>
        <a:xfrm>
          <a:off x="0" y="0"/>
          <a:ext cx="729277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F812A4-5C0C-4037-B86B-411818E2DB8E}">
      <dsp:nvSpPr>
        <dsp:cNvPr id="0" name=""/>
        <dsp:cNvSpPr/>
      </dsp:nvSpPr>
      <dsp:spPr>
        <a:xfrm>
          <a:off x="0" y="0"/>
          <a:ext cx="7292778" cy="13800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QUESTION – </a:t>
          </a:r>
        </a:p>
      </dsp:txBody>
      <dsp:txXfrm>
        <a:off x="0" y="0"/>
        <a:ext cx="7292778" cy="1380018"/>
      </dsp:txXfrm>
    </dsp:sp>
    <dsp:sp modelId="{AE3126B9-507D-466C-A022-CBE1292C9A90}">
      <dsp:nvSpPr>
        <dsp:cNvPr id="0" name=""/>
        <dsp:cNvSpPr/>
      </dsp:nvSpPr>
      <dsp:spPr>
        <a:xfrm>
          <a:off x="0" y="1380018"/>
          <a:ext cx="729277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92A939-5FCB-49C0-A522-65360F32137F}">
      <dsp:nvSpPr>
        <dsp:cNvPr id="0" name=""/>
        <dsp:cNvSpPr/>
      </dsp:nvSpPr>
      <dsp:spPr>
        <a:xfrm>
          <a:off x="0" y="1380018"/>
          <a:ext cx="7292778" cy="13800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“Why does John repeat himself?”</a:t>
          </a:r>
        </a:p>
      </dsp:txBody>
      <dsp:txXfrm>
        <a:off x="0" y="1380018"/>
        <a:ext cx="7292778" cy="1380018"/>
      </dsp:txXfrm>
    </dsp:sp>
    <dsp:sp modelId="{D3CA9E0B-F522-47DF-8978-BA5EAB93E4B4}">
      <dsp:nvSpPr>
        <dsp:cNvPr id="0" name=""/>
        <dsp:cNvSpPr/>
      </dsp:nvSpPr>
      <dsp:spPr>
        <a:xfrm>
          <a:off x="0" y="2760036"/>
          <a:ext cx="729277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279774-3833-471C-B77D-9ED24904FA61}">
      <dsp:nvSpPr>
        <dsp:cNvPr id="0" name=""/>
        <dsp:cNvSpPr/>
      </dsp:nvSpPr>
      <dsp:spPr>
        <a:xfrm>
          <a:off x="0" y="2760036"/>
          <a:ext cx="7292778" cy="13800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i="1" kern="1200" dirty="0"/>
            <a:t>Does it matter?</a:t>
          </a:r>
        </a:p>
      </dsp:txBody>
      <dsp:txXfrm>
        <a:off x="0" y="2760036"/>
        <a:ext cx="7292778" cy="1380018"/>
      </dsp:txXfrm>
    </dsp:sp>
    <dsp:sp modelId="{E3EEBEB0-0743-4788-B8AF-5E8AF787F9E3}">
      <dsp:nvSpPr>
        <dsp:cNvPr id="0" name=""/>
        <dsp:cNvSpPr/>
      </dsp:nvSpPr>
      <dsp:spPr>
        <a:xfrm>
          <a:off x="0" y="4140054"/>
          <a:ext cx="729277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4ECE85-B38F-4AE8-A401-7C873155378A}">
      <dsp:nvSpPr>
        <dsp:cNvPr id="0" name=""/>
        <dsp:cNvSpPr/>
      </dsp:nvSpPr>
      <dsp:spPr>
        <a:xfrm>
          <a:off x="0" y="4140054"/>
          <a:ext cx="7292778" cy="13800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i="1" kern="1200" dirty="0"/>
            <a:t>If so, how do you apply it?</a:t>
          </a:r>
        </a:p>
      </dsp:txBody>
      <dsp:txXfrm>
        <a:off x="0" y="4140054"/>
        <a:ext cx="7292778" cy="13800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D6510C-3CD0-48A6-B5AB-24A3B92151BC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4D75C1-8952-49DA-BDF1-00F4187C0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066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4D75C1-8952-49DA-BDF1-00F4187C0B2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159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2CD28-FBD9-C184-7B59-45FDE61203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5B155D-3B33-5974-17DF-4A6A1B99B0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CC1E6-3530-EBA4-C018-CE9DD9C91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C8BB2-F449-45AA-B2C1-E34764890A9D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73C143-32B9-6945-A995-051F9B46C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A28670-8318-DA20-92A4-C2851FB71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B9790-9A1F-4B3E-AADD-87B48C92C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992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3D403-8B45-FA74-CC8F-249FE02EA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D812A0-A6A8-E54E-3C28-1721442C3C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A4E696-6DA7-B4E2-FF9B-8C0865EA3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C8BB2-F449-45AA-B2C1-E34764890A9D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1339E-77B3-5BAE-5A8D-5DED5C837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EA258C-B346-01F6-32C5-0064FF9B2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B9790-9A1F-4B3E-AADD-87B48C92C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034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ECE3B2-9793-C609-5107-6A2778179E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8B88AA-9E87-8D1B-2A20-8BF62E019A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7C2F0D-8366-C490-A9F8-64AECD894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C8BB2-F449-45AA-B2C1-E34764890A9D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BD0ADB-94F5-D9BA-63B7-C28A0ADEA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A9B29C-B33F-566F-F6A0-4F1A90638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B9790-9A1F-4B3E-AADD-87B48C92C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673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50155-CD9C-5D8D-34F8-BEF9D59A7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C37E0E-F9EC-96C1-5379-AA5F1EC27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B9D837-2F90-B865-EEBA-C620C328E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C8BB2-F449-45AA-B2C1-E34764890A9D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690FFB-B4A4-DC76-BA03-579AB9A3C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22678E-F710-043B-3F75-339C7C9DC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B9790-9A1F-4B3E-AADD-87B48C92C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481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C3FC2-12A1-167C-AACE-3282B642B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76A8DA-C5BA-C3A2-DA68-C41EE30985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DE9C97-437D-C68A-40E9-45FC32741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C8BB2-F449-45AA-B2C1-E34764890A9D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FF155B-741E-363C-8110-61B4AF72F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FCF0A-A3D9-2060-A431-E9C30FC08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B9790-9A1F-4B3E-AADD-87B48C92C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002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014C8-7162-CA18-3BC9-D79AAA721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E5791-8386-5ABD-E8AA-3651C35F76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88E211-F895-D853-4643-4AEAD40D5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ECCDC9-1D09-8F7F-7F8F-B0A8EBD38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C8BB2-F449-45AA-B2C1-E34764890A9D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F705CA-4CB8-1CFC-E97D-E09B04C0C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08A053-0B2B-FCA2-923B-9423E9B0B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B9790-9A1F-4B3E-AADD-87B48C92C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09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B415F-6CB9-9F1F-AF9F-7001BC9D8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C2841C-BAAA-AFA1-C36E-5FA825156E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D54FFA-AC29-CF9A-FC23-43CEAE98E7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197A2B-D3A9-1345-D230-6C98D5A84D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F5E2DC-0531-A6A1-2B16-F3F69989FC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B7C2A9-D829-E3BE-475F-C55C1A4A0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C8BB2-F449-45AA-B2C1-E34764890A9D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2FC1E4-4EC6-EE02-DF6D-1CC80B1B1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52D410-027C-FE1A-F03A-7DD1BA33C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B9790-9A1F-4B3E-AADD-87B48C92C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847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63881-2AD2-AF61-68DB-E1687FB49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C6749A-3599-85E7-2297-973BC4271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C8BB2-F449-45AA-B2C1-E34764890A9D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BAF7C8-F8AE-5F50-583D-E5B116B3C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7D7C26-A2D5-CF7C-590E-41EA3186B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B9790-9A1F-4B3E-AADD-87B48C92C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289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23EE92-CC18-CD04-2814-490F984F2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C8BB2-F449-45AA-B2C1-E34764890A9D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949B41-5126-9945-5C22-6EFABDE06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C15EA5-D9FC-9A78-7186-06F6DF17C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B9790-9A1F-4B3E-AADD-87B48C92C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037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A844E-A1BB-5544-AD9E-7B4DC96E6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529917-D133-BF74-8090-249BB71715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037FF5-69B5-243A-E528-4EE503842A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761B1F-CDB9-81FB-974A-9FC0F7264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C8BB2-F449-45AA-B2C1-E34764890A9D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DD3179-2F1B-6956-04CC-C22904675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FEC066-C57E-79A4-A45B-80FB5ACFB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B9790-9A1F-4B3E-AADD-87B48C92C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184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647C8-4AC8-BB07-510D-84CCF740D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2281A7-E8E3-1187-6FC0-FA34E2D729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2104A1-A972-76B0-F4E6-86309943E0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95D0E2-BDBD-FBD4-FFF9-80C398400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C8BB2-F449-45AA-B2C1-E34764890A9D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ECEAC5-8E5E-EEB3-0C78-4CE0C5629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1E2CF9-E2A8-BD74-A6A5-BA2D0DD64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B9790-9A1F-4B3E-AADD-87B48C92C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328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E1F2F9-1FDD-BFFC-C63A-39CF2697E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D6DFA0-6B9C-FBB7-A8A7-C8CDFD9F20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CBDB5C-A8A6-73AF-3E56-9102602C38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AC8BB2-F449-45AA-B2C1-E34764890A9D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878A8-8B69-A8A6-FF23-DFA5D61802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D7D94D-746C-C02D-89DE-A414CBA603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B9790-9A1F-4B3E-AADD-87B48C92C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053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poonieliving.com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nc-nd/3.0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1.svg"/><Relationship Id="rId7" Type="http://schemas.openxmlformats.org/officeDocument/2006/relationships/diagramColors" Target="../diagrams/colors3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21.svg"/><Relationship Id="rId7" Type="http://schemas.openxmlformats.org/officeDocument/2006/relationships/diagramColors" Target="../diagrams/colors4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EA712A-0B91-342A-53F4-DEAB05C5B5A3}"/>
              </a:ext>
            </a:extLst>
          </p:cNvPr>
          <p:cNvSpPr txBox="1"/>
          <p:nvPr/>
        </p:nvSpPr>
        <p:spPr>
          <a:xfrm>
            <a:off x="317064" y="551543"/>
            <a:ext cx="5912151" cy="456713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“Growing in Christ Means Living the Life”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1 John 2:12-14</a:t>
            </a:r>
          </a:p>
        </p:txBody>
      </p:sp>
      <p:pic>
        <p:nvPicPr>
          <p:cNvPr id="4" name="Picture 3" descr="Close up of green clovers">
            <a:extLst>
              <a:ext uri="{FF2B5EF4-FFF2-40B4-BE49-F238E27FC236}">
                <a16:creationId xmlns:a16="http://schemas.microsoft.com/office/drawing/2014/main" id="{D63E1D79-7182-4BF3-AA36-CF5F8A5B07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32" r="24231" b="-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130388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4" name="TextBox 1">
            <a:extLst>
              <a:ext uri="{FF2B5EF4-FFF2-40B4-BE49-F238E27FC236}">
                <a16:creationId xmlns:a16="http://schemas.microsoft.com/office/drawing/2014/main" id="{25E1D2D0-2146-5A23-2F4E-F3E763ADD1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3734313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5DB621DA-6D4F-B8E6-092A-62F62248D108}"/>
              </a:ext>
            </a:extLst>
          </p:cNvPr>
          <p:cNvSpPr txBox="1"/>
          <p:nvPr/>
        </p:nvSpPr>
        <p:spPr>
          <a:xfrm>
            <a:off x="1245684" y="266096"/>
            <a:ext cx="97245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</a:rPr>
              <a:t>Verse 12 ENGLISH </a:t>
            </a:r>
          </a:p>
          <a:p>
            <a:pPr algn="ctr"/>
            <a:r>
              <a:rPr lang="en-US" sz="4000" dirty="0">
                <a:solidFill>
                  <a:srgbClr val="FFFF00"/>
                </a:solidFill>
              </a:rPr>
              <a:t>Sentence Diagramming</a:t>
            </a:r>
          </a:p>
        </p:txBody>
      </p:sp>
    </p:spTree>
    <p:extLst>
      <p:ext uri="{BB962C8B-B14F-4D97-AF65-F5344CB8AC3E}">
        <p14:creationId xmlns:p14="http://schemas.microsoft.com/office/powerpoint/2010/main" val="19211727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4" name="TextBox 1">
            <a:extLst>
              <a:ext uri="{FF2B5EF4-FFF2-40B4-BE49-F238E27FC236}">
                <a16:creationId xmlns:a16="http://schemas.microsoft.com/office/drawing/2014/main" id="{25E1D2D0-2146-5A23-2F4E-F3E763ADD1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2582730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5DB621DA-6D4F-B8E6-092A-62F62248D108}"/>
              </a:ext>
            </a:extLst>
          </p:cNvPr>
          <p:cNvSpPr txBox="1"/>
          <p:nvPr/>
        </p:nvSpPr>
        <p:spPr>
          <a:xfrm>
            <a:off x="1245684" y="266096"/>
            <a:ext cx="97245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</a:rPr>
              <a:t>Verse 12 GREEK </a:t>
            </a:r>
          </a:p>
          <a:p>
            <a:pPr algn="ctr"/>
            <a:r>
              <a:rPr lang="en-US" sz="4000" dirty="0">
                <a:solidFill>
                  <a:srgbClr val="FFFF00"/>
                </a:solidFill>
              </a:rPr>
              <a:t>Sentence Diagramming</a:t>
            </a:r>
          </a:p>
        </p:txBody>
      </p:sp>
    </p:spTree>
    <p:extLst>
      <p:ext uri="{BB962C8B-B14F-4D97-AF65-F5344CB8AC3E}">
        <p14:creationId xmlns:p14="http://schemas.microsoft.com/office/powerpoint/2010/main" val="29958199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57BE4E-D5ED-3E4B-816E-1A4C48E22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2691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CD3C1D-B01C-AA90-433D-26026BF7A9B7}"/>
              </a:ext>
            </a:extLst>
          </p:cNvPr>
          <p:cNvSpPr txBox="1"/>
          <p:nvPr/>
        </p:nvSpPr>
        <p:spPr>
          <a:xfrm>
            <a:off x="720876" y="1896532"/>
            <a:ext cx="1095828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Each group is mentioned twice (children – 12, 13c) (young men – 13b, 14b) (fathers – 13a, 14a), but the first mention of “children” is not the same as the second mention of children. </a:t>
            </a:r>
          </a:p>
          <a:p>
            <a:endParaRPr lang="en-US" sz="2800" dirty="0"/>
          </a:p>
          <a:p>
            <a:r>
              <a:rPr lang="el-GR" sz="2800" b="1" i="1" dirty="0">
                <a:latin typeface="SBL Greek"/>
              </a:rPr>
              <a:t>Τεκνία</a:t>
            </a:r>
            <a:r>
              <a:rPr lang="el-GR" sz="2800" b="1" dirty="0">
                <a:latin typeface="SBL Greek"/>
              </a:rPr>
              <a:t> </a:t>
            </a:r>
            <a:r>
              <a:rPr lang="en-US" sz="2800" b="1" dirty="0">
                <a:latin typeface="SBL Greek"/>
              </a:rPr>
              <a:t>is a term of endearment, “little children” – see </a:t>
            </a:r>
            <a:r>
              <a:rPr lang="en-US" sz="2800" b="1" dirty="0">
                <a:solidFill>
                  <a:srgbClr val="FF0000"/>
                </a:solidFill>
                <a:latin typeface="SBL Greek"/>
              </a:rPr>
              <a:t>John 13:33</a:t>
            </a:r>
            <a:r>
              <a:rPr lang="en-US" sz="2800" b="1" dirty="0">
                <a:latin typeface="SBL Greek"/>
              </a:rPr>
              <a:t>.</a:t>
            </a:r>
          </a:p>
          <a:p>
            <a:endParaRPr lang="en-US" sz="2800" b="1" dirty="0">
              <a:latin typeface="SBL Greek"/>
            </a:endParaRPr>
          </a:p>
          <a:p>
            <a:r>
              <a:rPr lang="el-GR" sz="2800" b="1" i="1" dirty="0">
                <a:latin typeface="SBL Greek"/>
              </a:rPr>
              <a:t>Παιδία</a:t>
            </a:r>
            <a:r>
              <a:rPr lang="en-US" sz="2800" b="1" dirty="0">
                <a:latin typeface="SBL Greek"/>
              </a:rPr>
              <a:t> means “childish” or “without having matured” – see </a:t>
            </a:r>
            <a:r>
              <a:rPr lang="en-US" sz="2800" b="1" dirty="0">
                <a:solidFill>
                  <a:srgbClr val="FF0000"/>
                </a:solidFill>
                <a:latin typeface="SBL Greek"/>
              </a:rPr>
              <a:t>1 Cor 3:2; 1 Pet 2:2; Heb 5:12-13</a:t>
            </a:r>
            <a:r>
              <a:rPr lang="en-US" sz="2800" b="1" dirty="0">
                <a:latin typeface="SBL Greek"/>
              </a:rPr>
              <a:t>.</a:t>
            </a:r>
          </a:p>
          <a:p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015107-906A-7FBC-71C5-48480E44C0E0}"/>
              </a:ext>
            </a:extLst>
          </p:cNvPr>
          <p:cNvSpPr txBox="1"/>
          <p:nvPr/>
        </p:nvSpPr>
        <p:spPr>
          <a:xfrm>
            <a:off x="551543" y="193525"/>
            <a:ext cx="111663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8000" b="1" u="sng" dirty="0">
                <a:latin typeface="SBL Greek"/>
              </a:rPr>
              <a:t>τεκνία</a:t>
            </a:r>
            <a:r>
              <a:rPr lang="en-US" sz="8000" b="1" dirty="0">
                <a:latin typeface="SBL Greek"/>
              </a:rPr>
              <a:t> </a:t>
            </a:r>
            <a:r>
              <a:rPr lang="en-US" sz="6600" b="1" dirty="0">
                <a:latin typeface="SBL Greek"/>
              </a:rPr>
              <a:t>(12)  </a:t>
            </a:r>
            <a:r>
              <a:rPr lang="en-US" sz="6600" dirty="0">
                <a:latin typeface="SBL Greek"/>
              </a:rPr>
              <a:t>vs. </a:t>
            </a:r>
            <a:r>
              <a:rPr lang="el-GR" sz="8000" b="1" u="sng" dirty="0">
                <a:latin typeface="SBL Greek"/>
              </a:rPr>
              <a:t>παιδία</a:t>
            </a:r>
            <a:r>
              <a:rPr lang="en-US" sz="8000" b="1" dirty="0">
                <a:latin typeface="SBL Greek"/>
              </a:rPr>
              <a:t> </a:t>
            </a:r>
            <a:r>
              <a:rPr lang="en-US" sz="6600" b="1" dirty="0">
                <a:latin typeface="SBL Greek"/>
              </a:rPr>
              <a:t>(13)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26766200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A72DB1-E6D6-F72B-DE4A-4055428E08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41AAA12-9FD4-879A-7D94-0513A74BA78F}"/>
              </a:ext>
            </a:extLst>
          </p:cNvPr>
          <p:cNvSpPr/>
          <p:nvPr/>
        </p:nvSpPr>
        <p:spPr>
          <a:xfrm>
            <a:off x="5979886" y="3517294"/>
            <a:ext cx="1136952" cy="10740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FF0000"/>
                </a:solidFill>
              </a:ln>
              <a:noFill/>
              <a:highlight>
                <a:srgbClr val="FFFF00"/>
              </a:highlight>
            </a:endParaRPr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5901C7DB-2B29-AFCB-9C5E-32602530E5C2}"/>
              </a:ext>
            </a:extLst>
          </p:cNvPr>
          <p:cNvSpPr/>
          <p:nvPr/>
        </p:nvSpPr>
        <p:spPr>
          <a:xfrm>
            <a:off x="5854095" y="0"/>
            <a:ext cx="5926667" cy="3551161"/>
          </a:xfrm>
          <a:prstGeom prst="cloud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59BF92-4729-0DF0-86C5-965C7929913F}"/>
              </a:ext>
            </a:extLst>
          </p:cNvPr>
          <p:cNvSpPr txBox="1"/>
          <p:nvPr/>
        </p:nvSpPr>
        <p:spPr>
          <a:xfrm>
            <a:off x="6548362" y="812800"/>
            <a:ext cx="453813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Article that points a finger directly at a group. </a:t>
            </a:r>
            <a:r>
              <a:rPr lang="en-US" sz="2000" b="1" u="sng" dirty="0">
                <a:solidFill>
                  <a:schemeClr val="bg1"/>
                </a:solidFill>
              </a:rPr>
              <a:t>YOUR</a:t>
            </a:r>
            <a:r>
              <a:rPr lang="en-US" sz="2000" dirty="0">
                <a:solidFill>
                  <a:schemeClr val="bg1"/>
                </a:solidFill>
              </a:rPr>
              <a:t> sins are forgiven. Contrasted to the Gnostics or outsiders.</a:t>
            </a:r>
          </a:p>
          <a:p>
            <a:r>
              <a:rPr lang="en-US" sz="2000" dirty="0">
                <a:solidFill>
                  <a:schemeClr val="bg1"/>
                </a:solidFill>
              </a:rPr>
              <a:t>Clarifies 1 Jn 2:2, the offer is for everyone, but forgiveness applies to believers only. </a:t>
            </a:r>
          </a:p>
        </p:txBody>
      </p:sp>
    </p:spTree>
    <p:extLst>
      <p:ext uri="{BB962C8B-B14F-4D97-AF65-F5344CB8AC3E}">
        <p14:creationId xmlns:p14="http://schemas.microsoft.com/office/powerpoint/2010/main" val="7091993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A72DB1-E6D6-F72B-DE4A-4055428E08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41AAA12-9FD4-879A-7D94-0513A74BA78F}"/>
              </a:ext>
            </a:extLst>
          </p:cNvPr>
          <p:cNvSpPr/>
          <p:nvPr/>
        </p:nvSpPr>
        <p:spPr>
          <a:xfrm>
            <a:off x="604762" y="3429000"/>
            <a:ext cx="3996267" cy="13413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FF0000"/>
                </a:solidFill>
              </a:ln>
              <a:noFill/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5708377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7E2823-CF18-1FB8-E11C-F3E8298D3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2480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981254-D9E5-8F0E-2A54-09A2194EB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691" y="0"/>
            <a:ext cx="103206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0173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EA712A-0B91-342A-53F4-DEAB05C5B5A3}"/>
              </a:ext>
            </a:extLst>
          </p:cNvPr>
          <p:cNvSpPr txBox="1"/>
          <p:nvPr/>
        </p:nvSpPr>
        <p:spPr>
          <a:xfrm>
            <a:off x="317064" y="551543"/>
            <a:ext cx="6673984" cy="45671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2. The </a:t>
            </a:r>
            <a:r>
              <a:rPr lang="en-U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Regurgitated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Group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… is spoon fed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1 John 2:13c</a:t>
            </a:r>
          </a:p>
        </p:txBody>
      </p:sp>
      <p:pic>
        <p:nvPicPr>
          <p:cNvPr id="4" name="Picture 3" descr="Close up of green clovers">
            <a:extLst>
              <a:ext uri="{FF2B5EF4-FFF2-40B4-BE49-F238E27FC236}">
                <a16:creationId xmlns:a16="http://schemas.microsoft.com/office/drawing/2014/main" id="{D63E1D79-7182-4BF3-AA36-CF5F8A5B07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32" r="24231" b="-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08679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FA35CD8-F9BF-61DA-4742-BF63E361F7BE}"/>
              </a:ext>
            </a:extLst>
          </p:cNvPr>
          <p:cNvSpPr/>
          <p:nvPr/>
        </p:nvSpPr>
        <p:spPr>
          <a:xfrm>
            <a:off x="643468" y="643467"/>
            <a:ext cx="4620584" cy="45671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400" b="1" cap="none" spc="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A baby sitting in a high chair with a spoon in front of a hand&#10;&#10;Description automatically generated">
            <a:extLst>
              <a:ext uri="{FF2B5EF4-FFF2-40B4-BE49-F238E27FC236}">
                <a16:creationId xmlns:a16="http://schemas.microsoft.com/office/drawing/2014/main" id="{E3E2AAFB-C7FA-D874-B292-033ADF31DA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818" r="35748" b="1"/>
          <a:stretch/>
        </p:blipFill>
        <p:spPr>
          <a:xfrm>
            <a:off x="66377" y="1306286"/>
            <a:ext cx="4561261" cy="5246052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DA22C2-A52D-0DD8-B3CB-95ED325C0A2F}"/>
              </a:ext>
            </a:extLst>
          </p:cNvPr>
          <p:cNvSpPr txBox="1"/>
          <p:nvPr/>
        </p:nvSpPr>
        <p:spPr>
          <a:xfrm>
            <a:off x="9732673" y="6657945"/>
            <a:ext cx="2459327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www.spoonieliving.com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US" sz="700">
              <a:solidFill>
                <a:srgbClr val="FFFF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CA4A29-A4F3-AD34-9B29-7DA68BEB2E66}"/>
              </a:ext>
            </a:extLst>
          </p:cNvPr>
          <p:cNvSpPr txBox="1"/>
          <p:nvPr/>
        </p:nvSpPr>
        <p:spPr>
          <a:xfrm>
            <a:off x="4694015" y="251207"/>
            <a:ext cx="7073442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Regurgitate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endParaRPr lang="en-US" dirty="0"/>
          </a:p>
          <a:p>
            <a:r>
              <a:rPr lang="en-US" sz="2800" dirty="0">
                <a:solidFill>
                  <a:srgbClr val="C00000"/>
                </a:solidFill>
              </a:rPr>
              <a:t>“Bring (swallowed food) up again to the mouth.” </a:t>
            </a:r>
          </a:p>
          <a:p>
            <a:endParaRPr lang="en-US" dirty="0"/>
          </a:p>
          <a:p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Christians, we are to be discipled and mentored by those who have gone before us. </a:t>
            </a:r>
          </a:p>
          <a:p>
            <a:endParaRPr lang="en-US" dirty="0"/>
          </a:p>
          <a:p>
            <a:r>
              <a:rPr lang="en-US" sz="2800" dirty="0">
                <a:solidFill>
                  <a:srgbClr val="C00000"/>
                </a:solidFill>
              </a:rPr>
              <a:t>“Repeat (information) without analyzing or comprehending it.”  </a:t>
            </a:r>
          </a:p>
          <a:p>
            <a:endParaRPr lang="en-US" sz="4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is where we need to change the definition for our situation, for we need to analyze and comprehend it!</a:t>
            </a:r>
          </a:p>
        </p:txBody>
      </p:sp>
    </p:spTree>
    <p:extLst>
      <p:ext uri="{BB962C8B-B14F-4D97-AF65-F5344CB8AC3E}">
        <p14:creationId xmlns:p14="http://schemas.microsoft.com/office/powerpoint/2010/main" val="3568306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3" descr="Colourful strings being woven togehter">
            <a:extLst>
              <a:ext uri="{FF2B5EF4-FFF2-40B4-BE49-F238E27FC236}">
                <a16:creationId xmlns:a16="http://schemas.microsoft.com/office/drawing/2014/main" id="{79CE6B34-88E8-C4D3-E7C0-C82692BA96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42" r="2941" b="-1"/>
          <a:stretch/>
        </p:blipFill>
        <p:spPr>
          <a:xfrm>
            <a:off x="6506534" y="1988456"/>
            <a:ext cx="5682417" cy="403013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E01607-5A1A-B384-DA51-F7DECA2F8DED}"/>
              </a:ext>
            </a:extLst>
          </p:cNvPr>
          <p:cNvSpPr txBox="1"/>
          <p:nvPr/>
        </p:nvSpPr>
        <p:spPr>
          <a:xfrm>
            <a:off x="197733" y="1802230"/>
            <a:ext cx="6204253" cy="51090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14300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The </a:t>
            </a:r>
            <a:r>
              <a:rPr lang="en-US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Reclaimed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Group is Spirit Led (all believers)            – v. 12</a:t>
            </a:r>
          </a:p>
          <a:p>
            <a:pPr marL="114300">
              <a:lnSpc>
                <a:spcPct val="90000"/>
              </a:lnSpc>
              <a:spcAft>
                <a:spcPts val="600"/>
              </a:spcAft>
            </a:pP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14300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The </a:t>
            </a:r>
            <a:r>
              <a:rPr lang="en-US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Regurgitated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Group is Spoon Fed (babes in Christ) – v. 13c</a:t>
            </a:r>
          </a:p>
          <a:p>
            <a:pPr marL="114300">
              <a:lnSpc>
                <a:spcPct val="90000"/>
              </a:lnSpc>
              <a:spcAft>
                <a:spcPts val="600"/>
              </a:spcAft>
            </a:pP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14300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The </a:t>
            </a:r>
            <a:r>
              <a:rPr lang="en-US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Reformed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Group is Scripturally Wed (growing and conquering)                                                                                – vv. 13b, 14b</a:t>
            </a:r>
          </a:p>
          <a:p>
            <a:pPr marL="114300">
              <a:lnSpc>
                <a:spcPct val="90000"/>
              </a:lnSpc>
              <a:spcAft>
                <a:spcPts val="600"/>
              </a:spcAft>
            </a:pP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14300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The </a:t>
            </a:r>
            <a:r>
              <a:rPr lang="en-US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Reverent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Group is Never Dead (mature believers, still fighting the good fight)                                                     – vv. 13a, 14a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2745E3-BB6F-AF4A-83AE-37A218A1A9F1}"/>
              </a:ext>
            </a:extLst>
          </p:cNvPr>
          <p:cNvSpPr txBox="1"/>
          <p:nvPr/>
        </p:nvSpPr>
        <p:spPr>
          <a:xfrm>
            <a:off x="2293081" y="300800"/>
            <a:ext cx="7605837" cy="1077218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Three Spirit Led Groups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</a:p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Spoon Fed … Scripturally Wed … Never Dead</a:t>
            </a:r>
          </a:p>
        </p:txBody>
      </p:sp>
      <p:sp>
        <p:nvSpPr>
          <p:cNvPr id="13" name="Arrow: Bent 12">
            <a:extLst>
              <a:ext uri="{FF2B5EF4-FFF2-40B4-BE49-F238E27FC236}">
                <a16:creationId xmlns:a16="http://schemas.microsoft.com/office/drawing/2014/main" id="{111EAFA4-C026-9D90-7729-6BA65D52CA6A}"/>
              </a:ext>
            </a:extLst>
          </p:cNvPr>
          <p:cNvSpPr/>
          <p:nvPr/>
        </p:nvSpPr>
        <p:spPr>
          <a:xfrm rot="5400000">
            <a:off x="9616978" y="1469625"/>
            <a:ext cx="2281162" cy="1020730"/>
          </a:xfrm>
          <a:prstGeom prst="bentArrow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9DE0FF-63B8-D237-12E7-CFBA0AB451D7}"/>
              </a:ext>
            </a:extLst>
          </p:cNvPr>
          <p:cNvSpPr txBox="1"/>
          <p:nvPr/>
        </p:nvSpPr>
        <p:spPr>
          <a:xfrm>
            <a:off x="9593944" y="5372260"/>
            <a:ext cx="23416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highlight>
                  <a:srgbClr val="FFFF00"/>
                </a:highlight>
              </a:rPr>
              <a:t>Living Life Together - “Red and yellow,</a:t>
            </a:r>
          </a:p>
          <a:p>
            <a:pPr algn="ctr"/>
            <a:r>
              <a:rPr lang="en-US" b="1" dirty="0">
                <a:highlight>
                  <a:srgbClr val="FFFF00"/>
                </a:highlight>
              </a:rPr>
              <a:t>Black and white”</a:t>
            </a:r>
          </a:p>
        </p:txBody>
      </p:sp>
    </p:spTree>
    <p:extLst>
      <p:ext uri="{BB962C8B-B14F-4D97-AF65-F5344CB8AC3E}">
        <p14:creationId xmlns:p14="http://schemas.microsoft.com/office/powerpoint/2010/main" val="40632818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08CCDF-21EB-E6AE-015D-707C9BDEB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2897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EA712A-0B91-342A-53F4-DEAB05C5B5A3}"/>
              </a:ext>
            </a:extLst>
          </p:cNvPr>
          <p:cNvSpPr txBox="1"/>
          <p:nvPr/>
        </p:nvSpPr>
        <p:spPr>
          <a:xfrm>
            <a:off x="317064" y="551543"/>
            <a:ext cx="6673984" cy="45671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3. The </a:t>
            </a:r>
            <a:r>
              <a:rPr lang="en-U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Reformed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Group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… is spiritual wed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1 John 2:13b, 14b</a:t>
            </a:r>
          </a:p>
        </p:txBody>
      </p:sp>
      <p:pic>
        <p:nvPicPr>
          <p:cNvPr id="4" name="Picture 3" descr="Close up of green clovers">
            <a:extLst>
              <a:ext uri="{FF2B5EF4-FFF2-40B4-BE49-F238E27FC236}">
                <a16:creationId xmlns:a16="http://schemas.microsoft.com/office/drawing/2014/main" id="{D63E1D79-7182-4BF3-AA36-CF5F8A5B07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32" r="24231" b="-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852348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2C65B5-1716-B074-4AD1-98B885E4D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995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CCA3C-6D4A-F9AE-9B9B-87B7F1F1A4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8113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CC562C-90F1-D8B0-C2FC-1E603FC11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7393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EA712A-0B91-342A-53F4-DEAB05C5B5A3}"/>
              </a:ext>
            </a:extLst>
          </p:cNvPr>
          <p:cNvSpPr txBox="1"/>
          <p:nvPr/>
        </p:nvSpPr>
        <p:spPr>
          <a:xfrm>
            <a:off x="317064" y="551543"/>
            <a:ext cx="6673984" cy="45671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4. The </a:t>
            </a:r>
            <a:r>
              <a:rPr lang="en-U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Reverent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Group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… is never dead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1 John 2:13a, 14a</a:t>
            </a:r>
          </a:p>
        </p:txBody>
      </p:sp>
      <p:pic>
        <p:nvPicPr>
          <p:cNvPr id="4" name="Picture 3" descr="Close up of green clovers">
            <a:extLst>
              <a:ext uri="{FF2B5EF4-FFF2-40B4-BE49-F238E27FC236}">
                <a16:creationId xmlns:a16="http://schemas.microsoft.com/office/drawing/2014/main" id="{D63E1D79-7182-4BF3-AA36-CF5F8A5B07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32" r="24231" b="-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709638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074C7B-5E71-4EFD-5A74-EB6301C5A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A4B5D1-4C4D-FEF4-8FBE-BCB29B089C1E}"/>
              </a:ext>
            </a:extLst>
          </p:cNvPr>
          <p:cNvSpPr txBox="1"/>
          <p:nvPr/>
        </p:nvSpPr>
        <p:spPr>
          <a:xfrm>
            <a:off x="2999015" y="6008916"/>
            <a:ext cx="9192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Per John … Paul also covers this in 2 Tim 4:7-8.</a:t>
            </a:r>
          </a:p>
        </p:txBody>
      </p:sp>
    </p:spTree>
    <p:extLst>
      <p:ext uri="{BB962C8B-B14F-4D97-AF65-F5344CB8AC3E}">
        <p14:creationId xmlns:p14="http://schemas.microsoft.com/office/powerpoint/2010/main" val="32359401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FD8DEA-A68D-F6A6-4FDD-F646E94C5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695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0468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B2540C-BAB0-6F71-AE9B-D639AB892F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388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5F55C16-BC21-49EF-A4FF-C3155BB93B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C5F069E-AFE6-4825-8945-46F2918A50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6116569" cy="6858000"/>
          </a:xfrm>
          <a:custGeom>
            <a:avLst/>
            <a:gdLst>
              <a:gd name="connsiteX0" fmla="*/ 0 w 6116569"/>
              <a:gd name="connsiteY0" fmla="*/ 0 h 6879321"/>
              <a:gd name="connsiteX1" fmla="*/ 2935851 w 6116569"/>
              <a:gd name="connsiteY1" fmla="*/ 0 h 6879321"/>
              <a:gd name="connsiteX2" fmla="*/ 3238280 w 6116569"/>
              <a:gd name="connsiteY2" fmla="*/ 31980 h 6879321"/>
              <a:gd name="connsiteX3" fmla="*/ 3660541 w 6116569"/>
              <a:gd name="connsiteY3" fmla="*/ 550772 h 6879321"/>
              <a:gd name="connsiteX4" fmla="*/ 3808902 w 6116569"/>
              <a:gd name="connsiteY4" fmla="*/ 589860 h 6879321"/>
              <a:gd name="connsiteX5" fmla="*/ 4413762 w 6116569"/>
              <a:gd name="connsiteY5" fmla="*/ 625393 h 6879321"/>
              <a:gd name="connsiteX6" fmla="*/ 4567830 w 6116569"/>
              <a:gd name="connsiteY6" fmla="*/ 721333 h 6879321"/>
              <a:gd name="connsiteX7" fmla="*/ 4171247 w 6116569"/>
              <a:gd name="connsiteY7" fmla="*/ 792401 h 6879321"/>
              <a:gd name="connsiteX8" fmla="*/ 4376671 w 6116569"/>
              <a:gd name="connsiteY8" fmla="*/ 842148 h 6879321"/>
              <a:gd name="connsiteX9" fmla="*/ 4527887 w 6116569"/>
              <a:gd name="connsiteY9" fmla="*/ 813722 h 6879321"/>
              <a:gd name="connsiteX10" fmla="*/ 4633452 w 6116569"/>
              <a:gd name="connsiteY10" fmla="*/ 799508 h 6879321"/>
              <a:gd name="connsiteX11" fmla="*/ 4947293 w 6116569"/>
              <a:gd name="connsiteY11" fmla="*/ 870576 h 6879321"/>
              <a:gd name="connsiteX12" fmla="*/ 5263988 w 6116569"/>
              <a:gd name="connsiteY12" fmla="*/ 820828 h 6879321"/>
              <a:gd name="connsiteX13" fmla="*/ 5249723 w 6116569"/>
              <a:gd name="connsiteY13" fmla="*/ 895449 h 6879321"/>
              <a:gd name="connsiteX14" fmla="*/ 4744723 w 6116569"/>
              <a:gd name="connsiteY14" fmla="*/ 1197485 h 6879321"/>
              <a:gd name="connsiteX15" fmla="*/ 4767548 w 6116569"/>
              <a:gd name="connsiteY15" fmla="*/ 1346727 h 6879321"/>
              <a:gd name="connsiteX16" fmla="*/ 4539299 w 6116569"/>
              <a:gd name="connsiteY16" fmla="*/ 1421348 h 6879321"/>
              <a:gd name="connsiteX17" fmla="*/ 4607773 w 6116569"/>
              <a:gd name="connsiteY17" fmla="*/ 1485309 h 6879321"/>
              <a:gd name="connsiteX18" fmla="*/ 4579242 w 6116569"/>
              <a:gd name="connsiteY18" fmla="*/ 1535055 h 6879321"/>
              <a:gd name="connsiteX19" fmla="*/ 5278255 w 6116569"/>
              <a:gd name="connsiteY19" fmla="*/ 1609676 h 6879321"/>
              <a:gd name="connsiteX20" fmla="*/ 5771843 w 6116569"/>
              <a:gd name="connsiteY20" fmla="*/ 1630997 h 6879321"/>
              <a:gd name="connsiteX21" fmla="*/ 6105656 w 6116569"/>
              <a:gd name="connsiteY21" fmla="*/ 1748257 h 6879321"/>
              <a:gd name="connsiteX22" fmla="*/ 5691955 w 6116569"/>
              <a:gd name="connsiteY22" fmla="*/ 2167555 h 6879321"/>
              <a:gd name="connsiteX23" fmla="*/ 5475118 w 6116569"/>
              <a:gd name="connsiteY23" fmla="*/ 2348776 h 6879321"/>
              <a:gd name="connsiteX24" fmla="*/ 5826051 w 6116569"/>
              <a:gd name="connsiteY24" fmla="*/ 2291922 h 6879321"/>
              <a:gd name="connsiteX25" fmla="*/ 5552153 w 6116569"/>
              <a:gd name="connsiteY25" fmla="*/ 2597513 h 6879321"/>
              <a:gd name="connsiteX26" fmla="*/ 5603508 w 6116569"/>
              <a:gd name="connsiteY26" fmla="*/ 2647260 h 6879321"/>
              <a:gd name="connsiteX27" fmla="*/ 5700515 w 6116569"/>
              <a:gd name="connsiteY27" fmla="*/ 2679240 h 6879321"/>
              <a:gd name="connsiteX28" fmla="*/ 5246870 w 6116569"/>
              <a:gd name="connsiteY28" fmla="*/ 2888889 h 6879321"/>
              <a:gd name="connsiteX29" fmla="*/ 4836022 w 6116569"/>
              <a:gd name="connsiteY29" fmla="*/ 3169605 h 6879321"/>
              <a:gd name="connsiteX30" fmla="*/ 4736163 w 6116569"/>
              <a:gd name="connsiteY30" fmla="*/ 3233565 h 6879321"/>
              <a:gd name="connsiteX31" fmla="*/ 4853141 w 6116569"/>
              <a:gd name="connsiteY31" fmla="*/ 3233565 h 6879321"/>
              <a:gd name="connsiteX32" fmla="*/ 4944440 w 6116569"/>
              <a:gd name="connsiteY32" fmla="*/ 3226459 h 6879321"/>
              <a:gd name="connsiteX33" fmla="*/ 5109921 w 6116569"/>
              <a:gd name="connsiteY33" fmla="*/ 3283313 h 6879321"/>
              <a:gd name="connsiteX34" fmla="*/ 5694809 w 6116569"/>
              <a:gd name="connsiteY34" fmla="*/ 3141178 h 6879321"/>
              <a:gd name="connsiteX35" fmla="*/ 5566419 w 6116569"/>
              <a:gd name="connsiteY35" fmla="*/ 3301079 h 6879321"/>
              <a:gd name="connsiteX36" fmla="*/ 5415203 w 6116569"/>
              <a:gd name="connsiteY36" fmla="*/ 3397020 h 6879321"/>
              <a:gd name="connsiteX37" fmla="*/ 5612068 w 6116569"/>
              <a:gd name="connsiteY37" fmla="*/ 3432554 h 6879321"/>
              <a:gd name="connsiteX38" fmla="*/ 5206927 w 6116569"/>
              <a:gd name="connsiteY38" fmla="*/ 3599562 h 6879321"/>
              <a:gd name="connsiteX39" fmla="*/ 5301079 w 6116569"/>
              <a:gd name="connsiteY39" fmla="*/ 3723930 h 6879321"/>
              <a:gd name="connsiteX40" fmla="*/ 4507915 w 6116569"/>
              <a:gd name="connsiteY40" fmla="*/ 4306683 h 6879321"/>
              <a:gd name="connsiteX41" fmla="*/ 3982942 w 6116569"/>
              <a:gd name="connsiteY41" fmla="*/ 4587399 h 6879321"/>
              <a:gd name="connsiteX42" fmla="*/ 4185513 w 6116569"/>
              <a:gd name="connsiteY42" fmla="*/ 4541205 h 6879321"/>
              <a:gd name="connsiteX43" fmla="*/ 5212633 w 6116569"/>
              <a:gd name="connsiteY43" fmla="*/ 4455924 h 6879321"/>
              <a:gd name="connsiteX44" fmla="*/ 5312492 w 6116569"/>
              <a:gd name="connsiteY44" fmla="*/ 4473691 h 6879321"/>
              <a:gd name="connsiteX45" fmla="*/ 4596361 w 6116569"/>
              <a:gd name="connsiteY45" fmla="*/ 4818368 h 6879321"/>
              <a:gd name="connsiteX46" fmla="*/ 4873113 w 6116569"/>
              <a:gd name="connsiteY46" fmla="*/ 4885882 h 6879321"/>
              <a:gd name="connsiteX47" fmla="*/ 4935881 w 6116569"/>
              <a:gd name="connsiteY47" fmla="*/ 4914309 h 6879321"/>
              <a:gd name="connsiteX48" fmla="*/ 4873113 w 6116569"/>
              <a:gd name="connsiteY48" fmla="*/ 5003143 h 6879321"/>
              <a:gd name="connsiteX49" fmla="*/ 4721898 w 6116569"/>
              <a:gd name="connsiteY49" fmla="*/ 5095530 h 6879321"/>
              <a:gd name="connsiteX50" fmla="*/ 5132745 w 6116569"/>
              <a:gd name="connsiteY50" fmla="*/ 4949842 h 6879321"/>
              <a:gd name="connsiteX51" fmla="*/ 5101362 w 6116569"/>
              <a:gd name="connsiteY51" fmla="*/ 5081317 h 6879321"/>
              <a:gd name="connsiteX52" fmla="*/ 5138452 w 6116569"/>
              <a:gd name="connsiteY52" fmla="*/ 5198578 h 6879321"/>
              <a:gd name="connsiteX53" fmla="*/ 4904497 w 6116569"/>
              <a:gd name="connsiteY53" fmla="*/ 5362033 h 6879321"/>
              <a:gd name="connsiteX54" fmla="*/ 4579242 w 6116569"/>
              <a:gd name="connsiteY54" fmla="*/ 5674729 h 6879321"/>
              <a:gd name="connsiteX55" fmla="*/ 4253988 w 6116569"/>
              <a:gd name="connsiteY55" fmla="*/ 5884379 h 6879321"/>
              <a:gd name="connsiteX56" fmla="*/ 3985795 w 6116569"/>
              <a:gd name="connsiteY56" fmla="*/ 6069153 h 6879321"/>
              <a:gd name="connsiteX57" fmla="*/ 4231163 w 6116569"/>
              <a:gd name="connsiteY57" fmla="*/ 6030066 h 6879321"/>
              <a:gd name="connsiteX58" fmla="*/ 3814609 w 6116569"/>
              <a:gd name="connsiteY58" fmla="*/ 6317889 h 6879321"/>
              <a:gd name="connsiteX59" fmla="*/ 3751840 w 6116569"/>
              <a:gd name="connsiteY59" fmla="*/ 6339209 h 6879321"/>
              <a:gd name="connsiteX60" fmla="*/ 3089919 w 6116569"/>
              <a:gd name="connsiteY60" fmla="*/ 6563071 h 6879321"/>
              <a:gd name="connsiteX61" fmla="*/ 2961529 w 6116569"/>
              <a:gd name="connsiteY61" fmla="*/ 6662566 h 6879321"/>
              <a:gd name="connsiteX62" fmla="*/ 3107038 w 6116569"/>
              <a:gd name="connsiteY62" fmla="*/ 6673226 h 6879321"/>
              <a:gd name="connsiteX63" fmla="*/ 3594919 w 6116569"/>
              <a:gd name="connsiteY63" fmla="*/ 6591499 h 6879321"/>
              <a:gd name="connsiteX64" fmla="*/ 3261106 w 6116569"/>
              <a:gd name="connsiteY64" fmla="*/ 6726527 h 6879321"/>
              <a:gd name="connsiteX65" fmla="*/ 3620597 w 6116569"/>
              <a:gd name="connsiteY65" fmla="*/ 6740740 h 6879321"/>
              <a:gd name="connsiteX66" fmla="*/ 3703337 w 6116569"/>
              <a:gd name="connsiteY66" fmla="*/ 6826020 h 6879321"/>
              <a:gd name="connsiteX67" fmla="*/ 3689072 w 6116569"/>
              <a:gd name="connsiteY67" fmla="*/ 6879321 h 6879321"/>
              <a:gd name="connsiteX68" fmla="*/ 0 w 6116569"/>
              <a:gd name="connsiteY68" fmla="*/ 6879321 h 6879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Graphic 5" descr="Question mark">
            <a:extLst>
              <a:ext uri="{FF2B5EF4-FFF2-40B4-BE49-F238E27FC236}">
                <a16:creationId xmlns:a16="http://schemas.microsoft.com/office/drawing/2014/main" id="{37BB6823-48D5-D574-A1EE-B3AD8C2175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1134" y="1918107"/>
            <a:ext cx="3195204" cy="3195204"/>
          </a:xfrm>
          <a:prstGeom prst="rect">
            <a:avLst/>
          </a:prstGeom>
        </p:spPr>
      </p:pic>
      <p:graphicFrame>
        <p:nvGraphicFramePr>
          <p:cNvPr id="13" name="TextBox 1">
            <a:extLst>
              <a:ext uri="{FF2B5EF4-FFF2-40B4-BE49-F238E27FC236}">
                <a16:creationId xmlns:a16="http://schemas.microsoft.com/office/drawing/2014/main" id="{F6D3DFF0-00C8-8F06-761E-88170B39CD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88286569"/>
              </p:ext>
            </p:extLst>
          </p:nvPr>
        </p:nvGraphicFramePr>
        <p:xfrm>
          <a:off x="4566557" y="646685"/>
          <a:ext cx="7292778" cy="5520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0829601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14A1FD-D45D-FF1E-DD3B-2AD85BF22F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7773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B2540C-BAB0-6F71-AE9B-D639AB892F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2103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BEA1DA-C10C-82A5-79E7-7A081DC34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5627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5F55C16-BC21-49EF-A4FF-C3155BB93B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C5F069E-AFE6-4825-8945-46F2918A50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6116569" cy="6858000"/>
          </a:xfrm>
          <a:custGeom>
            <a:avLst/>
            <a:gdLst>
              <a:gd name="connsiteX0" fmla="*/ 0 w 6116569"/>
              <a:gd name="connsiteY0" fmla="*/ 0 h 6879321"/>
              <a:gd name="connsiteX1" fmla="*/ 2935851 w 6116569"/>
              <a:gd name="connsiteY1" fmla="*/ 0 h 6879321"/>
              <a:gd name="connsiteX2" fmla="*/ 3238280 w 6116569"/>
              <a:gd name="connsiteY2" fmla="*/ 31980 h 6879321"/>
              <a:gd name="connsiteX3" fmla="*/ 3660541 w 6116569"/>
              <a:gd name="connsiteY3" fmla="*/ 550772 h 6879321"/>
              <a:gd name="connsiteX4" fmla="*/ 3808902 w 6116569"/>
              <a:gd name="connsiteY4" fmla="*/ 589860 h 6879321"/>
              <a:gd name="connsiteX5" fmla="*/ 4413762 w 6116569"/>
              <a:gd name="connsiteY5" fmla="*/ 625393 h 6879321"/>
              <a:gd name="connsiteX6" fmla="*/ 4567830 w 6116569"/>
              <a:gd name="connsiteY6" fmla="*/ 721333 h 6879321"/>
              <a:gd name="connsiteX7" fmla="*/ 4171247 w 6116569"/>
              <a:gd name="connsiteY7" fmla="*/ 792401 h 6879321"/>
              <a:gd name="connsiteX8" fmla="*/ 4376671 w 6116569"/>
              <a:gd name="connsiteY8" fmla="*/ 842148 h 6879321"/>
              <a:gd name="connsiteX9" fmla="*/ 4527887 w 6116569"/>
              <a:gd name="connsiteY9" fmla="*/ 813722 h 6879321"/>
              <a:gd name="connsiteX10" fmla="*/ 4633452 w 6116569"/>
              <a:gd name="connsiteY10" fmla="*/ 799508 h 6879321"/>
              <a:gd name="connsiteX11" fmla="*/ 4947293 w 6116569"/>
              <a:gd name="connsiteY11" fmla="*/ 870576 h 6879321"/>
              <a:gd name="connsiteX12" fmla="*/ 5263988 w 6116569"/>
              <a:gd name="connsiteY12" fmla="*/ 820828 h 6879321"/>
              <a:gd name="connsiteX13" fmla="*/ 5249723 w 6116569"/>
              <a:gd name="connsiteY13" fmla="*/ 895449 h 6879321"/>
              <a:gd name="connsiteX14" fmla="*/ 4744723 w 6116569"/>
              <a:gd name="connsiteY14" fmla="*/ 1197485 h 6879321"/>
              <a:gd name="connsiteX15" fmla="*/ 4767548 w 6116569"/>
              <a:gd name="connsiteY15" fmla="*/ 1346727 h 6879321"/>
              <a:gd name="connsiteX16" fmla="*/ 4539299 w 6116569"/>
              <a:gd name="connsiteY16" fmla="*/ 1421348 h 6879321"/>
              <a:gd name="connsiteX17" fmla="*/ 4607773 w 6116569"/>
              <a:gd name="connsiteY17" fmla="*/ 1485309 h 6879321"/>
              <a:gd name="connsiteX18" fmla="*/ 4579242 w 6116569"/>
              <a:gd name="connsiteY18" fmla="*/ 1535055 h 6879321"/>
              <a:gd name="connsiteX19" fmla="*/ 5278255 w 6116569"/>
              <a:gd name="connsiteY19" fmla="*/ 1609676 h 6879321"/>
              <a:gd name="connsiteX20" fmla="*/ 5771843 w 6116569"/>
              <a:gd name="connsiteY20" fmla="*/ 1630997 h 6879321"/>
              <a:gd name="connsiteX21" fmla="*/ 6105656 w 6116569"/>
              <a:gd name="connsiteY21" fmla="*/ 1748257 h 6879321"/>
              <a:gd name="connsiteX22" fmla="*/ 5691955 w 6116569"/>
              <a:gd name="connsiteY22" fmla="*/ 2167555 h 6879321"/>
              <a:gd name="connsiteX23" fmla="*/ 5475118 w 6116569"/>
              <a:gd name="connsiteY23" fmla="*/ 2348776 h 6879321"/>
              <a:gd name="connsiteX24" fmla="*/ 5826051 w 6116569"/>
              <a:gd name="connsiteY24" fmla="*/ 2291922 h 6879321"/>
              <a:gd name="connsiteX25" fmla="*/ 5552153 w 6116569"/>
              <a:gd name="connsiteY25" fmla="*/ 2597513 h 6879321"/>
              <a:gd name="connsiteX26" fmla="*/ 5603508 w 6116569"/>
              <a:gd name="connsiteY26" fmla="*/ 2647260 h 6879321"/>
              <a:gd name="connsiteX27" fmla="*/ 5700515 w 6116569"/>
              <a:gd name="connsiteY27" fmla="*/ 2679240 h 6879321"/>
              <a:gd name="connsiteX28" fmla="*/ 5246870 w 6116569"/>
              <a:gd name="connsiteY28" fmla="*/ 2888889 h 6879321"/>
              <a:gd name="connsiteX29" fmla="*/ 4836022 w 6116569"/>
              <a:gd name="connsiteY29" fmla="*/ 3169605 h 6879321"/>
              <a:gd name="connsiteX30" fmla="*/ 4736163 w 6116569"/>
              <a:gd name="connsiteY30" fmla="*/ 3233565 h 6879321"/>
              <a:gd name="connsiteX31" fmla="*/ 4853141 w 6116569"/>
              <a:gd name="connsiteY31" fmla="*/ 3233565 h 6879321"/>
              <a:gd name="connsiteX32" fmla="*/ 4944440 w 6116569"/>
              <a:gd name="connsiteY32" fmla="*/ 3226459 h 6879321"/>
              <a:gd name="connsiteX33" fmla="*/ 5109921 w 6116569"/>
              <a:gd name="connsiteY33" fmla="*/ 3283313 h 6879321"/>
              <a:gd name="connsiteX34" fmla="*/ 5694809 w 6116569"/>
              <a:gd name="connsiteY34" fmla="*/ 3141178 h 6879321"/>
              <a:gd name="connsiteX35" fmla="*/ 5566419 w 6116569"/>
              <a:gd name="connsiteY35" fmla="*/ 3301079 h 6879321"/>
              <a:gd name="connsiteX36" fmla="*/ 5415203 w 6116569"/>
              <a:gd name="connsiteY36" fmla="*/ 3397020 h 6879321"/>
              <a:gd name="connsiteX37" fmla="*/ 5612068 w 6116569"/>
              <a:gd name="connsiteY37" fmla="*/ 3432554 h 6879321"/>
              <a:gd name="connsiteX38" fmla="*/ 5206927 w 6116569"/>
              <a:gd name="connsiteY38" fmla="*/ 3599562 h 6879321"/>
              <a:gd name="connsiteX39" fmla="*/ 5301079 w 6116569"/>
              <a:gd name="connsiteY39" fmla="*/ 3723930 h 6879321"/>
              <a:gd name="connsiteX40" fmla="*/ 4507915 w 6116569"/>
              <a:gd name="connsiteY40" fmla="*/ 4306683 h 6879321"/>
              <a:gd name="connsiteX41" fmla="*/ 3982942 w 6116569"/>
              <a:gd name="connsiteY41" fmla="*/ 4587399 h 6879321"/>
              <a:gd name="connsiteX42" fmla="*/ 4185513 w 6116569"/>
              <a:gd name="connsiteY42" fmla="*/ 4541205 h 6879321"/>
              <a:gd name="connsiteX43" fmla="*/ 5212633 w 6116569"/>
              <a:gd name="connsiteY43" fmla="*/ 4455924 h 6879321"/>
              <a:gd name="connsiteX44" fmla="*/ 5312492 w 6116569"/>
              <a:gd name="connsiteY44" fmla="*/ 4473691 h 6879321"/>
              <a:gd name="connsiteX45" fmla="*/ 4596361 w 6116569"/>
              <a:gd name="connsiteY45" fmla="*/ 4818368 h 6879321"/>
              <a:gd name="connsiteX46" fmla="*/ 4873113 w 6116569"/>
              <a:gd name="connsiteY46" fmla="*/ 4885882 h 6879321"/>
              <a:gd name="connsiteX47" fmla="*/ 4935881 w 6116569"/>
              <a:gd name="connsiteY47" fmla="*/ 4914309 h 6879321"/>
              <a:gd name="connsiteX48" fmla="*/ 4873113 w 6116569"/>
              <a:gd name="connsiteY48" fmla="*/ 5003143 h 6879321"/>
              <a:gd name="connsiteX49" fmla="*/ 4721898 w 6116569"/>
              <a:gd name="connsiteY49" fmla="*/ 5095530 h 6879321"/>
              <a:gd name="connsiteX50" fmla="*/ 5132745 w 6116569"/>
              <a:gd name="connsiteY50" fmla="*/ 4949842 h 6879321"/>
              <a:gd name="connsiteX51" fmla="*/ 5101362 w 6116569"/>
              <a:gd name="connsiteY51" fmla="*/ 5081317 h 6879321"/>
              <a:gd name="connsiteX52" fmla="*/ 5138452 w 6116569"/>
              <a:gd name="connsiteY52" fmla="*/ 5198578 h 6879321"/>
              <a:gd name="connsiteX53" fmla="*/ 4904497 w 6116569"/>
              <a:gd name="connsiteY53" fmla="*/ 5362033 h 6879321"/>
              <a:gd name="connsiteX54" fmla="*/ 4579242 w 6116569"/>
              <a:gd name="connsiteY54" fmla="*/ 5674729 h 6879321"/>
              <a:gd name="connsiteX55" fmla="*/ 4253988 w 6116569"/>
              <a:gd name="connsiteY55" fmla="*/ 5884379 h 6879321"/>
              <a:gd name="connsiteX56" fmla="*/ 3985795 w 6116569"/>
              <a:gd name="connsiteY56" fmla="*/ 6069153 h 6879321"/>
              <a:gd name="connsiteX57" fmla="*/ 4231163 w 6116569"/>
              <a:gd name="connsiteY57" fmla="*/ 6030066 h 6879321"/>
              <a:gd name="connsiteX58" fmla="*/ 3814609 w 6116569"/>
              <a:gd name="connsiteY58" fmla="*/ 6317889 h 6879321"/>
              <a:gd name="connsiteX59" fmla="*/ 3751840 w 6116569"/>
              <a:gd name="connsiteY59" fmla="*/ 6339209 h 6879321"/>
              <a:gd name="connsiteX60" fmla="*/ 3089919 w 6116569"/>
              <a:gd name="connsiteY60" fmla="*/ 6563071 h 6879321"/>
              <a:gd name="connsiteX61" fmla="*/ 2961529 w 6116569"/>
              <a:gd name="connsiteY61" fmla="*/ 6662566 h 6879321"/>
              <a:gd name="connsiteX62" fmla="*/ 3107038 w 6116569"/>
              <a:gd name="connsiteY62" fmla="*/ 6673226 h 6879321"/>
              <a:gd name="connsiteX63" fmla="*/ 3594919 w 6116569"/>
              <a:gd name="connsiteY63" fmla="*/ 6591499 h 6879321"/>
              <a:gd name="connsiteX64" fmla="*/ 3261106 w 6116569"/>
              <a:gd name="connsiteY64" fmla="*/ 6726527 h 6879321"/>
              <a:gd name="connsiteX65" fmla="*/ 3620597 w 6116569"/>
              <a:gd name="connsiteY65" fmla="*/ 6740740 h 6879321"/>
              <a:gd name="connsiteX66" fmla="*/ 3703337 w 6116569"/>
              <a:gd name="connsiteY66" fmla="*/ 6826020 h 6879321"/>
              <a:gd name="connsiteX67" fmla="*/ 3689072 w 6116569"/>
              <a:gd name="connsiteY67" fmla="*/ 6879321 h 6879321"/>
              <a:gd name="connsiteX68" fmla="*/ 0 w 6116569"/>
              <a:gd name="connsiteY68" fmla="*/ 6879321 h 6879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Graphic 5" descr="Question mark">
            <a:extLst>
              <a:ext uri="{FF2B5EF4-FFF2-40B4-BE49-F238E27FC236}">
                <a16:creationId xmlns:a16="http://schemas.microsoft.com/office/drawing/2014/main" id="{37BB6823-48D5-D574-A1EE-B3AD8C2175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1134" y="1918107"/>
            <a:ext cx="3195204" cy="3195204"/>
          </a:xfrm>
          <a:prstGeom prst="rect">
            <a:avLst/>
          </a:prstGeom>
        </p:spPr>
      </p:pic>
      <p:graphicFrame>
        <p:nvGraphicFramePr>
          <p:cNvPr id="13" name="TextBox 1">
            <a:extLst>
              <a:ext uri="{FF2B5EF4-FFF2-40B4-BE49-F238E27FC236}">
                <a16:creationId xmlns:a16="http://schemas.microsoft.com/office/drawing/2014/main" id="{F6D3DFF0-00C8-8F06-761E-88170B39CD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36530982"/>
              </p:ext>
            </p:extLst>
          </p:nvPr>
        </p:nvGraphicFramePr>
        <p:xfrm>
          <a:off x="4566557" y="646685"/>
          <a:ext cx="7292778" cy="5520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1771654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70DFA0FD-AB28-4B25-B870-4D2BBC35BA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Close up of green clovers">
            <a:extLst>
              <a:ext uri="{FF2B5EF4-FFF2-40B4-BE49-F238E27FC236}">
                <a16:creationId xmlns:a16="http://schemas.microsoft.com/office/drawing/2014/main" id="{D63E1D79-7182-4BF3-AA36-CF5F8A5B07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15632" r="22131" b="-1"/>
          <a:stretch/>
        </p:blipFill>
        <p:spPr>
          <a:xfrm>
            <a:off x="5856111" y="-103404"/>
            <a:ext cx="6394152" cy="685799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0D628DFB-9CD1-4E2B-8B44-9FDF7E80F6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579564" y="0"/>
            <a:ext cx="6648564" cy="6858000"/>
            <a:chOff x="5705128" y="0"/>
            <a:chExt cx="6648564" cy="6858000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CB07514-66C4-498E-85FA-6CCDFB2531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8018" y="0"/>
              <a:ext cx="6485674" cy="6858000"/>
            </a:xfrm>
            <a:custGeom>
              <a:avLst/>
              <a:gdLst>
                <a:gd name="connsiteX0" fmla="*/ 1720317 w 6237794"/>
                <a:gd name="connsiteY0" fmla="*/ 0 h 6858000"/>
                <a:gd name="connsiteX1" fmla="*/ 2433560 w 6237794"/>
                <a:gd name="connsiteY1" fmla="*/ 0 h 6858000"/>
                <a:gd name="connsiteX2" fmla="*/ 2351473 w 6237794"/>
                <a:gd name="connsiteY2" fmla="*/ 41605 h 6858000"/>
                <a:gd name="connsiteX3" fmla="*/ 1473152 w 6237794"/>
                <a:gd name="connsiteY3" fmla="*/ 667521 h 6858000"/>
                <a:gd name="connsiteX4" fmla="*/ 982876 w 6237794"/>
                <a:gd name="connsiteY4" fmla="*/ 1193803 h 6858000"/>
                <a:gd name="connsiteX5" fmla="*/ 595242 w 6237794"/>
                <a:gd name="connsiteY5" fmla="*/ 1798192 h 6858000"/>
                <a:gd name="connsiteX6" fmla="*/ 332174 w 6237794"/>
                <a:gd name="connsiteY6" fmla="*/ 2466315 h 6858000"/>
                <a:gd name="connsiteX7" fmla="*/ 236500 w 6237794"/>
                <a:gd name="connsiteY7" fmla="*/ 3178573 h 6858000"/>
                <a:gd name="connsiteX8" fmla="*/ 276860 w 6237794"/>
                <a:gd name="connsiteY8" fmla="*/ 3527298 h 6858000"/>
                <a:gd name="connsiteX9" fmla="*/ 396054 w 6237794"/>
                <a:gd name="connsiteY9" fmla="*/ 3853520 h 6858000"/>
                <a:gd name="connsiteX10" fmla="*/ 479243 w 6237794"/>
                <a:gd name="connsiteY10" fmla="*/ 4007121 h 6858000"/>
                <a:gd name="connsiteX11" fmla="*/ 574772 w 6237794"/>
                <a:gd name="connsiteY11" fmla="*/ 4155787 h 6858000"/>
                <a:gd name="connsiteX12" fmla="*/ 795447 w 6237794"/>
                <a:gd name="connsiteY12" fmla="*/ 4443100 h 6858000"/>
                <a:gd name="connsiteX13" fmla="*/ 1034270 w 6237794"/>
                <a:gd name="connsiteY13" fmla="*/ 4732591 h 6858000"/>
                <a:gd name="connsiteX14" fmla="*/ 1153028 w 6237794"/>
                <a:gd name="connsiteY14" fmla="*/ 4883725 h 6858000"/>
                <a:gd name="connsiteX15" fmla="*/ 1210084 w 6237794"/>
                <a:gd name="connsiteY15" fmla="*/ 4957912 h 6858000"/>
                <a:gd name="connsiteX16" fmla="*/ 1265979 w 6237794"/>
                <a:gd name="connsiteY16" fmla="*/ 5028906 h 6858000"/>
                <a:gd name="connsiteX17" fmla="*/ 1746238 w 6237794"/>
                <a:gd name="connsiteY17" fmla="*/ 5553590 h 6858000"/>
                <a:gd name="connsiteX18" fmla="*/ 2001611 w 6237794"/>
                <a:gd name="connsiteY18" fmla="*/ 5789654 h 6858000"/>
                <a:gd name="connsiteX19" fmla="*/ 2269035 w 6237794"/>
                <a:gd name="connsiteY19" fmla="*/ 6007280 h 6858000"/>
                <a:gd name="connsiteX20" fmla="*/ 2866455 w 6237794"/>
                <a:gd name="connsiteY20" fmla="*/ 6351505 h 6858000"/>
                <a:gd name="connsiteX21" fmla="*/ 3200661 w 6237794"/>
                <a:gd name="connsiteY21" fmla="*/ 6448777 h 6858000"/>
                <a:gd name="connsiteX22" fmla="*/ 3286318 w 6237794"/>
                <a:gd name="connsiteY22" fmla="*/ 6465908 h 6858000"/>
                <a:gd name="connsiteX23" fmla="*/ 3372701 w 6237794"/>
                <a:gd name="connsiteY23" fmla="*/ 6480281 h 6858000"/>
                <a:gd name="connsiteX24" fmla="*/ 3547063 w 6237794"/>
                <a:gd name="connsiteY24" fmla="*/ 6500896 h 6858000"/>
                <a:gd name="connsiteX25" fmla="*/ 3634753 w 6237794"/>
                <a:gd name="connsiteY25" fmla="*/ 6507575 h 6858000"/>
                <a:gd name="connsiteX26" fmla="*/ 3722733 w 6237794"/>
                <a:gd name="connsiteY26" fmla="*/ 6512221 h 6858000"/>
                <a:gd name="connsiteX27" fmla="*/ 3811003 w 6237794"/>
                <a:gd name="connsiteY27" fmla="*/ 6514253 h 6858000"/>
                <a:gd name="connsiteX28" fmla="*/ 3899418 w 6237794"/>
                <a:gd name="connsiteY28" fmla="*/ 6513817 h 6858000"/>
                <a:gd name="connsiteX29" fmla="*/ 3943698 w 6237794"/>
                <a:gd name="connsiteY29" fmla="*/ 6513381 h 6858000"/>
                <a:gd name="connsiteX30" fmla="*/ 3986381 w 6237794"/>
                <a:gd name="connsiteY30" fmla="*/ 6511495 h 6858000"/>
                <a:gd name="connsiteX31" fmla="*/ 4028919 w 6237794"/>
                <a:gd name="connsiteY31" fmla="*/ 6509317 h 6858000"/>
                <a:gd name="connsiteX32" fmla="*/ 4071312 w 6237794"/>
                <a:gd name="connsiteY32" fmla="*/ 6505833 h 6858000"/>
                <a:gd name="connsiteX33" fmla="*/ 4239432 w 6237794"/>
                <a:gd name="connsiteY33" fmla="*/ 6485072 h 6858000"/>
                <a:gd name="connsiteX34" fmla="*/ 4879826 w 6237794"/>
                <a:gd name="connsiteY34" fmla="*/ 6274849 h 6858000"/>
                <a:gd name="connsiteX35" fmla="*/ 5471439 w 6237794"/>
                <a:gd name="connsiteY35" fmla="*/ 5906235 h 6858000"/>
                <a:gd name="connsiteX36" fmla="*/ 5614877 w 6237794"/>
                <a:gd name="connsiteY36" fmla="*/ 5797930 h 6858000"/>
                <a:gd name="connsiteX37" fmla="*/ 5758316 w 6237794"/>
                <a:gd name="connsiteY37" fmla="*/ 5685995 h 6858000"/>
                <a:gd name="connsiteX38" fmla="*/ 6048824 w 6237794"/>
                <a:gd name="connsiteY38" fmla="*/ 5453705 h 6858000"/>
                <a:gd name="connsiteX39" fmla="*/ 6237794 w 6237794"/>
                <a:gd name="connsiteY39" fmla="*/ 5308644 h 6858000"/>
                <a:gd name="connsiteX40" fmla="*/ 6237794 w 6237794"/>
                <a:gd name="connsiteY40" fmla="*/ 6081399 h 6858000"/>
                <a:gd name="connsiteX41" fmla="*/ 6123011 w 6237794"/>
                <a:gd name="connsiteY41" fmla="*/ 6166399 h 6858000"/>
                <a:gd name="connsiteX42" fmla="*/ 5965925 w 6237794"/>
                <a:gd name="connsiteY42" fmla="*/ 6278479 h 6858000"/>
                <a:gd name="connsiteX43" fmla="*/ 5803903 w 6237794"/>
                <a:gd name="connsiteY43" fmla="*/ 6387364 h 6858000"/>
                <a:gd name="connsiteX44" fmla="*/ 5463744 w 6237794"/>
                <a:gd name="connsiteY44" fmla="*/ 6591780 h 6858000"/>
                <a:gd name="connsiteX45" fmla="*/ 5097888 w 6237794"/>
                <a:gd name="connsiteY45" fmla="*/ 6765562 h 6858000"/>
                <a:gd name="connsiteX46" fmla="*/ 4905602 w 6237794"/>
                <a:gd name="connsiteY46" fmla="*/ 6836446 h 6858000"/>
                <a:gd name="connsiteX47" fmla="*/ 4831447 w 6237794"/>
                <a:gd name="connsiteY47" fmla="*/ 6858000 h 6858000"/>
                <a:gd name="connsiteX48" fmla="*/ 3036485 w 6237794"/>
                <a:gd name="connsiteY48" fmla="*/ 6858000 h 6858000"/>
                <a:gd name="connsiteX49" fmla="*/ 2911533 w 6237794"/>
                <a:gd name="connsiteY49" fmla="*/ 6825558 h 6858000"/>
                <a:gd name="connsiteX50" fmla="*/ 2719386 w 6237794"/>
                <a:gd name="connsiteY50" fmla="*/ 6767158 h 6858000"/>
                <a:gd name="connsiteX51" fmla="*/ 1980415 w 6237794"/>
                <a:gd name="connsiteY51" fmla="*/ 6440210 h 6858000"/>
                <a:gd name="connsiteX52" fmla="*/ 1357588 w 6237794"/>
                <a:gd name="connsiteY52" fmla="*/ 5931206 h 6858000"/>
                <a:gd name="connsiteX53" fmla="*/ 1105118 w 6237794"/>
                <a:gd name="connsiteY53" fmla="*/ 5624874 h 6858000"/>
                <a:gd name="connsiteX54" fmla="*/ 884588 w 6237794"/>
                <a:gd name="connsiteY54" fmla="*/ 5300539 h 6858000"/>
                <a:gd name="connsiteX55" fmla="*/ 833049 w 6237794"/>
                <a:gd name="connsiteY55" fmla="*/ 5217931 h 6858000"/>
                <a:gd name="connsiteX56" fmla="*/ 783833 w 6237794"/>
                <a:gd name="connsiteY56" fmla="*/ 5137791 h 6858000"/>
                <a:gd name="connsiteX57" fmla="*/ 686706 w 6237794"/>
                <a:gd name="connsiteY57" fmla="*/ 4982447 h 6858000"/>
                <a:gd name="connsiteX58" fmla="*/ 485485 w 6237794"/>
                <a:gd name="connsiteY58" fmla="*/ 4665082 h 6858000"/>
                <a:gd name="connsiteX59" fmla="*/ 289055 w 6237794"/>
                <a:gd name="connsiteY59" fmla="*/ 4329568 h 6858000"/>
                <a:gd name="connsiteX60" fmla="*/ 200495 w 6237794"/>
                <a:gd name="connsiteY60" fmla="*/ 4151721 h 6858000"/>
                <a:gd name="connsiteX61" fmla="*/ 125291 w 6237794"/>
                <a:gd name="connsiteY61" fmla="*/ 3965600 h 6858000"/>
                <a:gd name="connsiteX62" fmla="*/ 67654 w 6237794"/>
                <a:gd name="connsiteY62" fmla="*/ 3772509 h 6858000"/>
                <a:gd name="connsiteX63" fmla="*/ 46168 w 6237794"/>
                <a:gd name="connsiteY63" fmla="*/ 3674076 h 6858000"/>
                <a:gd name="connsiteX64" fmla="*/ 36731 w 6237794"/>
                <a:gd name="connsiteY64" fmla="*/ 3624714 h 6858000"/>
                <a:gd name="connsiteX65" fmla="*/ 28891 w 6237794"/>
                <a:gd name="connsiteY65" fmla="*/ 3575208 h 6858000"/>
                <a:gd name="connsiteX66" fmla="*/ 0 w 6237794"/>
                <a:gd name="connsiteY66" fmla="*/ 3178573 h 6858000"/>
                <a:gd name="connsiteX67" fmla="*/ 80575 w 6237794"/>
                <a:gd name="connsiteY67" fmla="*/ 2405774 h 6858000"/>
                <a:gd name="connsiteX68" fmla="*/ 322737 w 6237794"/>
                <a:gd name="connsiteY68" fmla="*/ 1665351 h 6858000"/>
                <a:gd name="connsiteX69" fmla="*/ 1230700 w 6237794"/>
                <a:gd name="connsiteY69" fmla="*/ 407938 h 6858000"/>
                <a:gd name="connsiteX70" fmla="*/ 1521825 w 6237794"/>
                <a:gd name="connsiteY70" fmla="*/ 14944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6237794" h="6858000">
                  <a:moveTo>
                    <a:pt x="1720317" y="0"/>
                  </a:moveTo>
                  <a:lnTo>
                    <a:pt x="2433560" y="0"/>
                  </a:lnTo>
                  <a:lnTo>
                    <a:pt x="2351473" y="41605"/>
                  </a:lnTo>
                  <a:cubicBezTo>
                    <a:pt x="2036528" y="216271"/>
                    <a:pt x="1740794" y="426339"/>
                    <a:pt x="1473152" y="667521"/>
                  </a:cubicBezTo>
                  <a:cubicBezTo>
                    <a:pt x="1295305" y="828818"/>
                    <a:pt x="1130525" y="1004777"/>
                    <a:pt x="982876" y="1193803"/>
                  </a:cubicBezTo>
                  <a:cubicBezTo>
                    <a:pt x="834936" y="1382538"/>
                    <a:pt x="704418" y="1584921"/>
                    <a:pt x="595242" y="1798192"/>
                  </a:cubicBezTo>
                  <a:cubicBezTo>
                    <a:pt x="486066" y="2011317"/>
                    <a:pt x="395183" y="2234461"/>
                    <a:pt x="332174" y="2466315"/>
                  </a:cubicBezTo>
                  <a:cubicBezTo>
                    <a:pt x="269166" y="2697588"/>
                    <a:pt x="236355" y="2938008"/>
                    <a:pt x="236500" y="3178573"/>
                  </a:cubicBezTo>
                  <a:cubicBezTo>
                    <a:pt x="237807" y="3296751"/>
                    <a:pt x="249421" y="3414057"/>
                    <a:pt x="276860" y="3527298"/>
                  </a:cubicBezTo>
                  <a:cubicBezTo>
                    <a:pt x="303864" y="3640684"/>
                    <a:pt x="345821" y="3749135"/>
                    <a:pt x="396054" y="3853520"/>
                  </a:cubicBezTo>
                  <a:cubicBezTo>
                    <a:pt x="421461" y="3905640"/>
                    <a:pt x="449626" y="3956743"/>
                    <a:pt x="479243" y="4007121"/>
                  </a:cubicBezTo>
                  <a:cubicBezTo>
                    <a:pt x="509295" y="4057354"/>
                    <a:pt x="541380" y="4106861"/>
                    <a:pt x="574772" y="4155787"/>
                  </a:cubicBezTo>
                  <a:cubicBezTo>
                    <a:pt x="642426" y="4253348"/>
                    <a:pt x="717630" y="4348007"/>
                    <a:pt x="795447" y="4443100"/>
                  </a:cubicBezTo>
                  <a:cubicBezTo>
                    <a:pt x="873264" y="4538339"/>
                    <a:pt x="954565" y="4633577"/>
                    <a:pt x="1034270" y="4732591"/>
                  </a:cubicBezTo>
                  <a:cubicBezTo>
                    <a:pt x="1074195" y="4781952"/>
                    <a:pt x="1113684" y="4832476"/>
                    <a:pt x="1153028" y="4883725"/>
                  </a:cubicBezTo>
                  <a:lnTo>
                    <a:pt x="1210084" y="4957912"/>
                  </a:lnTo>
                  <a:cubicBezTo>
                    <a:pt x="1228813" y="4981576"/>
                    <a:pt x="1246670" y="5005822"/>
                    <a:pt x="1265979" y="5028906"/>
                  </a:cubicBezTo>
                  <a:cubicBezTo>
                    <a:pt x="1416677" y="5216770"/>
                    <a:pt x="1580151" y="5389681"/>
                    <a:pt x="1746238" y="5553590"/>
                  </a:cubicBezTo>
                  <a:cubicBezTo>
                    <a:pt x="1829717" y="5635182"/>
                    <a:pt x="1914648" y="5714015"/>
                    <a:pt x="2001611" y="5789654"/>
                  </a:cubicBezTo>
                  <a:cubicBezTo>
                    <a:pt x="2088575" y="5865293"/>
                    <a:pt x="2177135" y="5938465"/>
                    <a:pt x="2269035" y="6007280"/>
                  </a:cubicBezTo>
                  <a:cubicBezTo>
                    <a:pt x="2452108" y="6145202"/>
                    <a:pt x="2649554" y="6268461"/>
                    <a:pt x="2866455" y="6351505"/>
                  </a:cubicBezTo>
                  <a:cubicBezTo>
                    <a:pt x="2974615" y="6393027"/>
                    <a:pt x="3086694" y="6424821"/>
                    <a:pt x="3200661" y="6448777"/>
                  </a:cubicBezTo>
                  <a:cubicBezTo>
                    <a:pt x="3229262" y="6454438"/>
                    <a:pt x="3257572" y="6460971"/>
                    <a:pt x="3286318" y="6465908"/>
                  </a:cubicBezTo>
                  <a:lnTo>
                    <a:pt x="3372701" y="6480281"/>
                  </a:lnTo>
                  <a:cubicBezTo>
                    <a:pt x="3430628" y="6487975"/>
                    <a:pt x="3488556" y="6496106"/>
                    <a:pt x="3547063" y="6500896"/>
                  </a:cubicBezTo>
                  <a:cubicBezTo>
                    <a:pt x="3576245" y="6503654"/>
                    <a:pt x="3605426" y="6506268"/>
                    <a:pt x="3634753" y="6507575"/>
                  </a:cubicBezTo>
                  <a:cubicBezTo>
                    <a:pt x="3664079" y="6509026"/>
                    <a:pt x="3693261" y="6511350"/>
                    <a:pt x="3722733" y="6512221"/>
                  </a:cubicBezTo>
                  <a:lnTo>
                    <a:pt x="3811003" y="6514253"/>
                  </a:lnTo>
                  <a:cubicBezTo>
                    <a:pt x="3840329" y="6514979"/>
                    <a:pt x="3869946" y="6513963"/>
                    <a:pt x="3899418" y="6513817"/>
                  </a:cubicBezTo>
                  <a:lnTo>
                    <a:pt x="3943698" y="6513381"/>
                  </a:lnTo>
                  <a:cubicBezTo>
                    <a:pt x="3958071" y="6512946"/>
                    <a:pt x="3972154" y="6512075"/>
                    <a:pt x="3986381" y="6511495"/>
                  </a:cubicBezTo>
                  <a:cubicBezTo>
                    <a:pt x="4000609" y="6510768"/>
                    <a:pt x="4014837" y="6510333"/>
                    <a:pt x="4028919" y="6509317"/>
                  </a:cubicBezTo>
                  <a:lnTo>
                    <a:pt x="4071312" y="6505833"/>
                  </a:lnTo>
                  <a:cubicBezTo>
                    <a:pt x="4127788" y="6501332"/>
                    <a:pt x="4183828" y="6493782"/>
                    <a:pt x="4239432" y="6485072"/>
                  </a:cubicBezTo>
                  <a:cubicBezTo>
                    <a:pt x="4461994" y="6448195"/>
                    <a:pt x="4675992" y="6376041"/>
                    <a:pt x="4879826" y="6274849"/>
                  </a:cubicBezTo>
                  <a:cubicBezTo>
                    <a:pt x="5084386" y="6174820"/>
                    <a:pt x="5279074" y="6046770"/>
                    <a:pt x="5471439" y="5906235"/>
                  </a:cubicBezTo>
                  <a:cubicBezTo>
                    <a:pt x="5519494" y="5871246"/>
                    <a:pt x="5567258" y="5834806"/>
                    <a:pt x="5614877" y="5797930"/>
                  </a:cubicBezTo>
                  <a:cubicBezTo>
                    <a:pt x="5662787" y="5761199"/>
                    <a:pt x="5710551" y="5723887"/>
                    <a:pt x="5758316" y="5685995"/>
                  </a:cubicBezTo>
                  <a:lnTo>
                    <a:pt x="6048824" y="5453705"/>
                  </a:lnTo>
                  <a:lnTo>
                    <a:pt x="6237794" y="5308644"/>
                  </a:lnTo>
                  <a:lnTo>
                    <a:pt x="6237794" y="6081399"/>
                  </a:lnTo>
                  <a:lnTo>
                    <a:pt x="6123011" y="6166399"/>
                  </a:lnTo>
                  <a:cubicBezTo>
                    <a:pt x="6071326" y="6204001"/>
                    <a:pt x="6019061" y="6241458"/>
                    <a:pt x="5965925" y="6278479"/>
                  </a:cubicBezTo>
                  <a:cubicBezTo>
                    <a:pt x="5912644" y="6315210"/>
                    <a:pt x="5858927" y="6351650"/>
                    <a:pt x="5803903" y="6387364"/>
                  </a:cubicBezTo>
                  <a:cubicBezTo>
                    <a:pt x="5694437" y="6458938"/>
                    <a:pt x="5581486" y="6528335"/>
                    <a:pt x="5463744" y="6591780"/>
                  </a:cubicBezTo>
                  <a:cubicBezTo>
                    <a:pt x="5346147" y="6655514"/>
                    <a:pt x="5224486" y="6714748"/>
                    <a:pt x="5097888" y="6765562"/>
                  </a:cubicBezTo>
                  <a:cubicBezTo>
                    <a:pt x="5034879" y="6791332"/>
                    <a:pt x="4970700" y="6815005"/>
                    <a:pt x="4905602" y="6836446"/>
                  </a:cubicBezTo>
                  <a:lnTo>
                    <a:pt x="4831447" y="6858000"/>
                  </a:lnTo>
                  <a:lnTo>
                    <a:pt x="3036485" y="6858000"/>
                  </a:lnTo>
                  <a:lnTo>
                    <a:pt x="2911533" y="6825558"/>
                  </a:lnTo>
                  <a:cubicBezTo>
                    <a:pt x="2847182" y="6807410"/>
                    <a:pt x="2783121" y="6787919"/>
                    <a:pt x="2719386" y="6767158"/>
                  </a:cubicBezTo>
                  <a:cubicBezTo>
                    <a:pt x="2464884" y="6683389"/>
                    <a:pt x="2213285" y="6579149"/>
                    <a:pt x="1980415" y="6440210"/>
                  </a:cubicBezTo>
                  <a:cubicBezTo>
                    <a:pt x="1747399" y="6301563"/>
                    <a:pt x="1539355" y="6125749"/>
                    <a:pt x="1357588" y="5931206"/>
                  </a:cubicBezTo>
                  <a:cubicBezTo>
                    <a:pt x="1266269" y="5834080"/>
                    <a:pt x="1183226" y="5730711"/>
                    <a:pt x="1105118" y="5624874"/>
                  </a:cubicBezTo>
                  <a:cubicBezTo>
                    <a:pt x="1027446" y="5518601"/>
                    <a:pt x="953549" y="5410732"/>
                    <a:pt x="884588" y="5300539"/>
                  </a:cubicBezTo>
                  <a:cubicBezTo>
                    <a:pt x="866876" y="5273245"/>
                    <a:pt x="850180" y="5245516"/>
                    <a:pt x="833049" y="5217931"/>
                  </a:cubicBezTo>
                  <a:lnTo>
                    <a:pt x="783833" y="5137791"/>
                  </a:lnTo>
                  <a:cubicBezTo>
                    <a:pt x="752328" y="5085962"/>
                    <a:pt x="719662" y="5034567"/>
                    <a:pt x="686706" y="4982447"/>
                  </a:cubicBezTo>
                  <a:lnTo>
                    <a:pt x="485485" y="4665082"/>
                  </a:lnTo>
                  <a:cubicBezTo>
                    <a:pt x="417976" y="4556922"/>
                    <a:pt x="351338" y="4445568"/>
                    <a:pt x="289055" y="4329568"/>
                  </a:cubicBezTo>
                  <a:cubicBezTo>
                    <a:pt x="257987" y="4271496"/>
                    <a:pt x="227934" y="4212408"/>
                    <a:pt x="200495" y="4151721"/>
                  </a:cubicBezTo>
                  <a:cubicBezTo>
                    <a:pt x="173201" y="4090891"/>
                    <a:pt x="147794" y="4028898"/>
                    <a:pt x="125291" y="3965600"/>
                  </a:cubicBezTo>
                  <a:cubicBezTo>
                    <a:pt x="103224" y="3902155"/>
                    <a:pt x="83624" y="3837840"/>
                    <a:pt x="67654" y="3772509"/>
                  </a:cubicBezTo>
                  <a:cubicBezTo>
                    <a:pt x="60105" y="3739843"/>
                    <a:pt x="52410" y="3707032"/>
                    <a:pt x="46168" y="3674076"/>
                  </a:cubicBezTo>
                  <a:lnTo>
                    <a:pt x="36731" y="3624714"/>
                  </a:lnTo>
                  <a:lnTo>
                    <a:pt x="28891" y="3575208"/>
                  </a:lnTo>
                  <a:cubicBezTo>
                    <a:pt x="8566" y="3442948"/>
                    <a:pt x="0" y="3310252"/>
                    <a:pt x="0" y="3178573"/>
                  </a:cubicBezTo>
                  <a:cubicBezTo>
                    <a:pt x="726" y="2919425"/>
                    <a:pt x="27730" y="2660277"/>
                    <a:pt x="80575" y="2405774"/>
                  </a:cubicBezTo>
                  <a:cubicBezTo>
                    <a:pt x="133276" y="2151417"/>
                    <a:pt x="213997" y="1901996"/>
                    <a:pt x="322737" y="1665351"/>
                  </a:cubicBezTo>
                  <a:cubicBezTo>
                    <a:pt x="541235" y="1192061"/>
                    <a:pt x="857875" y="768568"/>
                    <a:pt x="1230700" y="407938"/>
                  </a:cubicBezTo>
                  <a:cubicBezTo>
                    <a:pt x="1324124" y="317781"/>
                    <a:pt x="1421323" y="231579"/>
                    <a:pt x="1521825" y="14944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3BFB38F-216C-4A75-8C1C-DAF998A5CB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698" y="0"/>
              <a:ext cx="6477994" cy="6858000"/>
            </a:xfrm>
            <a:custGeom>
              <a:avLst/>
              <a:gdLst>
                <a:gd name="connsiteX0" fmla="*/ 5634917 w 6230407"/>
                <a:gd name="connsiteY0" fmla="*/ 0 h 6858000"/>
                <a:gd name="connsiteX1" fmla="*/ 6230407 w 6230407"/>
                <a:gd name="connsiteY1" fmla="*/ 0 h 6858000"/>
                <a:gd name="connsiteX2" fmla="*/ 6230407 w 6230407"/>
                <a:gd name="connsiteY2" fmla="*/ 322046 h 6858000"/>
                <a:gd name="connsiteX3" fmla="*/ 6061915 w 6230407"/>
                <a:gd name="connsiteY3" fmla="*/ 206288 h 6858000"/>
                <a:gd name="connsiteX4" fmla="*/ 5814792 w 6230407"/>
                <a:gd name="connsiteY4" fmla="*/ 74312 h 6858000"/>
                <a:gd name="connsiteX5" fmla="*/ 5676576 w 6230407"/>
                <a:gd name="connsiteY5" fmla="*/ 15049 h 6858000"/>
                <a:gd name="connsiteX6" fmla="*/ 1821847 w 6230407"/>
                <a:gd name="connsiteY6" fmla="*/ 0 h 6858000"/>
                <a:gd name="connsiteX7" fmla="*/ 3449591 w 6230407"/>
                <a:gd name="connsiteY7" fmla="*/ 0 h 6858000"/>
                <a:gd name="connsiteX8" fmla="*/ 3354111 w 6230407"/>
                <a:gd name="connsiteY8" fmla="*/ 29819 h 6858000"/>
                <a:gd name="connsiteX9" fmla="*/ 3177287 w 6230407"/>
                <a:gd name="connsiteY9" fmla="*/ 93621 h 6858000"/>
                <a:gd name="connsiteX10" fmla="*/ 1915374 w 6230407"/>
                <a:gd name="connsiteY10" fmla="*/ 844207 h 6858000"/>
                <a:gd name="connsiteX11" fmla="*/ 1042545 w 6230407"/>
                <a:gd name="connsiteY11" fmla="*/ 1926532 h 6858000"/>
                <a:gd name="connsiteX12" fmla="*/ 726050 w 6230407"/>
                <a:gd name="connsiteY12" fmla="*/ 3186123 h 6858000"/>
                <a:gd name="connsiteX13" fmla="*/ 1249864 w 6230407"/>
                <a:gd name="connsiteY13" fmla="*/ 4355701 h 6858000"/>
                <a:gd name="connsiteX14" fmla="*/ 1513803 w 6230407"/>
                <a:gd name="connsiteY14" fmla="*/ 4726929 h 6858000"/>
                <a:gd name="connsiteX15" fmla="*/ 3990446 w 6230407"/>
                <a:gd name="connsiteY15" fmla="*/ 6178014 h 6858000"/>
                <a:gd name="connsiteX16" fmla="*/ 5870541 w 6230407"/>
                <a:gd name="connsiteY16" fmla="*/ 5285296 h 6858000"/>
                <a:gd name="connsiteX17" fmla="*/ 6099347 w 6230407"/>
                <a:gd name="connsiteY17" fmla="*/ 5108030 h 6858000"/>
                <a:gd name="connsiteX18" fmla="*/ 6230407 w 6230407"/>
                <a:gd name="connsiteY18" fmla="*/ 5006078 h 6858000"/>
                <a:gd name="connsiteX19" fmla="*/ 6230407 w 6230407"/>
                <a:gd name="connsiteY19" fmla="*/ 5924458 h 6858000"/>
                <a:gd name="connsiteX20" fmla="*/ 6056186 w 6230407"/>
                <a:gd name="connsiteY20" fmla="*/ 6058925 h 6858000"/>
                <a:gd name="connsiteX21" fmla="*/ 4500343 w 6230407"/>
                <a:gd name="connsiteY21" fmla="*/ 6854086 h 6858000"/>
                <a:gd name="connsiteX22" fmla="*/ 4476760 w 6230407"/>
                <a:gd name="connsiteY22" fmla="*/ 6858000 h 6858000"/>
                <a:gd name="connsiteX23" fmla="*/ 3391617 w 6230407"/>
                <a:gd name="connsiteY23" fmla="*/ 6858000 h 6858000"/>
                <a:gd name="connsiteX24" fmla="*/ 3242986 w 6230407"/>
                <a:gd name="connsiteY24" fmla="*/ 6833894 h 6858000"/>
                <a:gd name="connsiteX25" fmla="*/ 913044 w 6230407"/>
                <a:gd name="connsiteY25" fmla="*/ 5134452 h 6858000"/>
                <a:gd name="connsiteX26" fmla="*/ 0 w 6230407"/>
                <a:gd name="connsiteY26" fmla="*/ 3186123 h 6858000"/>
                <a:gd name="connsiteX27" fmla="*/ 1779764 w 6230407"/>
                <a:gd name="connsiteY27" fmla="*/ 2881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230407" h="6858000">
                  <a:moveTo>
                    <a:pt x="5634917" y="0"/>
                  </a:moveTo>
                  <a:lnTo>
                    <a:pt x="6230407" y="0"/>
                  </a:lnTo>
                  <a:lnTo>
                    <a:pt x="6230407" y="322046"/>
                  </a:lnTo>
                  <a:lnTo>
                    <a:pt x="6061915" y="206288"/>
                  </a:lnTo>
                  <a:cubicBezTo>
                    <a:pt x="5982213" y="157828"/>
                    <a:pt x="5899796" y="113801"/>
                    <a:pt x="5814792" y="74312"/>
                  </a:cubicBezTo>
                  <a:cubicBezTo>
                    <a:pt x="5769441" y="53261"/>
                    <a:pt x="5723362" y="33505"/>
                    <a:pt x="5676576" y="15049"/>
                  </a:cubicBezTo>
                  <a:close/>
                  <a:moveTo>
                    <a:pt x="1821847" y="0"/>
                  </a:moveTo>
                  <a:lnTo>
                    <a:pt x="3449591" y="0"/>
                  </a:lnTo>
                  <a:lnTo>
                    <a:pt x="3354111" y="29819"/>
                  </a:lnTo>
                  <a:cubicBezTo>
                    <a:pt x="3295072" y="49686"/>
                    <a:pt x="3236122" y="70955"/>
                    <a:pt x="3177287" y="93621"/>
                  </a:cubicBezTo>
                  <a:cubicBezTo>
                    <a:pt x="2718951" y="269871"/>
                    <a:pt x="2282682" y="529455"/>
                    <a:pt x="1915374" y="844207"/>
                  </a:cubicBezTo>
                  <a:cubicBezTo>
                    <a:pt x="1541678" y="1164331"/>
                    <a:pt x="1247976" y="1528591"/>
                    <a:pt x="1042545" y="1926532"/>
                  </a:cubicBezTo>
                  <a:cubicBezTo>
                    <a:pt x="832613" y="2333329"/>
                    <a:pt x="726050" y="2757113"/>
                    <a:pt x="726050" y="3186123"/>
                  </a:cubicBezTo>
                  <a:cubicBezTo>
                    <a:pt x="726050" y="3618181"/>
                    <a:pt x="896057" y="3870506"/>
                    <a:pt x="1249864" y="4355701"/>
                  </a:cubicBezTo>
                  <a:cubicBezTo>
                    <a:pt x="1335230" y="4472717"/>
                    <a:pt x="1423500" y="4593798"/>
                    <a:pt x="1513803" y="4726929"/>
                  </a:cubicBezTo>
                  <a:cubicBezTo>
                    <a:pt x="2203848" y="5744068"/>
                    <a:pt x="2944562" y="6178014"/>
                    <a:pt x="3990446" y="6178014"/>
                  </a:cubicBezTo>
                  <a:cubicBezTo>
                    <a:pt x="4676863" y="6178014"/>
                    <a:pt x="5180496" y="5824498"/>
                    <a:pt x="5870541" y="5285296"/>
                  </a:cubicBezTo>
                  <a:cubicBezTo>
                    <a:pt x="5947632" y="5225046"/>
                    <a:pt x="6024723" y="5165521"/>
                    <a:pt x="6099347" y="5108030"/>
                  </a:cubicBezTo>
                  <a:lnTo>
                    <a:pt x="6230407" y="5006078"/>
                  </a:lnTo>
                  <a:lnTo>
                    <a:pt x="6230407" y="5924458"/>
                  </a:lnTo>
                  <a:lnTo>
                    <a:pt x="6056186" y="6058925"/>
                  </a:lnTo>
                  <a:cubicBezTo>
                    <a:pt x="5577260" y="6421454"/>
                    <a:pt x="5092142" y="6735949"/>
                    <a:pt x="4500343" y="6854086"/>
                  </a:cubicBezTo>
                  <a:lnTo>
                    <a:pt x="4476760" y="6858000"/>
                  </a:lnTo>
                  <a:lnTo>
                    <a:pt x="3391617" y="6858000"/>
                  </a:lnTo>
                  <a:lnTo>
                    <a:pt x="3242986" y="6833894"/>
                  </a:lnTo>
                  <a:cubicBezTo>
                    <a:pt x="2233307" y="6634206"/>
                    <a:pt x="1512986" y="6018796"/>
                    <a:pt x="913044" y="5134452"/>
                  </a:cubicBezTo>
                  <a:cubicBezTo>
                    <a:pt x="469951" y="4481428"/>
                    <a:pt x="0" y="4033545"/>
                    <a:pt x="0" y="3186123"/>
                  </a:cubicBezTo>
                  <a:cubicBezTo>
                    <a:pt x="0" y="1915018"/>
                    <a:pt x="732545" y="779286"/>
                    <a:pt x="1779764" y="28818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DF24F7D-73CE-4EF0-86BC-1C1C4C5CB7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698" y="0"/>
              <a:ext cx="6477994" cy="6858000"/>
            </a:xfrm>
            <a:custGeom>
              <a:avLst/>
              <a:gdLst>
                <a:gd name="connsiteX0" fmla="*/ 5061392 w 6230408"/>
                <a:gd name="connsiteY0" fmla="*/ 0 h 6858000"/>
                <a:gd name="connsiteX1" fmla="*/ 6230408 w 6230408"/>
                <a:gd name="connsiteY1" fmla="*/ 0 h 6858000"/>
                <a:gd name="connsiteX2" fmla="*/ 6230408 w 6230408"/>
                <a:gd name="connsiteY2" fmla="*/ 502666 h 6858000"/>
                <a:gd name="connsiteX3" fmla="*/ 6204367 w 6230408"/>
                <a:gd name="connsiteY3" fmla="*/ 480166 h 6858000"/>
                <a:gd name="connsiteX4" fmla="*/ 5753525 w 6230408"/>
                <a:gd name="connsiteY4" fmla="*/ 205991 h 6858000"/>
                <a:gd name="connsiteX5" fmla="*/ 5205685 w 6230408"/>
                <a:gd name="connsiteY5" fmla="*/ 25948 h 6858000"/>
                <a:gd name="connsiteX6" fmla="*/ 1821847 w 6230408"/>
                <a:gd name="connsiteY6" fmla="*/ 0 h 6858000"/>
                <a:gd name="connsiteX7" fmla="*/ 4114919 w 6230408"/>
                <a:gd name="connsiteY7" fmla="*/ 0 h 6858000"/>
                <a:gd name="connsiteX8" fmla="*/ 4086206 w 6230408"/>
                <a:gd name="connsiteY8" fmla="*/ 3507 h 6858000"/>
                <a:gd name="connsiteX9" fmla="*/ 3229262 w 6230408"/>
                <a:gd name="connsiteY9" fmla="*/ 229075 h 6858000"/>
                <a:gd name="connsiteX10" fmla="*/ 2009741 w 6230408"/>
                <a:gd name="connsiteY10" fmla="*/ 954400 h 6858000"/>
                <a:gd name="connsiteX11" fmla="*/ 1171466 w 6230408"/>
                <a:gd name="connsiteY11" fmla="*/ 1993025 h 6858000"/>
                <a:gd name="connsiteX12" fmla="*/ 871086 w 6230408"/>
                <a:gd name="connsiteY12" fmla="*/ 3186123 h 6858000"/>
                <a:gd name="connsiteX13" fmla="*/ 1367025 w 6230408"/>
                <a:gd name="connsiteY13" fmla="*/ 4270190 h 6858000"/>
                <a:gd name="connsiteX14" fmla="*/ 1633868 w 6230408"/>
                <a:gd name="connsiteY14" fmla="*/ 4645483 h 6858000"/>
                <a:gd name="connsiteX15" fmla="*/ 2651877 w 6230408"/>
                <a:gd name="connsiteY15" fmla="*/ 5684689 h 6858000"/>
                <a:gd name="connsiteX16" fmla="*/ 3990301 w 6230408"/>
                <a:gd name="connsiteY16" fmla="*/ 6032833 h 6858000"/>
                <a:gd name="connsiteX17" fmla="*/ 4851225 w 6230408"/>
                <a:gd name="connsiteY17" fmla="*/ 5811141 h 6858000"/>
                <a:gd name="connsiteX18" fmla="*/ 5780965 w 6230408"/>
                <a:gd name="connsiteY18" fmla="*/ 5171038 h 6858000"/>
                <a:gd name="connsiteX19" fmla="*/ 6010496 w 6230408"/>
                <a:gd name="connsiteY19" fmla="*/ 4993191 h 6858000"/>
                <a:gd name="connsiteX20" fmla="*/ 6230408 w 6230408"/>
                <a:gd name="connsiteY20" fmla="*/ 4822117 h 6858000"/>
                <a:gd name="connsiteX21" fmla="*/ 6230408 w 6230408"/>
                <a:gd name="connsiteY21" fmla="*/ 5924457 h 6858000"/>
                <a:gd name="connsiteX22" fmla="*/ 6056186 w 6230408"/>
                <a:gd name="connsiteY22" fmla="*/ 6058925 h 6858000"/>
                <a:gd name="connsiteX23" fmla="*/ 4500343 w 6230408"/>
                <a:gd name="connsiteY23" fmla="*/ 6854086 h 6858000"/>
                <a:gd name="connsiteX24" fmla="*/ 4476760 w 6230408"/>
                <a:gd name="connsiteY24" fmla="*/ 6858000 h 6858000"/>
                <a:gd name="connsiteX25" fmla="*/ 3391617 w 6230408"/>
                <a:gd name="connsiteY25" fmla="*/ 6858000 h 6858000"/>
                <a:gd name="connsiteX26" fmla="*/ 3242986 w 6230408"/>
                <a:gd name="connsiteY26" fmla="*/ 6833894 h 6858000"/>
                <a:gd name="connsiteX27" fmla="*/ 913044 w 6230408"/>
                <a:gd name="connsiteY27" fmla="*/ 5134452 h 6858000"/>
                <a:gd name="connsiteX28" fmla="*/ 0 w 6230408"/>
                <a:gd name="connsiteY28" fmla="*/ 3186123 h 6858000"/>
                <a:gd name="connsiteX29" fmla="*/ 1779764 w 6230408"/>
                <a:gd name="connsiteY29" fmla="*/ 2881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230408" h="6858000">
                  <a:moveTo>
                    <a:pt x="5061392" y="0"/>
                  </a:moveTo>
                  <a:lnTo>
                    <a:pt x="6230408" y="0"/>
                  </a:lnTo>
                  <a:lnTo>
                    <a:pt x="6230408" y="502666"/>
                  </a:lnTo>
                  <a:lnTo>
                    <a:pt x="6204367" y="480166"/>
                  </a:lnTo>
                  <a:cubicBezTo>
                    <a:pt x="6064466" y="372115"/>
                    <a:pt x="5913877" y="280469"/>
                    <a:pt x="5753525" y="205991"/>
                  </a:cubicBezTo>
                  <a:cubicBezTo>
                    <a:pt x="5581848" y="126214"/>
                    <a:pt x="5398775" y="66109"/>
                    <a:pt x="5205685" y="25948"/>
                  </a:cubicBezTo>
                  <a:close/>
                  <a:moveTo>
                    <a:pt x="1821847" y="0"/>
                  </a:moveTo>
                  <a:lnTo>
                    <a:pt x="4114919" y="0"/>
                  </a:lnTo>
                  <a:lnTo>
                    <a:pt x="4086206" y="3507"/>
                  </a:lnTo>
                  <a:cubicBezTo>
                    <a:pt x="3798985" y="45364"/>
                    <a:pt x="3509190" y="121369"/>
                    <a:pt x="3229262" y="229075"/>
                  </a:cubicBezTo>
                  <a:cubicBezTo>
                    <a:pt x="2786315" y="399518"/>
                    <a:pt x="2364564" y="650390"/>
                    <a:pt x="2009741" y="954400"/>
                  </a:cubicBezTo>
                  <a:cubicBezTo>
                    <a:pt x="1655354" y="1257973"/>
                    <a:pt x="1365573" y="1617151"/>
                    <a:pt x="1171466" y="1993025"/>
                  </a:cubicBezTo>
                  <a:cubicBezTo>
                    <a:pt x="972132" y="2379061"/>
                    <a:pt x="871086" y="2780487"/>
                    <a:pt x="871086" y="3186123"/>
                  </a:cubicBezTo>
                  <a:cubicBezTo>
                    <a:pt x="871086" y="3573756"/>
                    <a:pt x="1023091" y="3798642"/>
                    <a:pt x="1367025" y="4270190"/>
                  </a:cubicBezTo>
                  <a:cubicBezTo>
                    <a:pt x="1453117" y="4388222"/>
                    <a:pt x="1542113" y="4510319"/>
                    <a:pt x="1633868" y="4645483"/>
                  </a:cubicBezTo>
                  <a:cubicBezTo>
                    <a:pt x="1958347" y="5123709"/>
                    <a:pt x="2291248" y="5463723"/>
                    <a:pt x="2651877" y="5684689"/>
                  </a:cubicBezTo>
                  <a:cubicBezTo>
                    <a:pt x="3034139" y="5919011"/>
                    <a:pt x="3472005" y="6032833"/>
                    <a:pt x="3990301" y="6032833"/>
                  </a:cubicBezTo>
                  <a:cubicBezTo>
                    <a:pt x="4284438" y="6032833"/>
                    <a:pt x="4557959" y="5962420"/>
                    <a:pt x="4851225" y="5811141"/>
                  </a:cubicBezTo>
                  <a:cubicBezTo>
                    <a:pt x="5152330" y="5655798"/>
                    <a:pt x="5450387" y="5429315"/>
                    <a:pt x="5780965" y="5171038"/>
                  </a:cubicBezTo>
                  <a:cubicBezTo>
                    <a:pt x="5858491" y="5110498"/>
                    <a:pt x="5935727" y="5050828"/>
                    <a:pt x="6010496" y="4993191"/>
                  </a:cubicBezTo>
                  <a:lnTo>
                    <a:pt x="6230408" y="4822117"/>
                  </a:lnTo>
                  <a:lnTo>
                    <a:pt x="6230408" y="5924457"/>
                  </a:lnTo>
                  <a:lnTo>
                    <a:pt x="6056186" y="6058925"/>
                  </a:lnTo>
                  <a:cubicBezTo>
                    <a:pt x="5577260" y="6421454"/>
                    <a:pt x="5092142" y="6735949"/>
                    <a:pt x="4500343" y="6854086"/>
                  </a:cubicBezTo>
                  <a:lnTo>
                    <a:pt x="4476760" y="6858000"/>
                  </a:lnTo>
                  <a:lnTo>
                    <a:pt x="3391617" y="6858000"/>
                  </a:lnTo>
                  <a:lnTo>
                    <a:pt x="3242986" y="6833894"/>
                  </a:lnTo>
                  <a:cubicBezTo>
                    <a:pt x="2233307" y="6634206"/>
                    <a:pt x="1512986" y="6018796"/>
                    <a:pt x="913044" y="5134452"/>
                  </a:cubicBezTo>
                  <a:cubicBezTo>
                    <a:pt x="469951" y="4481428"/>
                    <a:pt x="0" y="4033545"/>
                    <a:pt x="0" y="3186123"/>
                  </a:cubicBezTo>
                  <a:cubicBezTo>
                    <a:pt x="0" y="1915018"/>
                    <a:pt x="732545" y="779286"/>
                    <a:pt x="1779764" y="28818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24" name="Freeform: Shape 23">
              <a:extLst>
                <a:ext uri="{FF2B5EF4-FFF2-40B4-BE49-F238E27FC236}">
                  <a16:creationId xmlns:a16="http://schemas.microsoft.com/office/drawing/2014/main" id="{EC3445B6-9C0D-4865-BF68-CD74892D0E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05128" y="0"/>
              <a:ext cx="6648564" cy="6858000"/>
            </a:xfrm>
            <a:custGeom>
              <a:avLst/>
              <a:gdLst>
                <a:gd name="connsiteX0" fmla="*/ 1242460 w 6394458"/>
                <a:gd name="connsiteY0" fmla="*/ 0 h 6858000"/>
                <a:gd name="connsiteX1" fmla="*/ 2160732 w 6394458"/>
                <a:gd name="connsiteY1" fmla="*/ 0 h 6858000"/>
                <a:gd name="connsiteX2" fmla="*/ 2096124 w 6394458"/>
                <a:gd name="connsiteY2" fmla="*/ 41936 h 6858000"/>
                <a:gd name="connsiteX3" fmla="*/ 1942232 w 6394458"/>
                <a:gd name="connsiteY3" fmla="*/ 154451 h 6858000"/>
                <a:gd name="connsiteX4" fmla="*/ 1941942 w 6394458"/>
                <a:gd name="connsiteY4" fmla="*/ 154741 h 6858000"/>
                <a:gd name="connsiteX5" fmla="*/ 1941652 w 6394458"/>
                <a:gd name="connsiteY5" fmla="*/ 155032 h 6858000"/>
                <a:gd name="connsiteX6" fmla="*/ 1878498 w 6394458"/>
                <a:gd name="connsiteY6" fmla="*/ 203377 h 6858000"/>
                <a:gd name="connsiteX7" fmla="*/ 1865722 w 6394458"/>
                <a:gd name="connsiteY7" fmla="*/ 213395 h 6858000"/>
                <a:gd name="connsiteX8" fmla="*/ 1791679 w 6394458"/>
                <a:gd name="connsiteY8" fmla="*/ 272483 h 6858000"/>
                <a:gd name="connsiteX9" fmla="*/ 1503495 w 6394458"/>
                <a:gd name="connsiteY9" fmla="*/ 525389 h 6858000"/>
                <a:gd name="connsiteX10" fmla="*/ 990135 w 6394458"/>
                <a:gd name="connsiteY10" fmla="*/ 1098128 h 6858000"/>
                <a:gd name="connsiteX11" fmla="*/ 771637 w 6394458"/>
                <a:gd name="connsiteY11" fmla="*/ 1416800 h 6858000"/>
                <a:gd name="connsiteX12" fmla="*/ 585660 w 6394458"/>
                <a:gd name="connsiteY12" fmla="*/ 1756960 h 6858000"/>
                <a:gd name="connsiteX13" fmla="*/ 585515 w 6394458"/>
                <a:gd name="connsiteY13" fmla="*/ 1757395 h 6858000"/>
                <a:gd name="connsiteX14" fmla="*/ 585370 w 6394458"/>
                <a:gd name="connsiteY14" fmla="*/ 1757831 h 6858000"/>
                <a:gd name="connsiteX15" fmla="*/ 544574 w 6394458"/>
                <a:gd name="connsiteY15" fmla="*/ 1845230 h 6858000"/>
                <a:gd name="connsiteX16" fmla="*/ 524539 w 6394458"/>
                <a:gd name="connsiteY16" fmla="*/ 1889510 h 6858000"/>
                <a:gd name="connsiteX17" fmla="*/ 505666 w 6394458"/>
                <a:gd name="connsiteY17" fmla="*/ 1933935 h 6858000"/>
                <a:gd name="connsiteX18" fmla="*/ 502762 w 6394458"/>
                <a:gd name="connsiteY18" fmla="*/ 1940904 h 6858000"/>
                <a:gd name="connsiteX19" fmla="*/ 469661 w 6394458"/>
                <a:gd name="connsiteY19" fmla="*/ 2023512 h 6858000"/>
                <a:gd name="connsiteX20" fmla="*/ 456885 w 6394458"/>
                <a:gd name="connsiteY20" fmla="*/ 2057049 h 6858000"/>
                <a:gd name="connsiteX21" fmla="*/ 435688 w 6394458"/>
                <a:gd name="connsiteY21" fmla="*/ 2114395 h 6858000"/>
                <a:gd name="connsiteX22" fmla="*/ 435543 w 6394458"/>
                <a:gd name="connsiteY22" fmla="*/ 2114976 h 6858000"/>
                <a:gd name="connsiteX23" fmla="*/ 435253 w 6394458"/>
                <a:gd name="connsiteY23" fmla="*/ 2115557 h 6858000"/>
                <a:gd name="connsiteX24" fmla="*/ 324770 w 6394458"/>
                <a:gd name="connsiteY24" fmla="*/ 2488382 h 6858000"/>
                <a:gd name="connsiteX25" fmla="*/ 235338 w 6394458"/>
                <a:gd name="connsiteY25" fmla="*/ 3261036 h 6858000"/>
                <a:gd name="connsiteX26" fmla="*/ 272505 w 6394458"/>
                <a:gd name="connsiteY26" fmla="*/ 3641991 h 6858000"/>
                <a:gd name="connsiteX27" fmla="*/ 385891 w 6394458"/>
                <a:gd name="connsiteY27" fmla="*/ 4006104 h 6858000"/>
                <a:gd name="connsiteX28" fmla="*/ 386182 w 6394458"/>
                <a:gd name="connsiteY28" fmla="*/ 4006685 h 6858000"/>
                <a:gd name="connsiteX29" fmla="*/ 386472 w 6394458"/>
                <a:gd name="connsiteY29" fmla="*/ 4007266 h 6858000"/>
                <a:gd name="connsiteX30" fmla="*/ 413911 w 6394458"/>
                <a:gd name="connsiteY30" fmla="*/ 4068823 h 6858000"/>
                <a:gd name="connsiteX31" fmla="*/ 425380 w 6394458"/>
                <a:gd name="connsiteY31" fmla="*/ 4093794 h 6858000"/>
                <a:gd name="connsiteX32" fmla="*/ 435834 w 6394458"/>
                <a:gd name="connsiteY32" fmla="*/ 4114845 h 6858000"/>
                <a:gd name="connsiteX33" fmla="*/ 468644 w 6394458"/>
                <a:gd name="connsiteY33" fmla="*/ 4178435 h 6858000"/>
                <a:gd name="connsiteX34" fmla="*/ 468935 w 6394458"/>
                <a:gd name="connsiteY34" fmla="*/ 4179015 h 6858000"/>
                <a:gd name="connsiteX35" fmla="*/ 469225 w 6394458"/>
                <a:gd name="connsiteY35" fmla="*/ 4179596 h 6858000"/>
                <a:gd name="connsiteX36" fmla="*/ 566496 w 6394458"/>
                <a:gd name="connsiteY36" fmla="*/ 4345828 h 6858000"/>
                <a:gd name="connsiteX37" fmla="*/ 674366 w 6394458"/>
                <a:gd name="connsiteY37" fmla="*/ 4507124 h 6858000"/>
                <a:gd name="connsiteX38" fmla="*/ 790946 w 6394458"/>
                <a:gd name="connsiteY38" fmla="*/ 4665372 h 6858000"/>
                <a:gd name="connsiteX39" fmla="*/ 938015 w 6394458"/>
                <a:gd name="connsiteY39" fmla="*/ 4855559 h 6858000"/>
                <a:gd name="connsiteX40" fmla="*/ 1035286 w 6394458"/>
                <a:gd name="connsiteY40" fmla="*/ 4980269 h 6858000"/>
                <a:gd name="connsiteX41" fmla="*/ 1158254 w 6394458"/>
                <a:gd name="connsiteY41" fmla="*/ 5140985 h 6858000"/>
                <a:gd name="connsiteX42" fmla="*/ 1221118 w 6394458"/>
                <a:gd name="connsiteY42" fmla="*/ 5226351 h 6858000"/>
                <a:gd name="connsiteX43" fmla="*/ 1277448 w 6394458"/>
                <a:gd name="connsiteY43" fmla="*/ 5303007 h 6858000"/>
                <a:gd name="connsiteX44" fmla="*/ 1277739 w 6394458"/>
                <a:gd name="connsiteY44" fmla="*/ 5303297 h 6858000"/>
                <a:gd name="connsiteX45" fmla="*/ 1278029 w 6394458"/>
                <a:gd name="connsiteY45" fmla="*/ 5303588 h 6858000"/>
                <a:gd name="connsiteX46" fmla="*/ 1376607 w 6394458"/>
                <a:gd name="connsiteY46" fmla="*/ 5433525 h 6858000"/>
                <a:gd name="connsiteX47" fmla="*/ 1395625 w 6394458"/>
                <a:gd name="connsiteY47" fmla="*/ 5458060 h 6858000"/>
                <a:gd name="connsiteX48" fmla="*/ 1405207 w 6394458"/>
                <a:gd name="connsiteY48" fmla="*/ 5469965 h 6858000"/>
                <a:gd name="connsiteX49" fmla="*/ 1518739 w 6394458"/>
                <a:gd name="connsiteY49" fmla="*/ 5607597 h 6858000"/>
                <a:gd name="connsiteX50" fmla="*/ 1779194 w 6394458"/>
                <a:gd name="connsiteY50" fmla="*/ 5888957 h 6858000"/>
                <a:gd name="connsiteX51" fmla="*/ 2361805 w 6394458"/>
                <a:gd name="connsiteY51" fmla="*/ 6356876 h 6858000"/>
                <a:gd name="connsiteX52" fmla="*/ 2682656 w 6394458"/>
                <a:gd name="connsiteY52" fmla="*/ 6532110 h 6858000"/>
                <a:gd name="connsiteX53" fmla="*/ 2682946 w 6394458"/>
                <a:gd name="connsiteY53" fmla="*/ 6532255 h 6858000"/>
                <a:gd name="connsiteX54" fmla="*/ 2683236 w 6394458"/>
                <a:gd name="connsiteY54" fmla="*/ 6532400 h 6858000"/>
                <a:gd name="connsiteX55" fmla="*/ 3021944 w 6394458"/>
                <a:gd name="connsiteY55" fmla="*/ 6664805 h 6858000"/>
                <a:gd name="connsiteX56" fmla="*/ 3375605 w 6394458"/>
                <a:gd name="connsiteY56" fmla="*/ 6756415 h 6858000"/>
                <a:gd name="connsiteX57" fmla="*/ 3555048 w 6394458"/>
                <a:gd name="connsiteY57" fmla="*/ 6786612 h 6858000"/>
                <a:gd name="connsiteX58" fmla="*/ 3735218 w 6394458"/>
                <a:gd name="connsiteY58" fmla="*/ 6807083 h 6858000"/>
                <a:gd name="connsiteX59" fmla="*/ 4108188 w 6394458"/>
                <a:gd name="connsiteY59" fmla="*/ 6823343 h 6858000"/>
                <a:gd name="connsiteX60" fmla="*/ 4126917 w 6394458"/>
                <a:gd name="connsiteY60" fmla="*/ 6823343 h 6858000"/>
                <a:gd name="connsiteX61" fmla="*/ 4151597 w 6394458"/>
                <a:gd name="connsiteY61" fmla="*/ 6823488 h 6858000"/>
                <a:gd name="connsiteX62" fmla="*/ 4199652 w 6394458"/>
                <a:gd name="connsiteY62" fmla="*/ 6822763 h 6858000"/>
                <a:gd name="connsiteX63" fmla="*/ 4200088 w 6394458"/>
                <a:gd name="connsiteY63" fmla="*/ 6822763 h 6858000"/>
                <a:gd name="connsiteX64" fmla="*/ 4200523 w 6394458"/>
                <a:gd name="connsiteY64" fmla="*/ 6822763 h 6858000"/>
                <a:gd name="connsiteX65" fmla="*/ 4245675 w 6394458"/>
                <a:gd name="connsiteY65" fmla="*/ 6821601 h 6858000"/>
                <a:gd name="connsiteX66" fmla="*/ 4291117 w 6394458"/>
                <a:gd name="connsiteY66" fmla="*/ 6819277 h 6858000"/>
                <a:gd name="connsiteX67" fmla="*/ 4469108 w 6394458"/>
                <a:gd name="connsiteY67" fmla="*/ 6803743 h 6858000"/>
                <a:gd name="connsiteX68" fmla="*/ 5157267 w 6394458"/>
                <a:gd name="connsiteY68" fmla="*/ 6617766 h 6858000"/>
                <a:gd name="connsiteX69" fmla="*/ 5484069 w 6394458"/>
                <a:gd name="connsiteY69" fmla="*/ 6455744 h 6858000"/>
                <a:gd name="connsiteX70" fmla="*/ 5801144 w 6394458"/>
                <a:gd name="connsiteY70" fmla="*/ 6257717 h 6858000"/>
                <a:gd name="connsiteX71" fmla="*/ 6111106 w 6394458"/>
                <a:gd name="connsiteY71" fmla="*/ 6032542 h 6858000"/>
                <a:gd name="connsiteX72" fmla="*/ 6264127 w 6394458"/>
                <a:gd name="connsiteY72" fmla="*/ 5913203 h 6858000"/>
                <a:gd name="connsiteX73" fmla="*/ 6394458 w 6394458"/>
                <a:gd name="connsiteY73" fmla="*/ 5808939 h 6858000"/>
                <a:gd name="connsiteX74" fmla="*/ 6394458 w 6394458"/>
                <a:gd name="connsiteY74" fmla="*/ 6858000 h 6858000"/>
                <a:gd name="connsiteX75" fmla="*/ 2234128 w 6394458"/>
                <a:gd name="connsiteY75" fmla="*/ 6858000 h 6858000"/>
                <a:gd name="connsiteX76" fmla="*/ 2151583 w 6394458"/>
                <a:gd name="connsiteY76" fmla="*/ 6802146 h 6858000"/>
                <a:gd name="connsiteX77" fmla="*/ 593791 w 6394458"/>
                <a:gd name="connsiteY77" fmla="*/ 5241450 h 6858000"/>
                <a:gd name="connsiteX78" fmla="*/ 0 w 6394458"/>
                <a:gd name="connsiteY78" fmla="*/ 3044861 h 6858000"/>
                <a:gd name="connsiteX79" fmla="*/ 342337 w 6394458"/>
                <a:gd name="connsiteY79" fmla="*/ 1349581 h 6858000"/>
                <a:gd name="connsiteX80" fmla="*/ 1129762 w 6394458"/>
                <a:gd name="connsiteY80" fmla="*/ 11818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6394458" h="6858000">
                  <a:moveTo>
                    <a:pt x="1242460" y="0"/>
                  </a:moveTo>
                  <a:lnTo>
                    <a:pt x="2160732" y="0"/>
                  </a:lnTo>
                  <a:lnTo>
                    <a:pt x="2096124" y="41936"/>
                  </a:lnTo>
                  <a:cubicBezTo>
                    <a:pt x="2053586" y="71988"/>
                    <a:pt x="1997691" y="111913"/>
                    <a:pt x="1942232" y="154451"/>
                  </a:cubicBezTo>
                  <a:lnTo>
                    <a:pt x="1941942" y="154741"/>
                  </a:lnTo>
                  <a:lnTo>
                    <a:pt x="1941652" y="155032"/>
                  </a:lnTo>
                  <a:cubicBezTo>
                    <a:pt x="1920455" y="170711"/>
                    <a:pt x="1899113" y="187262"/>
                    <a:pt x="1878498" y="203377"/>
                  </a:cubicBezTo>
                  <a:lnTo>
                    <a:pt x="1865722" y="213395"/>
                  </a:lnTo>
                  <a:cubicBezTo>
                    <a:pt x="1838863" y="233865"/>
                    <a:pt x="1813311" y="254771"/>
                    <a:pt x="1791679" y="272483"/>
                  </a:cubicBezTo>
                  <a:cubicBezTo>
                    <a:pt x="1684245" y="360463"/>
                    <a:pt x="1590023" y="443216"/>
                    <a:pt x="1503495" y="525389"/>
                  </a:cubicBezTo>
                  <a:cubicBezTo>
                    <a:pt x="1315050" y="703090"/>
                    <a:pt x="1142430" y="895746"/>
                    <a:pt x="990135" y="1098128"/>
                  </a:cubicBezTo>
                  <a:cubicBezTo>
                    <a:pt x="911301" y="1202949"/>
                    <a:pt x="837695" y="1310238"/>
                    <a:pt x="771637" y="1416800"/>
                  </a:cubicBezTo>
                  <a:cubicBezTo>
                    <a:pt x="697595" y="1538898"/>
                    <a:pt x="636764" y="1650106"/>
                    <a:pt x="585660" y="1756960"/>
                  </a:cubicBezTo>
                  <a:lnTo>
                    <a:pt x="585515" y="1757395"/>
                  </a:lnTo>
                  <a:lnTo>
                    <a:pt x="585370" y="1757831"/>
                  </a:lnTo>
                  <a:cubicBezTo>
                    <a:pt x="570271" y="1788174"/>
                    <a:pt x="556334" y="1818952"/>
                    <a:pt x="544574" y="1845230"/>
                  </a:cubicBezTo>
                  <a:lnTo>
                    <a:pt x="524539" y="1889510"/>
                  </a:lnTo>
                  <a:lnTo>
                    <a:pt x="505666" y="1933935"/>
                  </a:lnTo>
                  <a:lnTo>
                    <a:pt x="502762" y="1940904"/>
                  </a:lnTo>
                  <a:cubicBezTo>
                    <a:pt x="491002" y="1969214"/>
                    <a:pt x="479823" y="1996073"/>
                    <a:pt x="469661" y="2023512"/>
                  </a:cubicBezTo>
                  <a:cubicBezTo>
                    <a:pt x="465450" y="2034691"/>
                    <a:pt x="461240" y="2045870"/>
                    <a:pt x="456885" y="2057049"/>
                  </a:cubicBezTo>
                  <a:cubicBezTo>
                    <a:pt x="449190" y="2076794"/>
                    <a:pt x="442076" y="2095522"/>
                    <a:pt x="435688" y="2114395"/>
                  </a:cubicBezTo>
                  <a:lnTo>
                    <a:pt x="435543" y="2114976"/>
                  </a:lnTo>
                  <a:lnTo>
                    <a:pt x="435253" y="2115557"/>
                  </a:lnTo>
                  <a:cubicBezTo>
                    <a:pt x="390392" y="2239687"/>
                    <a:pt x="353226" y="2365123"/>
                    <a:pt x="324770" y="2488382"/>
                  </a:cubicBezTo>
                  <a:cubicBezTo>
                    <a:pt x="265391" y="2742158"/>
                    <a:pt x="235193" y="3002178"/>
                    <a:pt x="235338" y="3261036"/>
                  </a:cubicBezTo>
                  <a:cubicBezTo>
                    <a:pt x="236210" y="3391989"/>
                    <a:pt x="248695" y="3520474"/>
                    <a:pt x="272505" y="3641991"/>
                  </a:cubicBezTo>
                  <a:cubicBezTo>
                    <a:pt x="299073" y="3770621"/>
                    <a:pt x="337110" y="3893154"/>
                    <a:pt x="385891" y="4006104"/>
                  </a:cubicBezTo>
                  <a:lnTo>
                    <a:pt x="386182" y="4006685"/>
                  </a:lnTo>
                  <a:lnTo>
                    <a:pt x="386472" y="4007266"/>
                  </a:lnTo>
                  <a:cubicBezTo>
                    <a:pt x="394747" y="4027591"/>
                    <a:pt x="404039" y="4047626"/>
                    <a:pt x="413911" y="4068823"/>
                  </a:cubicBezTo>
                  <a:cubicBezTo>
                    <a:pt x="417686" y="4077098"/>
                    <a:pt x="421606" y="4085374"/>
                    <a:pt x="425380" y="4093794"/>
                  </a:cubicBezTo>
                  <a:cubicBezTo>
                    <a:pt x="428865" y="4100908"/>
                    <a:pt x="432349" y="4107876"/>
                    <a:pt x="435834" y="4114845"/>
                  </a:cubicBezTo>
                  <a:cubicBezTo>
                    <a:pt x="446867" y="4136913"/>
                    <a:pt x="457320" y="4157819"/>
                    <a:pt x="468644" y="4178435"/>
                  </a:cubicBezTo>
                  <a:lnTo>
                    <a:pt x="468935" y="4179015"/>
                  </a:lnTo>
                  <a:lnTo>
                    <a:pt x="469225" y="4179596"/>
                  </a:lnTo>
                  <a:cubicBezTo>
                    <a:pt x="495213" y="4229103"/>
                    <a:pt x="525120" y="4280352"/>
                    <a:pt x="566496" y="4345828"/>
                  </a:cubicBezTo>
                  <a:cubicBezTo>
                    <a:pt x="598727" y="4397368"/>
                    <a:pt x="633135" y="4447745"/>
                    <a:pt x="674366" y="4507124"/>
                  </a:cubicBezTo>
                  <a:cubicBezTo>
                    <a:pt x="713129" y="4561713"/>
                    <a:pt x="753199" y="4615139"/>
                    <a:pt x="790946" y="4665372"/>
                  </a:cubicBezTo>
                  <a:cubicBezTo>
                    <a:pt x="839001" y="4729106"/>
                    <a:pt x="889379" y="4793421"/>
                    <a:pt x="938015" y="4855559"/>
                  </a:cubicBezTo>
                  <a:cubicBezTo>
                    <a:pt x="969955" y="4896355"/>
                    <a:pt x="1003056" y="4938457"/>
                    <a:pt x="1035286" y="4980269"/>
                  </a:cubicBezTo>
                  <a:cubicBezTo>
                    <a:pt x="1069113" y="5023969"/>
                    <a:pt x="1113684" y="5081606"/>
                    <a:pt x="1158254" y="5140985"/>
                  </a:cubicBezTo>
                  <a:cubicBezTo>
                    <a:pt x="1179451" y="5169005"/>
                    <a:pt x="1200647" y="5198186"/>
                    <a:pt x="1221118" y="5226351"/>
                  </a:cubicBezTo>
                  <a:cubicBezTo>
                    <a:pt x="1240572" y="5253065"/>
                    <a:pt x="1259010" y="5278471"/>
                    <a:pt x="1277448" y="5303007"/>
                  </a:cubicBezTo>
                  <a:lnTo>
                    <a:pt x="1277739" y="5303297"/>
                  </a:lnTo>
                  <a:lnTo>
                    <a:pt x="1278029" y="5303588"/>
                  </a:lnTo>
                  <a:cubicBezTo>
                    <a:pt x="1309824" y="5347287"/>
                    <a:pt x="1343796" y="5391132"/>
                    <a:pt x="1376607" y="5433525"/>
                  </a:cubicBezTo>
                  <a:lnTo>
                    <a:pt x="1395625" y="5458060"/>
                  </a:lnTo>
                  <a:lnTo>
                    <a:pt x="1405207" y="5469965"/>
                  </a:lnTo>
                  <a:cubicBezTo>
                    <a:pt x="1442083" y="5515552"/>
                    <a:pt x="1479976" y="5562736"/>
                    <a:pt x="1518739" y="5607597"/>
                  </a:cubicBezTo>
                  <a:cubicBezTo>
                    <a:pt x="1603960" y="5707481"/>
                    <a:pt x="1691650" y="5802139"/>
                    <a:pt x="1779194" y="5888957"/>
                  </a:cubicBezTo>
                  <a:cubicBezTo>
                    <a:pt x="1965606" y="6072902"/>
                    <a:pt x="2161746" y="6230423"/>
                    <a:pt x="2361805" y="6356876"/>
                  </a:cubicBezTo>
                  <a:cubicBezTo>
                    <a:pt x="2475047" y="6427870"/>
                    <a:pt x="2579867" y="6485217"/>
                    <a:pt x="2682656" y="6532110"/>
                  </a:cubicBezTo>
                  <a:lnTo>
                    <a:pt x="2682946" y="6532255"/>
                  </a:lnTo>
                  <a:lnTo>
                    <a:pt x="2683236" y="6532400"/>
                  </a:lnTo>
                  <a:cubicBezTo>
                    <a:pt x="2787767" y="6581616"/>
                    <a:pt x="2901734" y="6626187"/>
                    <a:pt x="3021944" y="6664805"/>
                  </a:cubicBezTo>
                  <a:cubicBezTo>
                    <a:pt x="3132572" y="6700374"/>
                    <a:pt x="3251620" y="6731298"/>
                    <a:pt x="3375605" y="6756415"/>
                  </a:cubicBezTo>
                  <a:cubicBezTo>
                    <a:pt x="3432661" y="6767738"/>
                    <a:pt x="3493201" y="6777901"/>
                    <a:pt x="3555048" y="6786612"/>
                  </a:cubicBezTo>
                  <a:cubicBezTo>
                    <a:pt x="3613121" y="6794742"/>
                    <a:pt x="3673807" y="6801566"/>
                    <a:pt x="3735218" y="6807083"/>
                  </a:cubicBezTo>
                  <a:cubicBezTo>
                    <a:pt x="3852670" y="6817826"/>
                    <a:pt x="3974622" y="6823052"/>
                    <a:pt x="4108188" y="6823343"/>
                  </a:cubicBezTo>
                  <a:lnTo>
                    <a:pt x="4126917" y="6823343"/>
                  </a:lnTo>
                  <a:cubicBezTo>
                    <a:pt x="4135192" y="6823488"/>
                    <a:pt x="4143322" y="6823488"/>
                    <a:pt x="4151597" y="6823488"/>
                  </a:cubicBezTo>
                  <a:cubicBezTo>
                    <a:pt x="4171487" y="6823488"/>
                    <a:pt x="4186296" y="6823343"/>
                    <a:pt x="4199652" y="6822763"/>
                  </a:cubicBezTo>
                  <a:lnTo>
                    <a:pt x="4200088" y="6822763"/>
                  </a:lnTo>
                  <a:lnTo>
                    <a:pt x="4200523" y="6822763"/>
                  </a:lnTo>
                  <a:lnTo>
                    <a:pt x="4245675" y="6821601"/>
                  </a:lnTo>
                  <a:lnTo>
                    <a:pt x="4291117" y="6819277"/>
                  </a:lnTo>
                  <a:cubicBezTo>
                    <a:pt x="4342801" y="6816955"/>
                    <a:pt x="4397825" y="6812164"/>
                    <a:pt x="4469108" y="6803743"/>
                  </a:cubicBezTo>
                  <a:cubicBezTo>
                    <a:pt x="4700672" y="6775433"/>
                    <a:pt x="4932236" y="6712860"/>
                    <a:pt x="5157267" y="6617766"/>
                  </a:cubicBezTo>
                  <a:cubicBezTo>
                    <a:pt x="5260490" y="6574648"/>
                    <a:pt x="5367344" y="6521656"/>
                    <a:pt x="5484069" y="6455744"/>
                  </a:cubicBezTo>
                  <a:cubicBezTo>
                    <a:pt x="5584535" y="6399414"/>
                    <a:pt x="5688194" y="6334663"/>
                    <a:pt x="5801144" y="6257717"/>
                  </a:cubicBezTo>
                  <a:cubicBezTo>
                    <a:pt x="5894061" y="6194419"/>
                    <a:pt x="5992638" y="6122844"/>
                    <a:pt x="6111106" y="6032542"/>
                  </a:cubicBezTo>
                  <a:cubicBezTo>
                    <a:pt x="6163081" y="5993052"/>
                    <a:pt x="6215491" y="5951676"/>
                    <a:pt x="6264127" y="5913203"/>
                  </a:cubicBezTo>
                  <a:lnTo>
                    <a:pt x="6394458" y="5808939"/>
                  </a:lnTo>
                  <a:lnTo>
                    <a:pt x="6394458" y="6858000"/>
                  </a:lnTo>
                  <a:lnTo>
                    <a:pt x="2234128" y="6858000"/>
                  </a:lnTo>
                  <a:lnTo>
                    <a:pt x="2151583" y="6802146"/>
                  </a:lnTo>
                  <a:cubicBezTo>
                    <a:pt x="1509012" y="6424386"/>
                    <a:pt x="970245" y="5884748"/>
                    <a:pt x="593791" y="5241450"/>
                  </a:cubicBezTo>
                  <a:cubicBezTo>
                    <a:pt x="205286" y="4577683"/>
                    <a:pt x="0" y="3818240"/>
                    <a:pt x="0" y="3044861"/>
                  </a:cubicBezTo>
                  <a:cubicBezTo>
                    <a:pt x="0" y="2457023"/>
                    <a:pt x="115129" y="1886606"/>
                    <a:pt x="342337" y="1349581"/>
                  </a:cubicBezTo>
                  <a:cubicBezTo>
                    <a:pt x="534284" y="895692"/>
                    <a:pt x="798705" y="482372"/>
                    <a:pt x="1129762" y="118183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25" name="Freeform: Shape 24">
              <a:extLst>
                <a:ext uri="{FF2B5EF4-FFF2-40B4-BE49-F238E27FC236}">
                  <a16:creationId xmlns:a16="http://schemas.microsoft.com/office/drawing/2014/main" id="{1905757E-C772-4187-BD34-A12DC33F3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4266" y="0"/>
              <a:ext cx="6419426" cy="6858000"/>
            </a:xfrm>
            <a:custGeom>
              <a:avLst/>
              <a:gdLst>
                <a:gd name="connsiteX0" fmla="*/ 6419426 w 6419426"/>
                <a:gd name="connsiteY0" fmla="*/ 6276207 h 6858000"/>
                <a:gd name="connsiteX1" fmla="*/ 6419426 w 6419426"/>
                <a:gd name="connsiteY1" fmla="*/ 6858000 h 6858000"/>
                <a:gd name="connsiteX2" fmla="*/ 5377226 w 6419426"/>
                <a:gd name="connsiteY2" fmla="*/ 6858000 h 6858000"/>
                <a:gd name="connsiteX3" fmla="*/ 5526079 w 6419426"/>
                <a:gd name="connsiteY3" fmla="*/ 6799309 h 6858000"/>
                <a:gd name="connsiteX4" fmla="*/ 6372097 w 6419426"/>
                <a:gd name="connsiteY4" fmla="*/ 6313400 h 6858000"/>
                <a:gd name="connsiteX5" fmla="*/ 0 w 6419426"/>
                <a:gd name="connsiteY5" fmla="*/ 3944218 h 6858000"/>
                <a:gd name="connsiteX6" fmla="*/ 31811 w 6419426"/>
                <a:gd name="connsiteY6" fmla="*/ 4082046 h 6858000"/>
                <a:gd name="connsiteX7" fmla="*/ 2375871 w 6419426"/>
                <a:gd name="connsiteY7" fmla="*/ 6799309 h 6858000"/>
                <a:gd name="connsiteX8" fmla="*/ 2524724 w 6419426"/>
                <a:gd name="connsiteY8" fmla="*/ 6858000 h 6858000"/>
                <a:gd name="connsiteX9" fmla="*/ 0 w 6419426"/>
                <a:gd name="connsiteY9" fmla="*/ 6858000 h 6858000"/>
                <a:gd name="connsiteX10" fmla="*/ 0 w 6419426"/>
                <a:gd name="connsiteY10" fmla="*/ 0 h 6858000"/>
                <a:gd name="connsiteX11" fmla="*/ 1320019 w 6419426"/>
                <a:gd name="connsiteY11" fmla="*/ 0 h 6858000"/>
                <a:gd name="connsiteX12" fmla="*/ 1089625 w 6419426"/>
                <a:gd name="connsiteY12" fmla="*/ 209396 h 6858000"/>
                <a:gd name="connsiteX13" fmla="*/ 31811 w 6419426"/>
                <a:gd name="connsiteY13" fmla="*/ 2059448 h 6858000"/>
                <a:gd name="connsiteX14" fmla="*/ 0 w 6419426"/>
                <a:gd name="connsiteY14" fmla="*/ 2197276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419426" h="6858000">
                  <a:moveTo>
                    <a:pt x="6419426" y="6276207"/>
                  </a:moveTo>
                  <a:lnTo>
                    <a:pt x="6419426" y="6858000"/>
                  </a:lnTo>
                  <a:lnTo>
                    <a:pt x="5377226" y="6858000"/>
                  </a:lnTo>
                  <a:lnTo>
                    <a:pt x="5526079" y="6799309"/>
                  </a:lnTo>
                  <a:cubicBezTo>
                    <a:pt x="5828657" y="6671330"/>
                    <a:pt x="6112428" y="6507594"/>
                    <a:pt x="6372097" y="6313400"/>
                  </a:cubicBezTo>
                  <a:close/>
                  <a:moveTo>
                    <a:pt x="0" y="3944218"/>
                  </a:moveTo>
                  <a:lnTo>
                    <a:pt x="31811" y="4082046"/>
                  </a:lnTo>
                  <a:cubicBezTo>
                    <a:pt x="347839" y="5310348"/>
                    <a:pt x="1226077" y="6312987"/>
                    <a:pt x="2375871" y="6799309"/>
                  </a:cubicBezTo>
                  <a:lnTo>
                    <a:pt x="2524724" y="6858000"/>
                  </a:lnTo>
                  <a:lnTo>
                    <a:pt x="0" y="6858000"/>
                  </a:lnTo>
                  <a:close/>
                  <a:moveTo>
                    <a:pt x="0" y="0"/>
                  </a:moveTo>
                  <a:lnTo>
                    <a:pt x="1320019" y="0"/>
                  </a:lnTo>
                  <a:lnTo>
                    <a:pt x="1089625" y="209396"/>
                  </a:lnTo>
                  <a:cubicBezTo>
                    <a:pt x="586180" y="712841"/>
                    <a:pt x="214775" y="1348326"/>
                    <a:pt x="31811" y="2059448"/>
                  </a:cubicBezTo>
                  <a:lnTo>
                    <a:pt x="0" y="219727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C3BA125-9EAB-9C9F-1067-D9070B9E383D}"/>
              </a:ext>
            </a:extLst>
          </p:cNvPr>
          <p:cNvSpPr txBox="1"/>
          <p:nvPr/>
        </p:nvSpPr>
        <p:spPr>
          <a:xfrm>
            <a:off x="775928" y="1801335"/>
            <a:ext cx="4803636" cy="13116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“Growing in Christ Means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Living the Life”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</a:pPr>
            <a:endParaRPr lang="en-US" sz="36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EA712A-0B91-342A-53F4-DEAB05C5B5A3}"/>
              </a:ext>
            </a:extLst>
          </p:cNvPr>
          <p:cNvSpPr txBox="1"/>
          <p:nvPr/>
        </p:nvSpPr>
        <p:spPr>
          <a:xfrm>
            <a:off x="502186" y="2381000"/>
            <a:ext cx="5676900" cy="37888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>
              <a:lnSpc>
                <a:spcPct val="2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The </a:t>
            </a:r>
            <a:r>
              <a:rPr lang="en-US" sz="28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Reclaimed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Group is Spirit Led</a:t>
            </a:r>
          </a:p>
          <a:p>
            <a:pPr>
              <a:lnSpc>
                <a:spcPct val="2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The </a:t>
            </a:r>
            <a:r>
              <a:rPr lang="en-US" sz="28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Regurgitated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Group is Spoon Fed</a:t>
            </a:r>
          </a:p>
          <a:p>
            <a:pPr>
              <a:lnSpc>
                <a:spcPct val="2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The </a:t>
            </a:r>
            <a:r>
              <a:rPr lang="en-US" sz="28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Reformed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Group is Scripturally Wed</a:t>
            </a:r>
          </a:p>
          <a:p>
            <a:pPr>
              <a:lnSpc>
                <a:spcPct val="2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The </a:t>
            </a:r>
            <a:r>
              <a:rPr lang="en-US" sz="28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Reverent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Group is Never Dead</a:t>
            </a:r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John 2:12-14</a:t>
            </a:r>
          </a:p>
        </p:txBody>
      </p:sp>
    </p:spTree>
    <p:extLst>
      <p:ext uri="{BB962C8B-B14F-4D97-AF65-F5344CB8AC3E}">
        <p14:creationId xmlns:p14="http://schemas.microsoft.com/office/powerpoint/2010/main" val="28901218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6230F5-1630-1979-17DD-8024799A9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3553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C50703-B878-6401-AF69-FC4848EDF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469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C46F1C-F1CD-E5A4-1746-C6286CC5C3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0334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EA712A-0B91-342A-53F4-DEAB05C5B5A3}"/>
              </a:ext>
            </a:extLst>
          </p:cNvPr>
          <p:cNvSpPr txBox="1"/>
          <p:nvPr/>
        </p:nvSpPr>
        <p:spPr>
          <a:xfrm>
            <a:off x="317064" y="551543"/>
            <a:ext cx="6673984" cy="45671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1. The </a:t>
            </a:r>
            <a:r>
              <a:rPr lang="en-U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Reclaimed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Group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… is Spirit led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1 John 2:12</a:t>
            </a:r>
          </a:p>
        </p:txBody>
      </p:sp>
      <p:pic>
        <p:nvPicPr>
          <p:cNvPr id="4" name="Picture 3" descr="Close up of green clovers">
            <a:extLst>
              <a:ext uri="{FF2B5EF4-FFF2-40B4-BE49-F238E27FC236}">
                <a16:creationId xmlns:a16="http://schemas.microsoft.com/office/drawing/2014/main" id="{D63E1D79-7182-4BF3-AA36-CF5F8A5B07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32" r="24231" b="-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62791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C5123A-799A-C17A-4B68-E73EA60EAA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5154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A72DB1-E6D6-F72B-DE4A-4055428E08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4444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601</Words>
  <Application>Microsoft Office PowerPoint</Application>
  <PresentationFormat>Widescreen</PresentationFormat>
  <Paragraphs>85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Calibri Light</vt:lpstr>
      <vt:lpstr>SBL Greek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Williamson</dc:creator>
  <cp:lastModifiedBy>David Williamson</cp:lastModifiedBy>
  <cp:revision>1</cp:revision>
  <dcterms:created xsi:type="dcterms:W3CDTF">2023-07-15T13:23:33Z</dcterms:created>
  <dcterms:modified xsi:type="dcterms:W3CDTF">2023-07-15T16:33:42Z</dcterms:modified>
</cp:coreProperties>
</file>