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0" r:id="rId4"/>
    <p:sldId id="259" r:id="rId5"/>
    <p:sldId id="264" r:id="rId6"/>
    <p:sldId id="265" r:id="rId7"/>
    <p:sldId id="266" r:id="rId8"/>
    <p:sldId id="272" r:id="rId9"/>
    <p:sldId id="271" r:id="rId10"/>
    <p:sldId id="260" r:id="rId11"/>
    <p:sldId id="269" r:id="rId12"/>
    <p:sldId id="268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B1AD0A-04E3-4F42-800C-9978FCE9A85A}" v="46" dt="2023-06-11T12:27:20.4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9" autoAdjust="0"/>
    <p:restoredTop sz="94660"/>
  </p:normalViewPr>
  <p:slideViewPr>
    <p:cSldViewPr snapToGrid="0">
      <p:cViewPr varScale="1">
        <p:scale>
          <a:sx n="84" d="100"/>
          <a:sy n="84" d="100"/>
        </p:scale>
        <p:origin x="643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Williamson" userId="a73da8032f1697b1" providerId="LiveId" clId="{28B1AD0A-04E3-4F42-800C-9978FCE9A85A}"/>
    <pc:docChg chg="undo custSel addSld delSld modSld sldOrd">
      <pc:chgData name="David Williamson" userId="a73da8032f1697b1" providerId="LiveId" clId="{28B1AD0A-04E3-4F42-800C-9978FCE9A85A}" dt="2023-06-11T12:31:23.148" v="1022" actId="1076"/>
      <pc:docMkLst>
        <pc:docMk/>
      </pc:docMkLst>
      <pc:sldChg chg="addSp delSp modSp mod addAnim setClrOvrMap">
        <pc:chgData name="David Williamson" userId="a73da8032f1697b1" providerId="LiveId" clId="{28B1AD0A-04E3-4F42-800C-9978FCE9A85A}" dt="2023-06-07T20:11:28.452" v="655" actId="115"/>
        <pc:sldMkLst>
          <pc:docMk/>
          <pc:sldMk cId="1059897974" sldId="256"/>
        </pc:sldMkLst>
        <pc:spChg chg="mod">
          <ac:chgData name="David Williamson" userId="a73da8032f1697b1" providerId="LiveId" clId="{28B1AD0A-04E3-4F42-800C-9978FCE9A85A}" dt="2023-06-07T20:11:28.452" v="655" actId="115"/>
          <ac:spMkLst>
            <pc:docMk/>
            <pc:sldMk cId="1059897974" sldId="256"/>
            <ac:spMk id="2" creationId="{8C04C9A0-F92B-588F-6261-77F02930647D}"/>
          </ac:spMkLst>
        </pc:spChg>
        <pc:spChg chg="del mod">
          <ac:chgData name="David Williamson" userId="a73da8032f1697b1" providerId="LiveId" clId="{28B1AD0A-04E3-4F42-800C-9978FCE9A85A}" dt="2023-06-07T16:21:18.970" v="37" actId="21"/>
          <ac:spMkLst>
            <pc:docMk/>
            <pc:sldMk cId="1059897974" sldId="256"/>
            <ac:spMk id="3" creationId="{D34D0BCD-A181-3535-D1F3-ABF3CB2AB4BA}"/>
          </ac:spMkLst>
        </pc:spChg>
        <pc:spChg chg="del">
          <ac:chgData name="David Williamson" userId="a73da8032f1697b1" providerId="LiveId" clId="{28B1AD0A-04E3-4F42-800C-9978FCE9A85A}" dt="2023-06-07T16:20:42.640" v="29" actId="26606"/>
          <ac:spMkLst>
            <pc:docMk/>
            <pc:sldMk cId="1059897974" sldId="256"/>
            <ac:spMk id="18" creationId="{6F828D28-8E09-41CC-8229-3070B5467A96}"/>
          </ac:spMkLst>
        </pc:spChg>
        <pc:spChg chg="del">
          <ac:chgData name="David Williamson" userId="a73da8032f1697b1" providerId="LiveId" clId="{28B1AD0A-04E3-4F42-800C-9978FCE9A85A}" dt="2023-06-07T16:20:42.640" v="29" actId="26606"/>
          <ac:spMkLst>
            <pc:docMk/>
            <pc:sldMk cId="1059897974" sldId="256"/>
            <ac:spMk id="20" creationId="{D5B012D8-7F27-4758-9AC6-C889B154BD73}"/>
          </ac:spMkLst>
        </pc:spChg>
        <pc:spChg chg="del">
          <ac:chgData name="David Williamson" userId="a73da8032f1697b1" providerId="LiveId" clId="{28B1AD0A-04E3-4F42-800C-9978FCE9A85A}" dt="2023-06-07T16:20:42.640" v="29" actId="26606"/>
          <ac:spMkLst>
            <pc:docMk/>
            <pc:sldMk cId="1059897974" sldId="256"/>
            <ac:spMk id="22" creationId="{4063B759-00FC-46D1-9898-8E8625268FAF}"/>
          </ac:spMkLst>
        </pc:spChg>
        <pc:spChg chg="add del">
          <ac:chgData name="David Williamson" userId="a73da8032f1697b1" providerId="LiveId" clId="{28B1AD0A-04E3-4F42-800C-9978FCE9A85A}" dt="2023-06-07T16:21:07.875" v="35" actId="26606"/>
          <ac:spMkLst>
            <pc:docMk/>
            <pc:sldMk cId="1059897974" sldId="256"/>
            <ac:spMk id="27" creationId="{C1DD1A8A-57D5-4A81-AD04-532B043C5611}"/>
          </ac:spMkLst>
        </pc:spChg>
        <pc:spChg chg="add del">
          <ac:chgData name="David Williamson" userId="a73da8032f1697b1" providerId="LiveId" clId="{28B1AD0A-04E3-4F42-800C-9978FCE9A85A}" dt="2023-06-07T16:21:07.875" v="35" actId="26606"/>
          <ac:spMkLst>
            <pc:docMk/>
            <pc:sldMk cId="1059897974" sldId="256"/>
            <ac:spMk id="29" creationId="{007891EC-4501-44ED-A8C8-B11B6DB767AB}"/>
          </ac:spMkLst>
        </pc:spChg>
        <pc:spChg chg="add del">
          <ac:chgData name="David Williamson" userId="a73da8032f1697b1" providerId="LiveId" clId="{28B1AD0A-04E3-4F42-800C-9978FCE9A85A}" dt="2023-06-07T16:21:07.871" v="34" actId="26606"/>
          <ac:spMkLst>
            <pc:docMk/>
            <pc:sldMk cId="1059897974" sldId="256"/>
            <ac:spMk id="34" creationId="{5A59F003-E00A-43F9-91DC-CC54E3B87466}"/>
          </ac:spMkLst>
        </pc:spChg>
        <pc:spChg chg="add del">
          <ac:chgData name="David Williamson" userId="a73da8032f1697b1" providerId="LiveId" clId="{28B1AD0A-04E3-4F42-800C-9978FCE9A85A}" dt="2023-06-07T16:21:07.871" v="34" actId="26606"/>
          <ac:spMkLst>
            <pc:docMk/>
            <pc:sldMk cId="1059897974" sldId="256"/>
            <ac:spMk id="36" creationId="{D74A4382-E3AD-430A-9A1F-DFA3E0E77A7D}"/>
          </ac:spMkLst>
        </pc:spChg>
        <pc:spChg chg="add del">
          <ac:chgData name="David Williamson" userId="a73da8032f1697b1" providerId="LiveId" clId="{28B1AD0A-04E3-4F42-800C-9978FCE9A85A}" dt="2023-06-07T16:21:07.871" v="34" actId="26606"/>
          <ac:spMkLst>
            <pc:docMk/>
            <pc:sldMk cId="1059897974" sldId="256"/>
            <ac:spMk id="38" creationId="{79F40191-0F44-4FD1-82CC-ACB507C14BE6}"/>
          </ac:spMkLst>
        </pc:spChg>
        <pc:spChg chg="add">
          <ac:chgData name="David Williamson" userId="a73da8032f1697b1" providerId="LiveId" clId="{28B1AD0A-04E3-4F42-800C-9978FCE9A85A}" dt="2023-06-07T16:21:07.875" v="35" actId="26606"/>
          <ac:spMkLst>
            <pc:docMk/>
            <pc:sldMk cId="1059897974" sldId="256"/>
            <ac:spMk id="40" creationId="{C1DD1A8A-57D5-4A81-AD04-532B043C5611}"/>
          </ac:spMkLst>
        </pc:spChg>
        <pc:spChg chg="add">
          <ac:chgData name="David Williamson" userId="a73da8032f1697b1" providerId="LiveId" clId="{28B1AD0A-04E3-4F42-800C-9978FCE9A85A}" dt="2023-06-07T16:21:07.875" v="35" actId="26606"/>
          <ac:spMkLst>
            <pc:docMk/>
            <pc:sldMk cId="1059897974" sldId="256"/>
            <ac:spMk id="41" creationId="{007891EC-4501-44ED-A8C8-B11B6DB767AB}"/>
          </ac:spMkLst>
        </pc:spChg>
        <pc:picChg chg="add del mod">
          <ac:chgData name="David Williamson" userId="a73da8032f1697b1" providerId="LiveId" clId="{28B1AD0A-04E3-4F42-800C-9978FCE9A85A}" dt="2023-06-07T16:20:38.832" v="28" actId="478"/>
          <ac:picMkLst>
            <pc:docMk/>
            <pc:sldMk cId="1059897974" sldId="256"/>
            <ac:picMk id="5" creationId="{D809D5FA-9D79-824F-7663-B8989E3981FC}"/>
          </ac:picMkLst>
        </pc:picChg>
        <pc:picChg chg="mod">
          <ac:chgData name="David Williamson" userId="a73da8032f1697b1" providerId="LiveId" clId="{28B1AD0A-04E3-4F42-800C-9978FCE9A85A}" dt="2023-06-07T16:24:24.990" v="68" actId="14100"/>
          <ac:picMkLst>
            <pc:docMk/>
            <pc:sldMk cId="1059897974" sldId="256"/>
            <ac:picMk id="7" creationId="{51B77423-9D1D-263E-8DB6-EFB15E575214}"/>
          </ac:picMkLst>
        </pc:picChg>
      </pc:sldChg>
      <pc:sldChg chg="modSp del mod ord">
        <pc:chgData name="David Williamson" userId="a73da8032f1697b1" providerId="LiveId" clId="{28B1AD0A-04E3-4F42-800C-9978FCE9A85A}" dt="2023-06-07T20:11:03.614" v="646" actId="2696"/>
        <pc:sldMkLst>
          <pc:docMk/>
          <pc:sldMk cId="1930200368" sldId="257"/>
        </pc:sldMkLst>
        <pc:spChg chg="mod">
          <ac:chgData name="David Williamson" userId="a73da8032f1697b1" providerId="LiveId" clId="{28B1AD0A-04E3-4F42-800C-9978FCE9A85A}" dt="2023-06-07T16:29:50.198" v="333" actId="14100"/>
          <ac:spMkLst>
            <pc:docMk/>
            <pc:sldMk cId="1930200368" sldId="257"/>
            <ac:spMk id="2" creationId="{D172C9B7-2279-9CF3-1374-4ACFF2FC12D6}"/>
          </ac:spMkLst>
        </pc:spChg>
        <pc:spChg chg="mod">
          <ac:chgData name="David Williamson" userId="a73da8032f1697b1" providerId="LiveId" clId="{28B1AD0A-04E3-4F42-800C-9978FCE9A85A}" dt="2023-06-07T16:30:18.147" v="335" actId="115"/>
          <ac:spMkLst>
            <pc:docMk/>
            <pc:sldMk cId="1930200368" sldId="257"/>
            <ac:spMk id="9" creationId="{423BD76A-DBB8-6F2B-3D90-97254D961F66}"/>
          </ac:spMkLst>
        </pc:spChg>
      </pc:sldChg>
      <pc:sldChg chg="addSp delSp modSp new mod setBg">
        <pc:chgData name="David Williamson" userId="a73da8032f1697b1" providerId="LiveId" clId="{28B1AD0A-04E3-4F42-800C-9978FCE9A85A}" dt="2023-06-07T20:04:42.405" v="560" actId="1076"/>
        <pc:sldMkLst>
          <pc:docMk/>
          <pc:sldMk cId="1318701832" sldId="258"/>
        </pc:sldMkLst>
        <pc:spChg chg="mod">
          <ac:chgData name="David Williamson" userId="a73da8032f1697b1" providerId="LiveId" clId="{28B1AD0A-04E3-4F42-800C-9978FCE9A85A}" dt="2023-06-07T20:04:30.394" v="559" actId="207"/>
          <ac:spMkLst>
            <pc:docMk/>
            <pc:sldMk cId="1318701832" sldId="258"/>
            <ac:spMk id="2" creationId="{AB2515AB-2C73-0ABE-D6C3-A1EF509AD00B}"/>
          </ac:spMkLst>
        </pc:spChg>
        <pc:spChg chg="del mod">
          <ac:chgData name="David Williamson" userId="a73da8032f1697b1" providerId="LiveId" clId="{28B1AD0A-04E3-4F42-800C-9978FCE9A85A}" dt="2023-06-07T20:01:19.011" v="453" actId="26606"/>
          <ac:spMkLst>
            <pc:docMk/>
            <pc:sldMk cId="1318701832" sldId="258"/>
            <ac:spMk id="3" creationId="{D06C9335-9340-72DC-1AB3-C304271AD573}"/>
          </ac:spMkLst>
        </pc:spChg>
        <pc:spChg chg="add mod">
          <ac:chgData name="David Williamson" userId="a73da8032f1697b1" providerId="LiveId" clId="{28B1AD0A-04E3-4F42-800C-9978FCE9A85A}" dt="2023-06-07T20:04:42.405" v="560" actId="1076"/>
          <ac:spMkLst>
            <pc:docMk/>
            <pc:sldMk cId="1318701832" sldId="258"/>
            <ac:spMk id="4" creationId="{063CB26F-B722-46A9-CE3E-77247FA8F918}"/>
          </ac:spMkLst>
        </pc:spChg>
        <pc:spChg chg="add">
          <ac:chgData name="David Williamson" userId="a73da8032f1697b1" providerId="LiveId" clId="{28B1AD0A-04E3-4F42-800C-9978FCE9A85A}" dt="2023-06-07T20:01:19.011" v="453" actId="26606"/>
          <ac:spMkLst>
            <pc:docMk/>
            <pc:sldMk cId="1318701832" sldId="258"/>
            <ac:spMk id="9" creationId="{202174D0-0EB7-40CF-8FB6-D42063B86315}"/>
          </ac:spMkLst>
        </pc:spChg>
        <pc:spChg chg="add">
          <ac:chgData name="David Williamson" userId="a73da8032f1697b1" providerId="LiveId" clId="{28B1AD0A-04E3-4F42-800C-9978FCE9A85A}" dt="2023-06-07T20:01:19.011" v="453" actId="26606"/>
          <ac:spMkLst>
            <pc:docMk/>
            <pc:sldMk cId="1318701832" sldId="258"/>
            <ac:spMk id="11" creationId="{70065D4F-7A1C-498E-B6ED-C1BAC28D27F2}"/>
          </ac:spMkLst>
        </pc:spChg>
        <pc:picChg chg="add mod">
          <ac:chgData name="David Williamson" userId="a73da8032f1697b1" providerId="LiveId" clId="{28B1AD0A-04E3-4F42-800C-9978FCE9A85A}" dt="2023-06-07T20:02:14.118" v="498" actId="1076"/>
          <ac:picMkLst>
            <pc:docMk/>
            <pc:sldMk cId="1318701832" sldId="258"/>
            <ac:picMk id="5" creationId="{9BD73729-B1BD-D563-0505-26DD82783D28}"/>
          </ac:picMkLst>
        </pc:picChg>
      </pc:sldChg>
      <pc:sldChg chg="addSp delSp modSp new mod setBg setClrOvrMap">
        <pc:chgData name="David Williamson" userId="a73da8032f1697b1" providerId="LiveId" clId="{28B1AD0A-04E3-4F42-800C-9978FCE9A85A}" dt="2023-06-11T12:26:40.035" v="941" actId="27636"/>
        <pc:sldMkLst>
          <pc:docMk/>
          <pc:sldMk cId="705492252" sldId="259"/>
        </pc:sldMkLst>
        <pc:spChg chg="mod">
          <ac:chgData name="David Williamson" userId="a73da8032f1697b1" providerId="LiveId" clId="{28B1AD0A-04E3-4F42-800C-9978FCE9A85A}" dt="2023-06-11T12:26:40.035" v="941" actId="27636"/>
          <ac:spMkLst>
            <pc:docMk/>
            <pc:sldMk cId="705492252" sldId="259"/>
            <ac:spMk id="2" creationId="{F12332C0-B632-03C4-859D-691BDEE8AD80}"/>
          </ac:spMkLst>
        </pc:spChg>
        <pc:spChg chg="add del mod">
          <ac:chgData name="David Williamson" userId="a73da8032f1697b1" providerId="LiveId" clId="{28B1AD0A-04E3-4F42-800C-9978FCE9A85A}" dt="2023-06-07T19:59:46.741" v="391" actId="26606"/>
          <ac:spMkLst>
            <pc:docMk/>
            <pc:sldMk cId="705492252" sldId="259"/>
            <ac:spMk id="3" creationId="{2FEA57CB-AD6B-7069-8F6F-E29A7E9DEF0C}"/>
          </ac:spMkLst>
        </pc:spChg>
        <pc:spChg chg="add mod">
          <ac:chgData name="David Williamson" userId="a73da8032f1697b1" providerId="LiveId" clId="{28B1AD0A-04E3-4F42-800C-9978FCE9A85A}" dt="2023-06-07T20:06:13.109" v="567" actId="207"/>
          <ac:spMkLst>
            <pc:docMk/>
            <pc:sldMk cId="705492252" sldId="259"/>
            <ac:spMk id="4" creationId="{AEB6B3D2-D126-2EF6-477D-6AD7487A349E}"/>
          </ac:spMkLst>
        </pc:spChg>
        <pc:spChg chg="add del mod">
          <ac:chgData name="David Williamson" userId="a73da8032f1697b1" providerId="LiveId" clId="{28B1AD0A-04E3-4F42-800C-9978FCE9A85A}" dt="2023-06-07T20:06:46.382" v="578" actId="478"/>
          <ac:spMkLst>
            <pc:docMk/>
            <pc:sldMk cId="705492252" sldId="259"/>
            <ac:spMk id="7" creationId="{5A9073D6-1F31-C850-B701-57A61A582A40}"/>
          </ac:spMkLst>
        </pc:spChg>
        <pc:spChg chg="add del mod">
          <ac:chgData name="David Williamson" userId="a73da8032f1697b1" providerId="LiveId" clId="{28B1AD0A-04E3-4F42-800C-9978FCE9A85A}" dt="2023-06-07T20:06:47.210" v="579" actId="478"/>
          <ac:spMkLst>
            <pc:docMk/>
            <pc:sldMk cId="705492252" sldId="259"/>
            <ac:spMk id="8" creationId="{2767D2CC-925F-4397-0011-EF8CEBA01DE1}"/>
          </ac:spMkLst>
        </pc:spChg>
        <pc:spChg chg="add">
          <ac:chgData name="David Williamson" userId="a73da8032f1697b1" providerId="LiveId" clId="{28B1AD0A-04E3-4F42-800C-9978FCE9A85A}" dt="2023-06-07T19:59:46.741" v="391" actId="26606"/>
          <ac:spMkLst>
            <pc:docMk/>
            <pc:sldMk cId="705492252" sldId="259"/>
            <ac:spMk id="9" creationId="{A3EFF7B1-6CB7-47D1-AD37-B870CA2B2151}"/>
          </ac:spMkLst>
        </pc:spChg>
        <pc:spChg chg="add del">
          <ac:chgData name="David Williamson" userId="a73da8032f1697b1" providerId="LiveId" clId="{28B1AD0A-04E3-4F42-800C-9978FCE9A85A}" dt="2023-06-07T19:59:46.717" v="390" actId="26606"/>
          <ac:spMkLst>
            <pc:docMk/>
            <pc:sldMk cId="705492252" sldId="259"/>
            <ac:spMk id="10" creationId="{B50AB553-2A96-4A92-96F2-93548E096954}"/>
          </ac:spMkLst>
        </pc:spChg>
        <pc:spChg chg="add">
          <ac:chgData name="David Williamson" userId="a73da8032f1697b1" providerId="LiveId" clId="{28B1AD0A-04E3-4F42-800C-9978FCE9A85A}" dt="2023-06-07T19:59:46.741" v="391" actId="26606"/>
          <ac:spMkLst>
            <pc:docMk/>
            <pc:sldMk cId="705492252" sldId="259"/>
            <ac:spMk id="11" creationId="{7FA2962B-21B6-4689-A95D-A8FF6ADE47F1}"/>
          </ac:spMkLst>
        </pc:spChg>
        <pc:spChg chg="add del mod">
          <ac:chgData name="David Williamson" userId="a73da8032f1697b1" providerId="LiveId" clId="{28B1AD0A-04E3-4F42-800C-9978FCE9A85A}" dt="2023-06-07T20:06:47.911" v="580" actId="478"/>
          <ac:spMkLst>
            <pc:docMk/>
            <pc:sldMk cId="705492252" sldId="259"/>
            <ac:spMk id="18" creationId="{E8CAC754-E8A2-D7F5-2A6A-60FBE1186D1A}"/>
          </ac:spMkLst>
        </pc:spChg>
        <pc:spChg chg="add del mod">
          <ac:chgData name="David Williamson" userId="a73da8032f1697b1" providerId="LiveId" clId="{28B1AD0A-04E3-4F42-800C-9978FCE9A85A}" dt="2023-06-07T20:10:18.870" v="636" actId="478"/>
          <ac:spMkLst>
            <pc:docMk/>
            <pc:sldMk cId="705492252" sldId="259"/>
            <ac:spMk id="26" creationId="{E8A0AD98-EDC9-DA41-99D4-68E367C30591}"/>
          </ac:spMkLst>
        </pc:spChg>
        <pc:spChg chg="add">
          <ac:chgData name="David Williamson" userId="a73da8032f1697b1" providerId="LiveId" clId="{28B1AD0A-04E3-4F42-800C-9978FCE9A85A}" dt="2023-06-07T19:59:46.741" v="391" actId="26606"/>
          <ac:spMkLst>
            <pc:docMk/>
            <pc:sldMk cId="705492252" sldId="259"/>
            <ac:spMk id="27" creationId="{A00D2CE1-35C1-46E6-BD59-CEE668BD90F4}"/>
          </ac:spMkLst>
        </pc:spChg>
        <pc:spChg chg="add">
          <ac:chgData name="David Williamson" userId="a73da8032f1697b1" providerId="LiveId" clId="{28B1AD0A-04E3-4F42-800C-9978FCE9A85A}" dt="2023-06-07T19:59:46.741" v="391" actId="26606"/>
          <ac:spMkLst>
            <pc:docMk/>
            <pc:sldMk cId="705492252" sldId="259"/>
            <ac:spMk id="35" creationId="{E18403B7-F2C7-4C07-8522-21C31910902C}"/>
          </ac:spMkLst>
        </pc:spChg>
        <pc:grpChg chg="add">
          <ac:chgData name="David Williamson" userId="a73da8032f1697b1" providerId="LiveId" clId="{28B1AD0A-04E3-4F42-800C-9978FCE9A85A}" dt="2023-06-07T19:59:46.741" v="391" actId="26606"/>
          <ac:grpSpMkLst>
            <pc:docMk/>
            <pc:sldMk cId="705492252" sldId="259"/>
            <ac:grpSpMk id="13" creationId="{A745280D-ED36-41FE-8EB1-CE597C99CFE8}"/>
          </ac:grpSpMkLst>
        </pc:grpChg>
        <pc:grpChg chg="add">
          <ac:chgData name="David Williamson" userId="a73da8032f1697b1" providerId="LiveId" clId="{28B1AD0A-04E3-4F42-800C-9978FCE9A85A}" dt="2023-06-07T19:59:46.741" v="391" actId="26606"/>
          <ac:grpSpMkLst>
            <pc:docMk/>
            <pc:sldMk cId="705492252" sldId="259"/>
            <ac:grpSpMk id="19" creationId="{80E95A5C-1E97-41C3-9DEC-245FF6DEBF1F}"/>
          </ac:grpSpMkLst>
        </pc:grpChg>
        <pc:grpChg chg="add">
          <ac:chgData name="David Williamson" userId="a73da8032f1697b1" providerId="LiveId" clId="{28B1AD0A-04E3-4F42-800C-9978FCE9A85A}" dt="2023-06-07T19:59:46.741" v="391" actId="26606"/>
          <ac:grpSpMkLst>
            <pc:docMk/>
            <pc:sldMk cId="705492252" sldId="259"/>
            <ac:grpSpMk id="29" creationId="{A58DCE86-9AE1-46D1-96D6-04B8B3EDF6FA}"/>
          </ac:grpSpMkLst>
        </pc:grpChg>
        <pc:grpChg chg="add">
          <ac:chgData name="David Williamson" userId="a73da8032f1697b1" providerId="LiveId" clId="{28B1AD0A-04E3-4F42-800C-9978FCE9A85A}" dt="2023-06-07T19:59:46.741" v="391" actId="26606"/>
          <ac:grpSpMkLst>
            <pc:docMk/>
            <pc:sldMk cId="705492252" sldId="259"/>
            <ac:grpSpMk id="37" creationId="{23B58CC6-A99E-43AF-A467-256F19287FB8}"/>
          </ac:grpSpMkLst>
        </pc:grpChg>
        <pc:graphicFrameChg chg="add del">
          <ac:chgData name="David Williamson" userId="a73da8032f1697b1" providerId="LiveId" clId="{28B1AD0A-04E3-4F42-800C-9978FCE9A85A}" dt="2023-06-07T19:59:46.717" v="390" actId="26606"/>
          <ac:graphicFrameMkLst>
            <pc:docMk/>
            <pc:sldMk cId="705492252" sldId="259"/>
            <ac:graphicFrameMk id="5" creationId="{E947B6D5-1774-6AF0-9520-767A4C9B17FC}"/>
          </ac:graphicFrameMkLst>
        </pc:graphicFrameChg>
        <pc:graphicFrameChg chg="add">
          <ac:chgData name="David Williamson" userId="a73da8032f1697b1" providerId="LiveId" clId="{28B1AD0A-04E3-4F42-800C-9978FCE9A85A}" dt="2023-06-07T19:59:46.741" v="391" actId="26606"/>
          <ac:graphicFrameMkLst>
            <pc:docMk/>
            <pc:sldMk cId="705492252" sldId="259"/>
            <ac:graphicFrameMk id="12" creationId="{A434302C-91E6-A4AE-6D91-7EFA142A669A}"/>
          </ac:graphicFrameMkLst>
        </pc:graphicFrameChg>
        <pc:picChg chg="add del">
          <ac:chgData name="David Williamson" userId="a73da8032f1697b1" providerId="LiveId" clId="{28B1AD0A-04E3-4F42-800C-9978FCE9A85A}" dt="2023-06-07T19:59:46.717" v="390" actId="26606"/>
          <ac:picMkLst>
            <pc:docMk/>
            <pc:sldMk cId="705492252" sldId="259"/>
            <ac:picMk id="6" creationId="{6DBA9027-4C48-D0A6-D768-A4B3787F28EC}"/>
          </ac:picMkLst>
        </pc:picChg>
      </pc:sldChg>
      <pc:sldChg chg="addSp delSp modSp new mod setBg">
        <pc:chgData name="David Williamson" userId="a73da8032f1697b1" providerId="LiveId" clId="{28B1AD0A-04E3-4F42-800C-9978FCE9A85A}" dt="2023-06-07T20:08:11.398" v="609" actId="478"/>
        <pc:sldMkLst>
          <pc:docMk/>
          <pc:sldMk cId="3721762082" sldId="260"/>
        </pc:sldMkLst>
        <pc:spChg chg="mod">
          <ac:chgData name="David Williamson" userId="a73da8032f1697b1" providerId="LiveId" clId="{28B1AD0A-04E3-4F42-800C-9978FCE9A85A}" dt="2023-06-07T20:00:49.637" v="451" actId="26606"/>
          <ac:spMkLst>
            <pc:docMk/>
            <pc:sldMk cId="3721762082" sldId="260"/>
            <ac:spMk id="2" creationId="{D2F94B0F-54FA-19DA-DDA8-C34B0C8551C6}"/>
          </ac:spMkLst>
        </pc:spChg>
        <pc:spChg chg="del mod">
          <ac:chgData name="David Williamson" userId="a73da8032f1697b1" providerId="LiveId" clId="{28B1AD0A-04E3-4F42-800C-9978FCE9A85A}" dt="2023-06-07T20:00:49.637" v="451" actId="26606"/>
          <ac:spMkLst>
            <pc:docMk/>
            <pc:sldMk cId="3721762082" sldId="260"/>
            <ac:spMk id="3" creationId="{EBB702DD-0462-AAC2-F358-1C7D25ACE65B}"/>
          </ac:spMkLst>
        </pc:spChg>
        <pc:spChg chg="add mod">
          <ac:chgData name="David Williamson" userId="a73da8032f1697b1" providerId="LiveId" clId="{28B1AD0A-04E3-4F42-800C-9978FCE9A85A}" dt="2023-06-07T20:07:39.857" v="596" actId="1076"/>
          <ac:spMkLst>
            <pc:docMk/>
            <pc:sldMk cId="3721762082" sldId="260"/>
            <ac:spMk id="4" creationId="{AF14A451-BE0A-E462-CF5C-5CA244795E43}"/>
          </ac:spMkLst>
        </pc:spChg>
        <pc:spChg chg="add del mod">
          <ac:chgData name="David Williamson" userId="a73da8032f1697b1" providerId="LiveId" clId="{28B1AD0A-04E3-4F42-800C-9978FCE9A85A}" dt="2023-06-07T20:08:10.022" v="606" actId="478"/>
          <ac:spMkLst>
            <pc:docMk/>
            <pc:sldMk cId="3721762082" sldId="260"/>
            <ac:spMk id="6" creationId="{A78B5FF8-393E-B5B2-4A29-793CECEFF680}"/>
          </ac:spMkLst>
        </pc:spChg>
        <pc:spChg chg="add del mod">
          <ac:chgData name="David Williamson" userId="a73da8032f1697b1" providerId="LiveId" clId="{28B1AD0A-04E3-4F42-800C-9978FCE9A85A}" dt="2023-06-07T20:08:10.688" v="608" actId="478"/>
          <ac:spMkLst>
            <pc:docMk/>
            <pc:sldMk cId="3721762082" sldId="260"/>
            <ac:spMk id="7" creationId="{368A8DA8-EB30-EA73-1DF5-170FAB987A3A}"/>
          </ac:spMkLst>
        </pc:spChg>
        <pc:spChg chg="add del mod">
          <ac:chgData name="David Williamson" userId="a73da8032f1697b1" providerId="LiveId" clId="{28B1AD0A-04E3-4F42-800C-9978FCE9A85A}" dt="2023-06-07T20:08:11.398" v="609" actId="478"/>
          <ac:spMkLst>
            <pc:docMk/>
            <pc:sldMk cId="3721762082" sldId="260"/>
            <ac:spMk id="8" creationId="{E7CC1083-4305-1DE4-1C16-BB81FFC4B5E5}"/>
          </ac:spMkLst>
        </pc:spChg>
        <pc:spChg chg="add">
          <ac:chgData name="David Williamson" userId="a73da8032f1697b1" providerId="LiveId" clId="{28B1AD0A-04E3-4F42-800C-9978FCE9A85A}" dt="2023-06-07T20:00:49.637" v="451" actId="26606"/>
          <ac:spMkLst>
            <pc:docMk/>
            <pc:sldMk cId="3721762082" sldId="260"/>
            <ac:spMk id="9" creationId="{E5F17139-31EE-46AC-B04F-DBBD852DD6CB}"/>
          </ac:spMkLst>
        </pc:spChg>
        <pc:spChg chg="add">
          <ac:chgData name="David Williamson" userId="a73da8032f1697b1" providerId="LiveId" clId="{28B1AD0A-04E3-4F42-800C-9978FCE9A85A}" dt="2023-06-07T20:00:49.637" v="451" actId="26606"/>
          <ac:spMkLst>
            <pc:docMk/>
            <pc:sldMk cId="3721762082" sldId="260"/>
            <ac:spMk id="11" creationId="{AAD42DD4-86F6-4FD2-869F-32D35E310CF6}"/>
          </ac:spMkLst>
        </pc:spChg>
        <pc:spChg chg="add">
          <ac:chgData name="David Williamson" userId="a73da8032f1697b1" providerId="LiveId" clId="{28B1AD0A-04E3-4F42-800C-9978FCE9A85A}" dt="2023-06-07T20:00:49.637" v="451" actId="26606"/>
          <ac:spMkLst>
            <pc:docMk/>
            <pc:sldMk cId="3721762082" sldId="260"/>
            <ac:spMk id="13" creationId="{4C36B8C5-0DEB-41B5-911D-572E2E835E3C}"/>
          </ac:spMkLst>
        </pc:spChg>
        <pc:spChg chg="add">
          <ac:chgData name="David Williamson" userId="a73da8032f1697b1" providerId="LiveId" clId="{28B1AD0A-04E3-4F42-800C-9978FCE9A85A}" dt="2023-06-07T20:00:49.637" v="451" actId="26606"/>
          <ac:spMkLst>
            <pc:docMk/>
            <pc:sldMk cId="3721762082" sldId="260"/>
            <ac:spMk id="15" creationId="{B5DC987A-A8C7-4C23-9BF5-33E9F6F21DCB}"/>
          </ac:spMkLst>
        </pc:spChg>
        <pc:spChg chg="add">
          <ac:chgData name="David Williamson" userId="a73da8032f1697b1" providerId="LiveId" clId="{28B1AD0A-04E3-4F42-800C-9978FCE9A85A}" dt="2023-06-07T20:00:49.637" v="451" actId="26606"/>
          <ac:spMkLst>
            <pc:docMk/>
            <pc:sldMk cId="3721762082" sldId="260"/>
            <ac:spMk id="17" creationId="{F213F2CF-C6DF-4CE1-A6F0-E3B1BFBB0B23}"/>
          </ac:spMkLst>
        </pc:spChg>
        <pc:spChg chg="add">
          <ac:chgData name="David Williamson" userId="a73da8032f1697b1" providerId="LiveId" clId="{28B1AD0A-04E3-4F42-800C-9978FCE9A85A}" dt="2023-06-07T20:00:49.637" v="451" actId="26606"/>
          <ac:spMkLst>
            <pc:docMk/>
            <pc:sldMk cId="3721762082" sldId="260"/>
            <ac:spMk id="19" creationId="{84325C15-4820-4911-B66E-A5F917CFAE58}"/>
          </ac:spMkLst>
        </pc:spChg>
        <pc:graphicFrameChg chg="add">
          <ac:chgData name="David Williamson" userId="a73da8032f1697b1" providerId="LiveId" clId="{28B1AD0A-04E3-4F42-800C-9978FCE9A85A}" dt="2023-06-07T20:00:49.637" v="451" actId="26606"/>
          <ac:graphicFrameMkLst>
            <pc:docMk/>
            <pc:sldMk cId="3721762082" sldId="260"/>
            <ac:graphicFrameMk id="5" creationId="{C7367962-43BF-2E61-7BCB-06ED6DB31894}"/>
          </ac:graphicFrameMkLst>
        </pc:graphicFrameChg>
      </pc:sldChg>
      <pc:sldChg chg="add del">
        <pc:chgData name="David Williamson" userId="a73da8032f1697b1" providerId="LiveId" clId="{28B1AD0A-04E3-4F42-800C-9978FCE9A85A}" dt="2023-06-07T20:07:14.229" v="591" actId="47"/>
        <pc:sldMkLst>
          <pc:docMk/>
          <pc:sldMk cId="787439041" sldId="261"/>
        </pc:sldMkLst>
      </pc:sldChg>
      <pc:sldChg chg="add del">
        <pc:chgData name="David Williamson" userId="a73da8032f1697b1" providerId="LiveId" clId="{28B1AD0A-04E3-4F42-800C-9978FCE9A85A}" dt="2023-06-07T20:07:17.272" v="592" actId="47"/>
        <pc:sldMkLst>
          <pc:docMk/>
          <pc:sldMk cId="608809069" sldId="262"/>
        </pc:sldMkLst>
      </pc:sldChg>
      <pc:sldChg chg="modSp add del mod ord">
        <pc:chgData name="David Williamson" userId="a73da8032f1697b1" providerId="LiveId" clId="{28B1AD0A-04E3-4F42-800C-9978FCE9A85A}" dt="2023-06-11T11:54:55.599" v="679" actId="2696"/>
        <pc:sldMkLst>
          <pc:docMk/>
          <pc:sldMk cId="2858665644" sldId="263"/>
        </pc:sldMkLst>
        <pc:spChg chg="mod">
          <ac:chgData name="David Williamson" userId="a73da8032f1697b1" providerId="LiveId" clId="{28B1AD0A-04E3-4F42-800C-9978FCE9A85A}" dt="2023-06-07T20:08:43.884" v="616" actId="403"/>
          <ac:spMkLst>
            <pc:docMk/>
            <pc:sldMk cId="2858665644" sldId="263"/>
            <ac:spMk id="2" creationId="{F12332C0-B632-03C4-859D-691BDEE8AD80}"/>
          </ac:spMkLst>
        </pc:spChg>
      </pc:sldChg>
      <pc:sldChg chg="addSp delSp modSp add mod">
        <pc:chgData name="David Williamson" userId="a73da8032f1697b1" providerId="LiveId" clId="{28B1AD0A-04E3-4F42-800C-9978FCE9A85A}" dt="2023-06-07T20:10:21.177" v="637"/>
        <pc:sldMkLst>
          <pc:docMk/>
          <pc:sldMk cId="2851795120" sldId="264"/>
        </pc:sldMkLst>
        <pc:spChg chg="mod">
          <ac:chgData name="David Williamson" userId="a73da8032f1697b1" providerId="LiveId" clId="{28B1AD0A-04E3-4F42-800C-9978FCE9A85A}" dt="2023-06-07T20:09:35.392" v="628" actId="1076"/>
          <ac:spMkLst>
            <pc:docMk/>
            <pc:sldMk cId="2851795120" sldId="264"/>
            <ac:spMk id="2" creationId="{F12332C0-B632-03C4-859D-691BDEE8AD80}"/>
          </ac:spMkLst>
        </pc:spChg>
        <pc:spChg chg="add mod">
          <ac:chgData name="David Williamson" userId="a73da8032f1697b1" providerId="LiveId" clId="{28B1AD0A-04E3-4F42-800C-9978FCE9A85A}" dt="2023-06-07T20:10:21.177" v="637"/>
          <ac:spMkLst>
            <pc:docMk/>
            <pc:sldMk cId="2851795120" sldId="264"/>
            <ac:spMk id="3" creationId="{A1179D57-2464-CF37-2111-76E335021828}"/>
          </ac:spMkLst>
        </pc:spChg>
        <pc:spChg chg="del">
          <ac:chgData name="David Williamson" userId="a73da8032f1697b1" providerId="LiveId" clId="{28B1AD0A-04E3-4F42-800C-9978FCE9A85A}" dt="2023-06-07T20:06:51.188" v="581" actId="478"/>
          <ac:spMkLst>
            <pc:docMk/>
            <pc:sldMk cId="2851795120" sldId="264"/>
            <ac:spMk id="4" creationId="{AEB6B3D2-D126-2EF6-477D-6AD7487A349E}"/>
          </ac:spMkLst>
        </pc:spChg>
        <pc:spChg chg="del">
          <ac:chgData name="David Williamson" userId="a73da8032f1697b1" providerId="LiveId" clId="{28B1AD0A-04E3-4F42-800C-9978FCE9A85A}" dt="2023-06-07T20:06:51.999" v="582" actId="478"/>
          <ac:spMkLst>
            <pc:docMk/>
            <pc:sldMk cId="2851795120" sldId="264"/>
            <ac:spMk id="8" creationId="{2767D2CC-925F-4397-0011-EF8CEBA01DE1}"/>
          </ac:spMkLst>
        </pc:spChg>
        <pc:spChg chg="del">
          <ac:chgData name="David Williamson" userId="a73da8032f1697b1" providerId="LiveId" clId="{28B1AD0A-04E3-4F42-800C-9978FCE9A85A}" dt="2023-06-07T20:06:52.686" v="583" actId="478"/>
          <ac:spMkLst>
            <pc:docMk/>
            <pc:sldMk cId="2851795120" sldId="264"/>
            <ac:spMk id="18" creationId="{E8CAC754-E8A2-D7F5-2A6A-60FBE1186D1A}"/>
          </ac:spMkLst>
        </pc:spChg>
      </pc:sldChg>
      <pc:sldChg chg="addSp delSp modSp add mod">
        <pc:chgData name="David Williamson" userId="a73da8032f1697b1" providerId="LiveId" clId="{28B1AD0A-04E3-4F42-800C-9978FCE9A85A}" dt="2023-06-07T20:10:28.895" v="640" actId="1076"/>
        <pc:sldMkLst>
          <pc:docMk/>
          <pc:sldMk cId="581430668" sldId="265"/>
        </pc:sldMkLst>
        <pc:spChg chg="mod">
          <ac:chgData name="David Williamson" userId="a73da8032f1697b1" providerId="LiveId" clId="{28B1AD0A-04E3-4F42-800C-9978FCE9A85A}" dt="2023-06-07T20:09:26.005" v="627" actId="1076"/>
          <ac:spMkLst>
            <pc:docMk/>
            <pc:sldMk cId="581430668" sldId="265"/>
            <ac:spMk id="2" creationId="{F12332C0-B632-03C4-859D-691BDEE8AD80}"/>
          </ac:spMkLst>
        </pc:spChg>
        <pc:spChg chg="add mod">
          <ac:chgData name="David Williamson" userId="a73da8032f1697b1" providerId="LiveId" clId="{28B1AD0A-04E3-4F42-800C-9978FCE9A85A}" dt="2023-06-07T20:10:23.466" v="638"/>
          <ac:spMkLst>
            <pc:docMk/>
            <pc:sldMk cId="581430668" sldId="265"/>
            <ac:spMk id="3" creationId="{D24A3E1E-4D8C-C56B-228C-59E92EC7ECB5}"/>
          </ac:spMkLst>
        </pc:spChg>
        <pc:spChg chg="del">
          <ac:chgData name="David Williamson" userId="a73da8032f1697b1" providerId="LiveId" clId="{28B1AD0A-04E3-4F42-800C-9978FCE9A85A}" dt="2023-06-07T20:06:56.247" v="584" actId="478"/>
          <ac:spMkLst>
            <pc:docMk/>
            <pc:sldMk cId="581430668" sldId="265"/>
            <ac:spMk id="4" creationId="{AEB6B3D2-D126-2EF6-477D-6AD7487A349E}"/>
          </ac:spMkLst>
        </pc:spChg>
        <pc:spChg chg="add mod">
          <ac:chgData name="David Williamson" userId="a73da8032f1697b1" providerId="LiveId" clId="{28B1AD0A-04E3-4F42-800C-9978FCE9A85A}" dt="2023-06-07T20:10:28.895" v="640" actId="1076"/>
          <ac:spMkLst>
            <pc:docMk/>
            <pc:sldMk cId="581430668" sldId="265"/>
            <ac:spMk id="5" creationId="{2AC9E6D7-05A8-40C5-FDE3-7EA522A3F155}"/>
          </ac:spMkLst>
        </pc:spChg>
        <pc:spChg chg="del">
          <ac:chgData name="David Williamson" userId="a73da8032f1697b1" providerId="LiveId" clId="{28B1AD0A-04E3-4F42-800C-9978FCE9A85A}" dt="2023-06-07T20:06:57.046" v="585" actId="478"/>
          <ac:spMkLst>
            <pc:docMk/>
            <pc:sldMk cId="581430668" sldId="265"/>
            <ac:spMk id="7" creationId="{5A9073D6-1F31-C850-B701-57A61A582A40}"/>
          </ac:spMkLst>
        </pc:spChg>
        <pc:spChg chg="del">
          <ac:chgData name="David Williamson" userId="a73da8032f1697b1" providerId="LiveId" clId="{28B1AD0A-04E3-4F42-800C-9978FCE9A85A}" dt="2023-06-07T20:06:57.915" v="586" actId="478"/>
          <ac:spMkLst>
            <pc:docMk/>
            <pc:sldMk cId="581430668" sldId="265"/>
            <ac:spMk id="18" creationId="{E8CAC754-E8A2-D7F5-2A6A-60FBE1186D1A}"/>
          </ac:spMkLst>
        </pc:spChg>
      </pc:sldChg>
      <pc:sldChg chg="addSp delSp modSp add mod ord">
        <pc:chgData name="David Williamson" userId="a73da8032f1697b1" providerId="LiveId" clId="{28B1AD0A-04E3-4F42-800C-9978FCE9A85A}" dt="2023-06-11T11:54:43.728" v="678"/>
        <pc:sldMkLst>
          <pc:docMk/>
          <pc:sldMk cId="3498996465" sldId="266"/>
        </pc:sldMkLst>
        <pc:spChg chg="mod">
          <ac:chgData name="David Williamson" userId="a73da8032f1697b1" providerId="LiveId" clId="{28B1AD0A-04E3-4F42-800C-9978FCE9A85A}" dt="2023-06-07T20:09:46.123" v="629" actId="1076"/>
          <ac:spMkLst>
            <pc:docMk/>
            <pc:sldMk cId="3498996465" sldId="266"/>
            <ac:spMk id="2" creationId="{F12332C0-B632-03C4-859D-691BDEE8AD80}"/>
          </ac:spMkLst>
        </pc:spChg>
        <pc:spChg chg="add mod">
          <ac:chgData name="David Williamson" userId="a73da8032f1697b1" providerId="LiveId" clId="{28B1AD0A-04E3-4F42-800C-9978FCE9A85A}" dt="2023-06-07T20:10:30.913" v="641"/>
          <ac:spMkLst>
            <pc:docMk/>
            <pc:sldMk cId="3498996465" sldId="266"/>
            <ac:spMk id="3" creationId="{70364651-0956-37C3-DCE2-CCEAF740B52C}"/>
          </ac:spMkLst>
        </pc:spChg>
        <pc:spChg chg="del">
          <ac:chgData name="David Williamson" userId="a73da8032f1697b1" providerId="LiveId" clId="{28B1AD0A-04E3-4F42-800C-9978FCE9A85A}" dt="2023-06-07T20:07:00.506" v="587" actId="478"/>
          <ac:spMkLst>
            <pc:docMk/>
            <pc:sldMk cId="3498996465" sldId="266"/>
            <ac:spMk id="4" creationId="{AEB6B3D2-D126-2EF6-477D-6AD7487A349E}"/>
          </ac:spMkLst>
        </pc:spChg>
        <pc:spChg chg="add mod">
          <ac:chgData name="David Williamson" userId="a73da8032f1697b1" providerId="LiveId" clId="{28B1AD0A-04E3-4F42-800C-9978FCE9A85A}" dt="2023-06-07T20:10:35.334" v="643" actId="1076"/>
          <ac:spMkLst>
            <pc:docMk/>
            <pc:sldMk cId="3498996465" sldId="266"/>
            <ac:spMk id="5" creationId="{14622902-9DC0-9BA1-233E-425C70665DE1}"/>
          </ac:spMkLst>
        </pc:spChg>
        <pc:spChg chg="add mod">
          <ac:chgData name="David Williamson" userId="a73da8032f1697b1" providerId="LiveId" clId="{28B1AD0A-04E3-4F42-800C-9978FCE9A85A}" dt="2023-06-07T20:10:38.343" v="645" actId="1076"/>
          <ac:spMkLst>
            <pc:docMk/>
            <pc:sldMk cId="3498996465" sldId="266"/>
            <ac:spMk id="6" creationId="{568EE478-9E44-14FA-F0C7-94BB99C4BC94}"/>
          </ac:spMkLst>
        </pc:spChg>
        <pc:spChg chg="del">
          <ac:chgData name="David Williamson" userId="a73da8032f1697b1" providerId="LiveId" clId="{28B1AD0A-04E3-4F42-800C-9978FCE9A85A}" dt="2023-06-07T20:07:01.159" v="588" actId="478"/>
          <ac:spMkLst>
            <pc:docMk/>
            <pc:sldMk cId="3498996465" sldId="266"/>
            <ac:spMk id="7" creationId="{5A9073D6-1F31-C850-B701-57A61A582A40}"/>
          </ac:spMkLst>
        </pc:spChg>
        <pc:spChg chg="del">
          <ac:chgData name="David Williamson" userId="a73da8032f1697b1" providerId="LiveId" clId="{28B1AD0A-04E3-4F42-800C-9978FCE9A85A}" dt="2023-06-07T20:07:01.798" v="589" actId="478"/>
          <ac:spMkLst>
            <pc:docMk/>
            <pc:sldMk cId="3498996465" sldId="266"/>
            <ac:spMk id="8" creationId="{2767D2CC-925F-4397-0011-EF8CEBA01DE1}"/>
          </ac:spMkLst>
        </pc:spChg>
      </pc:sldChg>
      <pc:sldChg chg="add">
        <pc:chgData name="David Williamson" userId="a73da8032f1697b1" providerId="LiveId" clId="{28B1AD0A-04E3-4F42-800C-9978FCE9A85A}" dt="2023-06-07T20:08:02.994" v="603" actId="2890"/>
        <pc:sldMkLst>
          <pc:docMk/>
          <pc:sldMk cId="1862228214" sldId="267"/>
        </pc:sldMkLst>
      </pc:sldChg>
      <pc:sldChg chg="add del">
        <pc:chgData name="David Williamson" userId="a73da8032f1697b1" providerId="LiveId" clId="{28B1AD0A-04E3-4F42-800C-9978FCE9A85A}" dt="2023-06-07T20:07:11.949" v="590" actId="47"/>
        <pc:sldMkLst>
          <pc:docMk/>
          <pc:sldMk cId="2444196668" sldId="267"/>
        </pc:sldMkLst>
      </pc:sldChg>
      <pc:sldChg chg="delSp add mod">
        <pc:chgData name="David Williamson" userId="a73da8032f1697b1" providerId="LiveId" clId="{28B1AD0A-04E3-4F42-800C-9978FCE9A85A}" dt="2023-06-07T20:08:19.982" v="612" actId="478"/>
        <pc:sldMkLst>
          <pc:docMk/>
          <pc:sldMk cId="2532388133" sldId="268"/>
        </pc:sldMkLst>
        <pc:spChg chg="del">
          <ac:chgData name="David Williamson" userId="a73da8032f1697b1" providerId="LiveId" clId="{28B1AD0A-04E3-4F42-800C-9978FCE9A85A}" dt="2023-06-07T20:08:19.982" v="612" actId="478"/>
          <ac:spMkLst>
            <pc:docMk/>
            <pc:sldMk cId="2532388133" sldId="268"/>
            <ac:spMk id="8" creationId="{E7CC1083-4305-1DE4-1C16-BB81FFC4B5E5}"/>
          </ac:spMkLst>
        </pc:spChg>
      </pc:sldChg>
      <pc:sldChg chg="delSp add mod">
        <pc:chgData name="David Williamson" userId="a73da8032f1697b1" providerId="LiveId" clId="{28B1AD0A-04E3-4F42-800C-9978FCE9A85A}" dt="2023-06-07T20:08:16.751" v="611" actId="478"/>
        <pc:sldMkLst>
          <pc:docMk/>
          <pc:sldMk cId="255492725" sldId="269"/>
        </pc:sldMkLst>
        <pc:spChg chg="del">
          <ac:chgData name="David Williamson" userId="a73da8032f1697b1" providerId="LiveId" clId="{28B1AD0A-04E3-4F42-800C-9978FCE9A85A}" dt="2023-06-07T20:08:16.022" v="610" actId="478"/>
          <ac:spMkLst>
            <pc:docMk/>
            <pc:sldMk cId="255492725" sldId="269"/>
            <ac:spMk id="7" creationId="{368A8DA8-EB30-EA73-1DF5-170FAB987A3A}"/>
          </ac:spMkLst>
        </pc:spChg>
        <pc:spChg chg="del">
          <ac:chgData name="David Williamson" userId="a73da8032f1697b1" providerId="LiveId" clId="{28B1AD0A-04E3-4F42-800C-9978FCE9A85A}" dt="2023-06-07T20:08:16.751" v="611" actId="478"/>
          <ac:spMkLst>
            <pc:docMk/>
            <pc:sldMk cId="255492725" sldId="269"/>
            <ac:spMk id="8" creationId="{E7CC1083-4305-1DE4-1C16-BB81FFC4B5E5}"/>
          </ac:spMkLst>
        </pc:spChg>
      </pc:sldChg>
      <pc:sldChg chg="addSp delSp modSp new del mod ord setBg">
        <pc:chgData name="David Williamson" userId="a73da8032f1697b1" providerId="LiveId" clId="{28B1AD0A-04E3-4F42-800C-9978FCE9A85A}" dt="2023-06-11T12:18:57.476" v="686" actId="2696"/>
        <pc:sldMkLst>
          <pc:docMk/>
          <pc:sldMk cId="790107737" sldId="270"/>
        </pc:sldMkLst>
        <pc:spChg chg="add del">
          <ac:chgData name="David Williamson" userId="a73da8032f1697b1" providerId="LiveId" clId="{28B1AD0A-04E3-4F42-800C-9978FCE9A85A}" dt="2023-06-07T20:13:24.155" v="672" actId="26606"/>
          <ac:spMkLst>
            <pc:docMk/>
            <pc:sldMk cId="790107737" sldId="270"/>
            <ac:spMk id="2" creationId="{C1888C53-38D3-C8B1-40F5-818FFDE4B2F7}"/>
          </ac:spMkLst>
        </pc:spChg>
        <pc:spChg chg="del">
          <ac:chgData name="David Williamson" userId="a73da8032f1697b1" providerId="LiveId" clId="{28B1AD0A-04E3-4F42-800C-9978FCE9A85A}" dt="2023-06-07T20:12:48.101" v="657"/>
          <ac:spMkLst>
            <pc:docMk/>
            <pc:sldMk cId="790107737" sldId="270"/>
            <ac:spMk id="3" creationId="{B7DC08D8-69DE-46D2-1200-C5CE486D8018}"/>
          </ac:spMkLst>
        </pc:spChg>
        <pc:spChg chg="add del">
          <ac:chgData name="David Williamson" userId="a73da8032f1697b1" providerId="LiveId" clId="{28B1AD0A-04E3-4F42-800C-9978FCE9A85A}" dt="2023-06-07T20:13:06.779" v="665" actId="26606"/>
          <ac:spMkLst>
            <pc:docMk/>
            <pc:sldMk cId="790107737" sldId="270"/>
            <ac:spMk id="9" creationId="{C28E4793-886B-59A1-84FF-3A64C251F351}"/>
          </ac:spMkLst>
        </pc:spChg>
        <pc:spChg chg="add del">
          <ac:chgData name="David Williamson" userId="a73da8032f1697b1" providerId="LiveId" clId="{28B1AD0A-04E3-4F42-800C-9978FCE9A85A}" dt="2023-06-07T20:12:57.864" v="661" actId="26606"/>
          <ac:spMkLst>
            <pc:docMk/>
            <pc:sldMk cId="790107737" sldId="270"/>
            <ac:spMk id="10" creationId="{42A4FC2C-047E-45A5-965D-8E1E3BF09BC6}"/>
          </ac:spMkLst>
        </pc:spChg>
        <pc:spChg chg="add del">
          <ac:chgData name="David Williamson" userId="a73da8032f1697b1" providerId="LiveId" clId="{28B1AD0A-04E3-4F42-800C-9978FCE9A85A}" dt="2023-06-07T20:13:04.170" v="663" actId="26606"/>
          <ac:spMkLst>
            <pc:docMk/>
            <pc:sldMk cId="790107737" sldId="270"/>
            <ac:spMk id="12" creationId="{EBAB6C56-3D38-4923-996E-BD474BBB91E9}"/>
          </ac:spMkLst>
        </pc:spChg>
        <pc:spChg chg="add del">
          <ac:chgData name="David Williamson" userId="a73da8032f1697b1" providerId="LiveId" clId="{28B1AD0A-04E3-4F42-800C-9978FCE9A85A}" dt="2023-06-07T20:13:04.170" v="663" actId="26606"/>
          <ac:spMkLst>
            <pc:docMk/>
            <pc:sldMk cId="790107737" sldId="270"/>
            <ac:spMk id="13" creationId="{ED55A19D-297C-4231-AD1F-08EF9B4AA8F4}"/>
          </ac:spMkLst>
        </pc:spChg>
        <pc:spChg chg="add del">
          <ac:chgData name="David Williamson" userId="a73da8032f1697b1" providerId="LiveId" clId="{28B1AD0A-04E3-4F42-800C-9978FCE9A85A}" dt="2023-06-07T20:13:04.170" v="663" actId="26606"/>
          <ac:spMkLst>
            <pc:docMk/>
            <pc:sldMk cId="790107737" sldId="270"/>
            <ac:spMk id="14" creationId="{20CD21DB-082D-417D-A5AB-FC838AF9D944}"/>
          </ac:spMkLst>
        </pc:spChg>
        <pc:spChg chg="add del">
          <ac:chgData name="David Williamson" userId="a73da8032f1697b1" providerId="LiveId" clId="{28B1AD0A-04E3-4F42-800C-9978FCE9A85A}" dt="2023-06-07T20:13:04.170" v="663" actId="26606"/>
          <ac:spMkLst>
            <pc:docMk/>
            <pc:sldMk cId="790107737" sldId="270"/>
            <ac:spMk id="16" creationId="{7BD8AB83-2763-4392-B4B9-049CDF1F6EA4}"/>
          </ac:spMkLst>
        </pc:spChg>
        <pc:spChg chg="add del">
          <ac:chgData name="David Williamson" userId="a73da8032f1697b1" providerId="LiveId" clId="{28B1AD0A-04E3-4F42-800C-9978FCE9A85A}" dt="2023-06-07T20:13:04.170" v="663" actId="26606"/>
          <ac:spMkLst>
            <pc:docMk/>
            <pc:sldMk cId="790107737" sldId="270"/>
            <ac:spMk id="18" creationId="{480F071C-C35C-4CE1-8EE5-8ED96E2F4E25}"/>
          </ac:spMkLst>
        </pc:spChg>
        <pc:spChg chg="add del">
          <ac:chgData name="David Williamson" userId="a73da8032f1697b1" providerId="LiveId" clId="{28B1AD0A-04E3-4F42-800C-9978FCE9A85A}" dt="2023-06-07T20:13:04.170" v="663" actId="26606"/>
          <ac:spMkLst>
            <pc:docMk/>
            <pc:sldMk cId="790107737" sldId="270"/>
            <ac:spMk id="20" creationId="{CD97FAB4-59E0-4E65-B50B-867B14D2A067}"/>
          </ac:spMkLst>
        </pc:spChg>
        <pc:spChg chg="add del">
          <ac:chgData name="David Williamson" userId="a73da8032f1697b1" providerId="LiveId" clId="{28B1AD0A-04E3-4F42-800C-9978FCE9A85A}" dt="2023-06-07T20:13:04.170" v="663" actId="26606"/>
          <ac:spMkLst>
            <pc:docMk/>
            <pc:sldMk cId="790107737" sldId="270"/>
            <ac:spMk id="22" creationId="{0D578F4B-2751-4FC2-8853-FAC5C59139C1}"/>
          </ac:spMkLst>
        </pc:spChg>
        <pc:spChg chg="add del">
          <ac:chgData name="David Williamson" userId="a73da8032f1697b1" providerId="LiveId" clId="{28B1AD0A-04E3-4F42-800C-9978FCE9A85A}" dt="2023-06-07T20:13:06.779" v="665" actId="26606"/>
          <ac:spMkLst>
            <pc:docMk/>
            <pc:sldMk cId="790107737" sldId="270"/>
            <ac:spMk id="24" creationId="{3AFE8227-C443-417B-BA91-520EB1EF4559}"/>
          </ac:spMkLst>
        </pc:spChg>
        <pc:spChg chg="add del">
          <ac:chgData name="David Williamson" userId="a73da8032f1697b1" providerId="LiveId" clId="{28B1AD0A-04E3-4F42-800C-9978FCE9A85A}" dt="2023-06-07T20:13:06.779" v="665" actId="26606"/>
          <ac:spMkLst>
            <pc:docMk/>
            <pc:sldMk cId="790107737" sldId="270"/>
            <ac:spMk id="25" creationId="{C1888C53-38D3-C8B1-40F5-818FFDE4B2F7}"/>
          </ac:spMkLst>
        </pc:spChg>
        <pc:spChg chg="add del">
          <ac:chgData name="David Williamson" userId="a73da8032f1697b1" providerId="LiveId" clId="{28B1AD0A-04E3-4F42-800C-9978FCE9A85A}" dt="2023-06-07T20:13:06.779" v="665" actId="26606"/>
          <ac:spMkLst>
            <pc:docMk/>
            <pc:sldMk cId="790107737" sldId="270"/>
            <ac:spMk id="26" creationId="{907741FC-B544-4A6E-B831-6789D042333D}"/>
          </ac:spMkLst>
        </pc:spChg>
        <pc:spChg chg="add del">
          <ac:chgData name="David Williamson" userId="a73da8032f1697b1" providerId="LiveId" clId="{28B1AD0A-04E3-4F42-800C-9978FCE9A85A}" dt="2023-06-07T20:13:06.779" v="665" actId="26606"/>
          <ac:spMkLst>
            <pc:docMk/>
            <pc:sldMk cId="790107737" sldId="270"/>
            <ac:spMk id="27" creationId="{3F0BE7ED-7814-4273-B18A-F26CC0380380}"/>
          </ac:spMkLst>
        </pc:spChg>
        <pc:spChg chg="add del">
          <ac:chgData name="David Williamson" userId="a73da8032f1697b1" providerId="LiveId" clId="{28B1AD0A-04E3-4F42-800C-9978FCE9A85A}" dt="2023-06-07T20:13:08.007" v="667" actId="26606"/>
          <ac:spMkLst>
            <pc:docMk/>
            <pc:sldMk cId="790107737" sldId="270"/>
            <ac:spMk id="29" creationId="{42A4FC2C-047E-45A5-965D-8E1E3BF09BC6}"/>
          </ac:spMkLst>
        </pc:spChg>
        <pc:spChg chg="add del">
          <ac:chgData name="David Williamson" userId="a73da8032f1697b1" providerId="LiveId" clId="{28B1AD0A-04E3-4F42-800C-9978FCE9A85A}" dt="2023-06-07T20:13:09.526" v="669" actId="26606"/>
          <ac:spMkLst>
            <pc:docMk/>
            <pc:sldMk cId="790107737" sldId="270"/>
            <ac:spMk id="31" creationId="{3AFE8227-C443-417B-BA91-520EB1EF4559}"/>
          </ac:spMkLst>
        </pc:spChg>
        <pc:spChg chg="add del">
          <ac:chgData name="David Williamson" userId="a73da8032f1697b1" providerId="LiveId" clId="{28B1AD0A-04E3-4F42-800C-9978FCE9A85A}" dt="2023-06-07T20:13:09.526" v="669" actId="26606"/>
          <ac:spMkLst>
            <pc:docMk/>
            <pc:sldMk cId="790107737" sldId="270"/>
            <ac:spMk id="32" creationId="{C1888C53-38D3-C8B1-40F5-818FFDE4B2F7}"/>
          </ac:spMkLst>
        </pc:spChg>
        <pc:spChg chg="add del">
          <ac:chgData name="David Williamson" userId="a73da8032f1697b1" providerId="LiveId" clId="{28B1AD0A-04E3-4F42-800C-9978FCE9A85A}" dt="2023-06-07T20:13:09.526" v="669" actId="26606"/>
          <ac:spMkLst>
            <pc:docMk/>
            <pc:sldMk cId="790107737" sldId="270"/>
            <ac:spMk id="33" creationId="{C28E4793-886B-59A1-84FF-3A64C251F351}"/>
          </ac:spMkLst>
        </pc:spChg>
        <pc:spChg chg="add del">
          <ac:chgData name="David Williamson" userId="a73da8032f1697b1" providerId="LiveId" clId="{28B1AD0A-04E3-4F42-800C-9978FCE9A85A}" dt="2023-06-07T20:13:09.526" v="669" actId="26606"/>
          <ac:spMkLst>
            <pc:docMk/>
            <pc:sldMk cId="790107737" sldId="270"/>
            <ac:spMk id="34" creationId="{907741FC-B544-4A6E-B831-6789D042333D}"/>
          </ac:spMkLst>
        </pc:spChg>
        <pc:spChg chg="add del">
          <ac:chgData name="David Williamson" userId="a73da8032f1697b1" providerId="LiveId" clId="{28B1AD0A-04E3-4F42-800C-9978FCE9A85A}" dt="2023-06-07T20:13:09.526" v="669" actId="26606"/>
          <ac:spMkLst>
            <pc:docMk/>
            <pc:sldMk cId="790107737" sldId="270"/>
            <ac:spMk id="35" creationId="{3F0BE7ED-7814-4273-B18A-F26CC0380380}"/>
          </ac:spMkLst>
        </pc:spChg>
        <pc:spChg chg="add del">
          <ac:chgData name="David Williamson" userId="a73da8032f1697b1" providerId="LiveId" clId="{28B1AD0A-04E3-4F42-800C-9978FCE9A85A}" dt="2023-06-07T20:13:24.148" v="671" actId="26606"/>
          <ac:spMkLst>
            <pc:docMk/>
            <pc:sldMk cId="790107737" sldId="270"/>
            <ac:spMk id="37" creationId="{ED55A19D-297C-4231-AD1F-08EF9B4AA8F4}"/>
          </ac:spMkLst>
        </pc:spChg>
        <pc:spChg chg="add del">
          <ac:chgData name="David Williamson" userId="a73da8032f1697b1" providerId="LiveId" clId="{28B1AD0A-04E3-4F42-800C-9978FCE9A85A}" dt="2023-06-07T20:13:24.148" v="671" actId="26606"/>
          <ac:spMkLst>
            <pc:docMk/>
            <pc:sldMk cId="790107737" sldId="270"/>
            <ac:spMk id="38" creationId="{EBAB6C56-3D38-4923-996E-BD474BBB91E9}"/>
          </ac:spMkLst>
        </pc:spChg>
        <pc:spChg chg="add del">
          <ac:chgData name="David Williamson" userId="a73da8032f1697b1" providerId="LiveId" clId="{28B1AD0A-04E3-4F42-800C-9978FCE9A85A}" dt="2023-06-07T20:13:24.148" v="671" actId="26606"/>
          <ac:spMkLst>
            <pc:docMk/>
            <pc:sldMk cId="790107737" sldId="270"/>
            <ac:spMk id="39" creationId="{20CD21DB-082D-417D-A5AB-FC838AF9D944}"/>
          </ac:spMkLst>
        </pc:spChg>
        <pc:spChg chg="add del">
          <ac:chgData name="David Williamson" userId="a73da8032f1697b1" providerId="LiveId" clId="{28B1AD0A-04E3-4F42-800C-9978FCE9A85A}" dt="2023-06-07T20:13:24.148" v="671" actId="26606"/>
          <ac:spMkLst>
            <pc:docMk/>
            <pc:sldMk cId="790107737" sldId="270"/>
            <ac:spMk id="40" creationId="{7BD8AB83-2763-4392-B4B9-049CDF1F6EA4}"/>
          </ac:spMkLst>
        </pc:spChg>
        <pc:spChg chg="add del">
          <ac:chgData name="David Williamson" userId="a73da8032f1697b1" providerId="LiveId" clId="{28B1AD0A-04E3-4F42-800C-9978FCE9A85A}" dt="2023-06-07T20:13:24.148" v="671" actId="26606"/>
          <ac:spMkLst>
            <pc:docMk/>
            <pc:sldMk cId="790107737" sldId="270"/>
            <ac:spMk id="41" creationId="{480F071C-C35C-4CE1-8EE5-8ED96E2F4E25}"/>
          </ac:spMkLst>
        </pc:spChg>
        <pc:spChg chg="add del">
          <ac:chgData name="David Williamson" userId="a73da8032f1697b1" providerId="LiveId" clId="{28B1AD0A-04E3-4F42-800C-9978FCE9A85A}" dt="2023-06-07T20:13:24.148" v="671" actId="26606"/>
          <ac:spMkLst>
            <pc:docMk/>
            <pc:sldMk cId="790107737" sldId="270"/>
            <ac:spMk id="42" creationId="{CD97FAB4-59E0-4E65-B50B-867B14D2A067}"/>
          </ac:spMkLst>
        </pc:spChg>
        <pc:spChg chg="add del">
          <ac:chgData name="David Williamson" userId="a73da8032f1697b1" providerId="LiveId" clId="{28B1AD0A-04E3-4F42-800C-9978FCE9A85A}" dt="2023-06-07T20:13:24.148" v="671" actId="26606"/>
          <ac:spMkLst>
            <pc:docMk/>
            <pc:sldMk cId="790107737" sldId="270"/>
            <ac:spMk id="43" creationId="{0D578F4B-2751-4FC2-8853-FAC5C59139C1}"/>
          </ac:spMkLst>
        </pc:spChg>
        <pc:spChg chg="add">
          <ac:chgData name="David Williamson" userId="a73da8032f1697b1" providerId="LiveId" clId="{28B1AD0A-04E3-4F42-800C-9978FCE9A85A}" dt="2023-06-07T20:13:24.155" v="672" actId="26606"/>
          <ac:spMkLst>
            <pc:docMk/>
            <pc:sldMk cId="790107737" sldId="270"/>
            <ac:spMk id="45" creationId="{AB8C311F-7253-4AED-9701-7FC0708C41C7}"/>
          </ac:spMkLst>
        </pc:spChg>
        <pc:spChg chg="add">
          <ac:chgData name="David Williamson" userId="a73da8032f1697b1" providerId="LiveId" clId="{28B1AD0A-04E3-4F42-800C-9978FCE9A85A}" dt="2023-06-07T20:13:24.155" v="672" actId="26606"/>
          <ac:spMkLst>
            <pc:docMk/>
            <pc:sldMk cId="790107737" sldId="270"/>
            <ac:spMk id="46" creationId="{E2384209-CB15-4CDF-9D31-C44FD9A3F20D}"/>
          </ac:spMkLst>
        </pc:spChg>
        <pc:spChg chg="add">
          <ac:chgData name="David Williamson" userId="a73da8032f1697b1" providerId="LiveId" clId="{28B1AD0A-04E3-4F42-800C-9978FCE9A85A}" dt="2023-06-07T20:13:24.155" v="672" actId="26606"/>
          <ac:spMkLst>
            <pc:docMk/>
            <pc:sldMk cId="790107737" sldId="270"/>
            <ac:spMk id="47" creationId="{2633B3B5-CC90-43F0-8714-D31D1F3F0209}"/>
          </ac:spMkLst>
        </pc:spChg>
        <pc:spChg chg="add">
          <ac:chgData name="David Williamson" userId="a73da8032f1697b1" providerId="LiveId" clId="{28B1AD0A-04E3-4F42-800C-9978FCE9A85A}" dt="2023-06-07T20:13:24.155" v="672" actId="26606"/>
          <ac:spMkLst>
            <pc:docMk/>
            <pc:sldMk cId="790107737" sldId="270"/>
            <ac:spMk id="48" creationId="{A8D57A06-A426-446D-B02C-A2DC6B62E45E}"/>
          </ac:spMkLst>
        </pc:spChg>
        <pc:picChg chg="add mod">
          <ac:chgData name="David Williamson" userId="a73da8032f1697b1" providerId="LiveId" clId="{28B1AD0A-04E3-4F42-800C-9978FCE9A85A}" dt="2023-06-07T20:13:24.155" v="672" actId="26606"/>
          <ac:picMkLst>
            <pc:docMk/>
            <pc:sldMk cId="790107737" sldId="270"/>
            <ac:picMk id="5" creationId="{C036AE0D-30CC-421D-D5AB-2B1E5D46BD84}"/>
          </ac:picMkLst>
        </pc:picChg>
      </pc:sldChg>
      <pc:sldChg chg="addSp delSp modSp new mod setBg setClrOvrMap">
        <pc:chgData name="David Williamson" userId="a73da8032f1697b1" providerId="LiveId" clId="{28B1AD0A-04E3-4F42-800C-9978FCE9A85A}" dt="2023-06-11T12:31:23.148" v="1022" actId="1076"/>
        <pc:sldMkLst>
          <pc:docMk/>
          <pc:sldMk cId="3645080119" sldId="270"/>
        </pc:sldMkLst>
        <pc:spChg chg="mod">
          <ac:chgData name="David Williamson" userId="a73da8032f1697b1" providerId="LiveId" clId="{28B1AD0A-04E3-4F42-800C-9978FCE9A85A}" dt="2023-06-11T12:22:57.269" v="788" actId="113"/>
          <ac:spMkLst>
            <pc:docMk/>
            <pc:sldMk cId="3645080119" sldId="270"/>
            <ac:spMk id="2" creationId="{AEDDDAC3-B6FD-0775-4F9F-4001A953951B}"/>
          </ac:spMkLst>
        </pc:spChg>
        <pc:spChg chg="del">
          <ac:chgData name="David Williamson" userId="a73da8032f1697b1" providerId="LiveId" clId="{28B1AD0A-04E3-4F42-800C-9978FCE9A85A}" dt="2023-06-11T12:21:50.889" v="776" actId="26606"/>
          <ac:spMkLst>
            <pc:docMk/>
            <pc:sldMk cId="3645080119" sldId="270"/>
            <ac:spMk id="3" creationId="{3EA7C0B8-32FF-B272-8C9C-DEA68A828EBE}"/>
          </ac:spMkLst>
        </pc:spChg>
        <pc:spChg chg="add mod">
          <ac:chgData name="David Williamson" userId="a73da8032f1697b1" providerId="LiveId" clId="{28B1AD0A-04E3-4F42-800C-9978FCE9A85A}" dt="2023-06-11T12:31:23.148" v="1022" actId="1076"/>
          <ac:spMkLst>
            <pc:docMk/>
            <pc:sldMk cId="3645080119" sldId="270"/>
            <ac:spMk id="4" creationId="{749CC6D5-8F5D-2CD0-1B95-1B83E3872DAC}"/>
          </ac:spMkLst>
        </pc:spChg>
        <pc:spChg chg="add del">
          <ac:chgData name="David Williamson" userId="a73da8032f1697b1" providerId="LiveId" clId="{28B1AD0A-04E3-4F42-800C-9978FCE9A85A}" dt="2023-06-11T12:22:25.987" v="780" actId="26606"/>
          <ac:spMkLst>
            <pc:docMk/>
            <pc:sldMk cId="3645080119" sldId="270"/>
            <ac:spMk id="9" creationId="{5A59F003-E00A-43F9-91DC-CC54E3B87466}"/>
          </ac:spMkLst>
        </pc:spChg>
        <pc:spChg chg="add del">
          <ac:chgData name="David Williamson" userId="a73da8032f1697b1" providerId="LiveId" clId="{28B1AD0A-04E3-4F42-800C-9978FCE9A85A}" dt="2023-06-11T12:22:25.987" v="780" actId="26606"/>
          <ac:spMkLst>
            <pc:docMk/>
            <pc:sldMk cId="3645080119" sldId="270"/>
            <ac:spMk id="11" creationId="{D74A4382-E3AD-430A-9A1F-DFA3E0E77A7D}"/>
          </ac:spMkLst>
        </pc:spChg>
        <pc:spChg chg="add del">
          <ac:chgData name="David Williamson" userId="a73da8032f1697b1" providerId="LiveId" clId="{28B1AD0A-04E3-4F42-800C-9978FCE9A85A}" dt="2023-06-11T12:22:25.987" v="780" actId="26606"/>
          <ac:spMkLst>
            <pc:docMk/>
            <pc:sldMk cId="3645080119" sldId="270"/>
            <ac:spMk id="13" creationId="{79F40191-0F44-4FD1-82CC-ACB507C14BE6}"/>
          </ac:spMkLst>
        </pc:spChg>
        <pc:spChg chg="add">
          <ac:chgData name="David Williamson" userId="a73da8032f1697b1" providerId="LiveId" clId="{28B1AD0A-04E3-4F42-800C-9978FCE9A85A}" dt="2023-06-11T12:22:25.987" v="780" actId="26606"/>
          <ac:spMkLst>
            <pc:docMk/>
            <pc:sldMk cId="3645080119" sldId="270"/>
            <ac:spMk id="18" creationId="{657F69E0-C4B0-4BEC-A689-4F8D877F05D4}"/>
          </ac:spMkLst>
        </pc:spChg>
        <pc:spChg chg="add">
          <ac:chgData name="David Williamson" userId="a73da8032f1697b1" providerId="LiveId" clId="{28B1AD0A-04E3-4F42-800C-9978FCE9A85A}" dt="2023-06-11T12:22:25.987" v="780" actId="26606"/>
          <ac:spMkLst>
            <pc:docMk/>
            <pc:sldMk cId="3645080119" sldId="270"/>
            <ac:spMk id="20" creationId="{9F6380B4-6A1C-481E-8408-B4E6C75B9B81}"/>
          </ac:spMkLst>
        </pc:spChg>
        <pc:picChg chg="add mod">
          <ac:chgData name="David Williamson" userId="a73da8032f1697b1" providerId="LiveId" clId="{28B1AD0A-04E3-4F42-800C-9978FCE9A85A}" dt="2023-06-11T12:22:59.280" v="789" actId="1076"/>
          <ac:picMkLst>
            <pc:docMk/>
            <pc:sldMk cId="3645080119" sldId="270"/>
            <ac:picMk id="5" creationId="{C27D4C01-C42B-9A6B-0F21-3EEAFEFA1EDF}"/>
          </ac:picMkLst>
        </pc:picChg>
      </pc:sldChg>
      <pc:sldChg chg="modSp add mod ord">
        <pc:chgData name="David Williamson" userId="a73da8032f1697b1" providerId="LiveId" clId="{28B1AD0A-04E3-4F42-800C-9978FCE9A85A}" dt="2023-06-11T12:23:51.742" v="841" actId="27636"/>
        <pc:sldMkLst>
          <pc:docMk/>
          <pc:sldMk cId="2171648954" sldId="271"/>
        </pc:sldMkLst>
        <pc:spChg chg="mod">
          <ac:chgData name="David Williamson" userId="a73da8032f1697b1" providerId="LiveId" clId="{28B1AD0A-04E3-4F42-800C-9978FCE9A85A}" dt="2023-06-11T12:23:51.742" v="841" actId="27636"/>
          <ac:spMkLst>
            <pc:docMk/>
            <pc:sldMk cId="2171648954" sldId="271"/>
            <ac:spMk id="2" creationId="{AEDDDAC3-B6FD-0775-4F9F-4001A953951B}"/>
          </ac:spMkLst>
        </pc:spChg>
      </pc:sldChg>
      <pc:sldChg chg="modSp new del mod">
        <pc:chgData name="David Williamson" userId="a73da8032f1697b1" providerId="LiveId" clId="{28B1AD0A-04E3-4F42-800C-9978FCE9A85A}" dt="2023-06-11T12:23:19.469" v="790" actId="2696"/>
        <pc:sldMkLst>
          <pc:docMk/>
          <pc:sldMk cId="3047607581" sldId="271"/>
        </pc:sldMkLst>
        <pc:spChg chg="mod">
          <ac:chgData name="David Williamson" userId="a73da8032f1697b1" providerId="LiveId" clId="{28B1AD0A-04E3-4F42-800C-9978FCE9A85A}" dt="2023-06-11T12:21:22.332" v="775" actId="20577"/>
          <ac:spMkLst>
            <pc:docMk/>
            <pc:sldMk cId="3047607581" sldId="271"/>
            <ac:spMk id="2" creationId="{6EE465B5-2787-8642-F9CB-4840EC1137E3}"/>
          </ac:spMkLst>
        </pc:spChg>
      </pc:sldChg>
      <pc:sldChg chg="modSp add mod ord">
        <pc:chgData name="David Williamson" userId="a73da8032f1697b1" providerId="LiveId" clId="{28B1AD0A-04E3-4F42-800C-9978FCE9A85A}" dt="2023-06-11T12:27:56.418" v="1020" actId="207"/>
        <pc:sldMkLst>
          <pc:docMk/>
          <pc:sldMk cId="674526386" sldId="272"/>
        </pc:sldMkLst>
        <pc:spChg chg="mod">
          <ac:chgData name="David Williamson" userId="a73da8032f1697b1" providerId="LiveId" clId="{28B1AD0A-04E3-4F42-800C-9978FCE9A85A}" dt="2023-06-11T12:27:56.418" v="1020" actId="207"/>
          <ac:spMkLst>
            <pc:docMk/>
            <pc:sldMk cId="674526386" sldId="272"/>
            <ac:spMk id="2" creationId="{AEDDDAC3-B6FD-0775-4F9F-4001A953951B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1D6CBC-0C5C-4BA9-85A0-5D63E74A424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E3C286A-078E-4AD7-9A2F-1FA125D04506}">
      <dgm:prSet/>
      <dgm:spPr/>
      <dgm:t>
        <a:bodyPr/>
        <a:lstStyle/>
        <a:p>
          <a:r>
            <a:rPr lang="en-US"/>
            <a:t>The Cleansing Blood (1:7)</a:t>
          </a:r>
        </a:p>
      </dgm:t>
    </dgm:pt>
    <dgm:pt modelId="{49B43D2F-8E00-40E6-8615-765E34187B9E}" type="parTrans" cxnId="{FF2CA721-4039-4223-BDEB-A8E9551C7879}">
      <dgm:prSet/>
      <dgm:spPr/>
      <dgm:t>
        <a:bodyPr/>
        <a:lstStyle/>
        <a:p>
          <a:endParaRPr lang="en-US"/>
        </a:p>
      </dgm:t>
    </dgm:pt>
    <dgm:pt modelId="{74E953E2-A7E0-40C2-856A-B40B2EBA193E}" type="sibTrans" cxnId="{FF2CA721-4039-4223-BDEB-A8E9551C7879}">
      <dgm:prSet/>
      <dgm:spPr/>
      <dgm:t>
        <a:bodyPr/>
        <a:lstStyle/>
        <a:p>
          <a:endParaRPr lang="en-US"/>
        </a:p>
      </dgm:t>
    </dgm:pt>
    <dgm:pt modelId="{26F79BE0-937B-4DE0-A8CE-F41D631D2005}">
      <dgm:prSet/>
      <dgm:spPr/>
      <dgm:t>
        <a:bodyPr/>
        <a:lstStyle/>
        <a:p>
          <a:r>
            <a:rPr lang="en-US"/>
            <a:t>The Confessing Band (1:9)</a:t>
          </a:r>
        </a:p>
      </dgm:t>
    </dgm:pt>
    <dgm:pt modelId="{999EB230-F2A7-4738-82CE-A7493466BBF8}" type="parTrans" cxnId="{B7AB43FC-566E-44F4-BCDF-B178DF1FBAE2}">
      <dgm:prSet/>
      <dgm:spPr/>
      <dgm:t>
        <a:bodyPr/>
        <a:lstStyle/>
        <a:p>
          <a:endParaRPr lang="en-US"/>
        </a:p>
      </dgm:t>
    </dgm:pt>
    <dgm:pt modelId="{CBAE3256-BA94-4164-A8BF-5A3565F75260}" type="sibTrans" cxnId="{B7AB43FC-566E-44F4-BCDF-B178DF1FBAE2}">
      <dgm:prSet/>
      <dgm:spPr/>
      <dgm:t>
        <a:bodyPr/>
        <a:lstStyle/>
        <a:p>
          <a:endParaRPr lang="en-US"/>
        </a:p>
      </dgm:t>
    </dgm:pt>
    <dgm:pt modelId="{A30A62E9-B0F5-4708-9206-B88D65F52090}">
      <dgm:prSet/>
      <dgm:spPr/>
      <dgm:t>
        <a:bodyPr/>
        <a:lstStyle/>
        <a:p>
          <a:r>
            <a:rPr lang="en-US"/>
            <a:t>The Common Battle (2:1)</a:t>
          </a:r>
        </a:p>
      </dgm:t>
    </dgm:pt>
    <dgm:pt modelId="{3495EEA4-F7A7-4F60-A8CE-A2E9A0AE2A1D}" type="parTrans" cxnId="{95B19959-112D-4B0E-AA2A-546ACBF3FF46}">
      <dgm:prSet/>
      <dgm:spPr/>
      <dgm:t>
        <a:bodyPr/>
        <a:lstStyle/>
        <a:p>
          <a:endParaRPr lang="en-US"/>
        </a:p>
      </dgm:t>
    </dgm:pt>
    <dgm:pt modelId="{252C295A-516D-4D3F-81D9-0C707608986A}" type="sibTrans" cxnId="{95B19959-112D-4B0E-AA2A-546ACBF3FF46}">
      <dgm:prSet/>
      <dgm:spPr/>
      <dgm:t>
        <a:bodyPr/>
        <a:lstStyle/>
        <a:p>
          <a:endParaRPr lang="en-US"/>
        </a:p>
      </dgm:t>
    </dgm:pt>
    <dgm:pt modelId="{B171659A-CF28-4E66-BDC7-CD590B55B4E1}">
      <dgm:prSet/>
      <dgm:spPr/>
      <dgm:t>
        <a:bodyPr/>
        <a:lstStyle/>
        <a:p>
          <a:r>
            <a:rPr lang="en-US"/>
            <a:t>The Christ Believed (2:2)</a:t>
          </a:r>
        </a:p>
      </dgm:t>
    </dgm:pt>
    <dgm:pt modelId="{06C5DF26-A49E-40CA-A3E4-D59F05553D54}" type="parTrans" cxnId="{55113BF0-3DA2-4D51-857D-3EDE0C925F84}">
      <dgm:prSet/>
      <dgm:spPr/>
      <dgm:t>
        <a:bodyPr/>
        <a:lstStyle/>
        <a:p>
          <a:endParaRPr lang="en-US"/>
        </a:p>
      </dgm:t>
    </dgm:pt>
    <dgm:pt modelId="{A975D1A0-1083-4240-8DD1-CD32C59EBB2F}" type="sibTrans" cxnId="{55113BF0-3DA2-4D51-857D-3EDE0C925F84}">
      <dgm:prSet/>
      <dgm:spPr/>
      <dgm:t>
        <a:bodyPr/>
        <a:lstStyle/>
        <a:p>
          <a:endParaRPr lang="en-US"/>
        </a:p>
      </dgm:t>
    </dgm:pt>
    <dgm:pt modelId="{A6DA4BA6-6E56-4DD6-9314-2FC246A964E8}" type="pres">
      <dgm:prSet presAssocID="{FD1D6CBC-0C5C-4BA9-85A0-5D63E74A424F}" presName="linear" presStyleCnt="0">
        <dgm:presLayoutVars>
          <dgm:animLvl val="lvl"/>
          <dgm:resizeHandles val="exact"/>
        </dgm:presLayoutVars>
      </dgm:prSet>
      <dgm:spPr/>
    </dgm:pt>
    <dgm:pt modelId="{1BC17217-A155-4627-AB18-0B9126805F3F}" type="pres">
      <dgm:prSet presAssocID="{EE3C286A-078E-4AD7-9A2F-1FA125D0450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24D4277-0293-4807-8624-BA26F8296286}" type="pres">
      <dgm:prSet presAssocID="{74E953E2-A7E0-40C2-856A-B40B2EBA193E}" presName="spacer" presStyleCnt="0"/>
      <dgm:spPr/>
    </dgm:pt>
    <dgm:pt modelId="{9D529896-D210-4259-83C4-CF92274756C2}" type="pres">
      <dgm:prSet presAssocID="{26F79BE0-937B-4DE0-A8CE-F41D631D200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E08AC40-3426-4265-8D3A-CD670CA28007}" type="pres">
      <dgm:prSet presAssocID="{CBAE3256-BA94-4164-A8BF-5A3565F75260}" presName="spacer" presStyleCnt="0"/>
      <dgm:spPr/>
    </dgm:pt>
    <dgm:pt modelId="{6B5A8923-4757-43A9-8A32-D24768E0DA4E}" type="pres">
      <dgm:prSet presAssocID="{A30A62E9-B0F5-4708-9206-B88D65F5209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BB997AF-6A0E-4E8C-A567-35841F141C1E}" type="pres">
      <dgm:prSet presAssocID="{252C295A-516D-4D3F-81D9-0C707608986A}" presName="spacer" presStyleCnt="0"/>
      <dgm:spPr/>
    </dgm:pt>
    <dgm:pt modelId="{31696AD5-1107-4DCC-B8E4-1C58A4B87689}" type="pres">
      <dgm:prSet presAssocID="{B171659A-CF28-4E66-BDC7-CD590B55B4E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9718A19-39C2-4781-9792-9E2F0CDA2245}" type="presOf" srcId="{B171659A-CF28-4E66-BDC7-CD590B55B4E1}" destId="{31696AD5-1107-4DCC-B8E4-1C58A4B87689}" srcOrd="0" destOrd="0" presId="urn:microsoft.com/office/officeart/2005/8/layout/vList2"/>
    <dgm:cxn modelId="{FF2CA721-4039-4223-BDEB-A8E9551C7879}" srcId="{FD1D6CBC-0C5C-4BA9-85A0-5D63E74A424F}" destId="{EE3C286A-078E-4AD7-9A2F-1FA125D04506}" srcOrd="0" destOrd="0" parTransId="{49B43D2F-8E00-40E6-8615-765E34187B9E}" sibTransId="{74E953E2-A7E0-40C2-856A-B40B2EBA193E}"/>
    <dgm:cxn modelId="{74BC7A30-D6E3-4E27-8BC7-EB1719B1AC89}" type="presOf" srcId="{FD1D6CBC-0C5C-4BA9-85A0-5D63E74A424F}" destId="{A6DA4BA6-6E56-4DD6-9314-2FC246A964E8}" srcOrd="0" destOrd="0" presId="urn:microsoft.com/office/officeart/2005/8/layout/vList2"/>
    <dgm:cxn modelId="{0F11C978-5F28-4498-9A9B-19476A5F6DC5}" type="presOf" srcId="{EE3C286A-078E-4AD7-9A2F-1FA125D04506}" destId="{1BC17217-A155-4627-AB18-0B9126805F3F}" srcOrd="0" destOrd="0" presId="urn:microsoft.com/office/officeart/2005/8/layout/vList2"/>
    <dgm:cxn modelId="{95B19959-112D-4B0E-AA2A-546ACBF3FF46}" srcId="{FD1D6CBC-0C5C-4BA9-85A0-5D63E74A424F}" destId="{A30A62E9-B0F5-4708-9206-B88D65F52090}" srcOrd="2" destOrd="0" parTransId="{3495EEA4-F7A7-4F60-A8CE-A2E9A0AE2A1D}" sibTransId="{252C295A-516D-4D3F-81D9-0C707608986A}"/>
    <dgm:cxn modelId="{9791FFA5-8FEA-4019-9440-963A450BE66C}" type="presOf" srcId="{26F79BE0-937B-4DE0-A8CE-F41D631D2005}" destId="{9D529896-D210-4259-83C4-CF92274756C2}" srcOrd="0" destOrd="0" presId="urn:microsoft.com/office/officeart/2005/8/layout/vList2"/>
    <dgm:cxn modelId="{55113BF0-3DA2-4D51-857D-3EDE0C925F84}" srcId="{FD1D6CBC-0C5C-4BA9-85A0-5D63E74A424F}" destId="{B171659A-CF28-4E66-BDC7-CD590B55B4E1}" srcOrd="3" destOrd="0" parTransId="{06C5DF26-A49E-40CA-A3E4-D59F05553D54}" sibTransId="{A975D1A0-1083-4240-8DD1-CD32C59EBB2F}"/>
    <dgm:cxn modelId="{B58000F3-83AF-4F04-BE13-3BDAD72104C9}" type="presOf" srcId="{A30A62E9-B0F5-4708-9206-B88D65F52090}" destId="{6B5A8923-4757-43A9-8A32-D24768E0DA4E}" srcOrd="0" destOrd="0" presId="urn:microsoft.com/office/officeart/2005/8/layout/vList2"/>
    <dgm:cxn modelId="{B7AB43FC-566E-44F4-BCDF-B178DF1FBAE2}" srcId="{FD1D6CBC-0C5C-4BA9-85A0-5D63E74A424F}" destId="{26F79BE0-937B-4DE0-A8CE-F41D631D2005}" srcOrd="1" destOrd="0" parTransId="{999EB230-F2A7-4738-82CE-A7493466BBF8}" sibTransId="{CBAE3256-BA94-4164-A8BF-5A3565F75260}"/>
    <dgm:cxn modelId="{F628820C-732A-4E67-A927-93F4801CAC3E}" type="presParOf" srcId="{A6DA4BA6-6E56-4DD6-9314-2FC246A964E8}" destId="{1BC17217-A155-4627-AB18-0B9126805F3F}" srcOrd="0" destOrd="0" presId="urn:microsoft.com/office/officeart/2005/8/layout/vList2"/>
    <dgm:cxn modelId="{1B70ABC3-0395-4717-A323-FE4FDB4DB340}" type="presParOf" srcId="{A6DA4BA6-6E56-4DD6-9314-2FC246A964E8}" destId="{B24D4277-0293-4807-8624-BA26F8296286}" srcOrd="1" destOrd="0" presId="urn:microsoft.com/office/officeart/2005/8/layout/vList2"/>
    <dgm:cxn modelId="{1E6DAC6B-91D8-46D9-8BD2-652ADEC70AAE}" type="presParOf" srcId="{A6DA4BA6-6E56-4DD6-9314-2FC246A964E8}" destId="{9D529896-D210-4259-83C4-CF92274756C2}" srcOrd="2" destOrd="0" presId="urn:microsoft.com/office/officeart/2005/8/layout/vList2"/>
    <dgm:cxn modelId="{0B9617ED-A757-4DF5-9B64-22B75CF5BA18}" type="presParOf" srcId="{A6DA4BA6-6E56-4DD6-9314-2FC246A964E8}" destId="{3E08AC40-3426-4265-8D3A-CD670CA28007}" srcOrd="3" destOrd="0" presId="urn:microsoft.com/office/officeart/2005/8/layout/vList2"/>
    <dgm:cxn modelId="{7CFB9CA6-CA8E-42D2-B3B1-77E3E35EA03B}" type="presParOf" srcId="{A6DA4BA6-6E56-4DD6-9314-2FC246A964E8}" destId="{6B5A8923-4757-43A9-8A32-D24768E0DA4E}" srcOrd="4" destOrd="0" presId="urn:microsoft.com/office/officeart/2005/8/layout/vList2"/>
    <dgm:cxn modelId="{DDAED482-DCB3-4491-BA22-286D032FA1BA}" type="presParOf" srcId="{A6DA4BA6-6E56-4DD6-9314-2FC246A964E8}" destId="{ABB997AF-6A0E-4E8C-A567-35841F141C1E}" srcOrd="5" destOrd="0" presId="urn:microsoft.com/office/officeart/2005/8/layout/vList2"/>
    <dgm:cxn modelId="{AAFC657F-13E1-47C1-9798-52A4CCAC6AC2}" type="presParOf" srcId="{A6DA4BA6-6E56-4DD6-9314-2FC246A964E8}" destId="{31696AD5-1107-4DCC-B8E4-1C58A4B8768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1D6CBC-0C5C-4BA9-85A0-5D63E74A424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E3C286A-078E-4AD7-9A2F-1FA125D04506}">
      <dgm:prSet/>
      <dgm:spPr/>
      <dgm:t>
        <a:bodyPr/>
        <a:lstStyle/>
        <a:p>
          <a:r>
            <a:rPr lang="en-US"/>
            <a:t>The Cleansing Blood (1:7)</a:t>
          </a:r>
        </a:p>
      </dgm:t>
    </dgm:pt>
    <dgm:pt modelId="{49B43D2F-8E00-40E6-8615-765E34187B9E}" type="parTrans" cxnId="{FF2CA721-4039-4223-BDEB-A8E9551C7879}">
      <dgm:prSet/>
      <dgm:spPr/>
      <dgm:t>
        <a:bodyPr/>
        <a:lstStyle/>
        <a:p>
          <a:endParaRPr lang="en-US"/>
        </a:p>
      </dgm:t>
    </dgm:pt>
    <dgm:pt modelId="{74E953E2-A7E0-40C2-856A-B40B2EBA193E}" type="sibTrans" cxnId="{FF2CA721-4039-4223-BDEB-A8E9551C7879}">
      <dgm:prSet/>
      <dgm:spPr/>
      <dgm:t>
        <a:bodyPr/>
        <a:lstStyle/>
        <a:p>
          <a:endParaRPr lang="en-US"/>
        </a:p>
      </dgm:t>
    </dgm:pt>
    <dgm:pt modelId="{26F79BE0-937B-4DE0-A8CE-F41D631D2005}">
      <dgm:prSet/>
      <dgm:spPr/>
      <dgm:t>
        <a:bodyPr/>
        <a:lstStyle/>
        <a:p>
          <a:r>
            <a:rPr lang="en-US"/>
            <a:t>The Confessing Band (1:9)</a:t>
          </a:r>
        </a:p>
      </dgm:t>
    </dgm:pt>
    <dgm:pt modelId="{999EB230-F2A7-4738-82CE-A7493466BBF8}" type="parTrans" cxnId="{B7AB43FC-566E-44F4-BCDF-B178DF1FBAE2}">
      <dgm:prSet/>
      <dgm:spPr/>
      <dgm:t>
        <a:bodyPr/>
        <a:lstStyle/>
        <a:p>
          <a:endParaRPr lang="en-US"/>
        </a:p>
      </dgm:t>
    </dgm:pt>
    <dgm:pt modelId="{CBAE3256-BA94-4164-A8BF-5A3565F75260}" type="sibTrans" cxnId="{B7AB43FC-566E-44F4-BCDF-B178DF1FBAE2}">
      <dgm:prSet/>
      <dgm:spPr/>
      <dgm:t>
        <a:bodyPr/>
        <a:lstStyle/>
        <a:p>
          <a:endParaRPr lang="en-US"/>
        </a:p>
      </dgm:t>
    </dgm:pt>
    <dgm:pt modelId="{A30A62E9-B0F5-4708-9206-B88D65F52090}">
      <dgm:prSet/>
      <dgm:spPr/>
      <dgm:t>
        <a:bodyPr/>
        <a:lstStyle/>
        <a:p>
          <a:r>
            <a:rPr lang="en-US"/>
            <a:t>The Common Battle (2:1)</a:t>
          </a:r>
        </a:p>
      </dgm:t>
    </dgm:pt>
    <dgm:pt modelId="{3495EEA4-F7A7-4F60-A8CE-A2E9A0AE2A1D}" type="parTrans" cxnId="{95B19959-112D-4B0E-AA2A-546ACBF3FF46}">
      <dgm:prSet/>
      <dgm:spPr/>
      <dgm:t>
        <a:bodyPr/>
        <a:lstStyle/>
        <a:p>
          <a:endParaRPr lang="en-US"/>
        </a:p>
      </dgm:t>
    </dgm:pt>
    <dgm:pt modelId="{252C295A-516D-4D3F-81D9-0C707608986A}" type="sibTrans" cxnId="{95B19959-112D-4B0E-AA2A-546ACBF3FF46}">
      <dgm:prSet/>
      <dgm:spPr/>
      <dgm:t>
        <a:bodyPr/>
        <a:lstStyle/>
        <a:p>
          <a:endParaRPr lang="en-US"/>
        </a:p>
      </dgm:t>
    </dgm:pt>
    <dgm:pt modelId="{B171659A-CF28-4E66-BDC7-CD590B55B4E1}">
      <dgm:prSet/>
      <dgm:spPr/>
      <dgm:t>
        <a:bodyPr/>
        <a:lstStyle/>
        <a:p>
          <a:r>
            <a:rPr lang="en-US"/>
            <a:t>The Christ Believed (2:2)</a:t>
          </a:r>
        </a:p>
      </dgm:t>
    </dgm:pt>
    <dgm:pt modelId="{06C5DF26-A49E-40CA-A3E4-D59F05553D54}" type="parTrans" cxnId="{55113BF0-3DA2-4D51-857D-3EDE0C925F84}">
      <dgm:prSet/>
      <dgm:spPr/>
      <dgm:t>
        <a:bodyPr/>
        <a:lstStyle/>
        <a:p>
          <a:endParaRPr lang="en-US"/>
        </a:p>
      </dgm:t>
    </dgm:pt>
    <dgm:pt modelId="{A975D1A0-1083-4240-8DD1-CD32C59EBB2F}" type="sibTrans" cxnId="{55113BF0-3DA2-4D51-857D-3EDE0C925F84}">
      <dgm:prSet/>
      <dgm:spPr/>
      <dgm:t>
        <a:bodyPr/>
        <a:lstStyle/>
        <a:p>
          <a:endParaRPr lang="en-US"/>
        </a:p>
      </dgm:t>
    </dgm:pt>
    <dgm:pt modelId="{A6DA4BA6-6E56-4DD6-9314-2FC246A964E8}" type="pres">
      <dgm:prSet presAssocID="{FD1D6CBC-0C5C-4BA9-85A0-5D63E74A424F}" presName="linear" presStyleCnt="0">
        <dgm:presLayoutVars>
          <dgm:animLvl val="lvl"/>
          <dgm:resizeHandles val="exact"/>
        </dgm:presLayoutVars>
      </dgm:prSet>
      <dgm:spPr/>
    </dgm:pt>
    <dgm:pt modelId="{1BC17217-A155-4627-AB18-0B9126805F3F}" type="pres">
      <dgm:prSet presAssocID="{EE3C286A-078E-4AD7-9A2F-1FA125D0450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24D4277-0293-4807-8624-BA26F8296286}" type="pres">
      <dgm:prSet presAssocID="{74E953E2-A7E0-40C2-856A-B40B2EBA193E}" presName="spacer" presStyleCnt="0"/>
      <dgm:spPr/>
    </dgm:pt>
    <dgm:pt modelId="{9D529896-D210-4259-83C4-CF92274756C2}" type="pres">
      <dgm:prSet presAssocID="{26F79BE0-937B-4DE0-A8CE-F41D631D200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E08AC40-3426-4265-8D3A-CD670CA28007}" type="pres">
      <dgm:prSet presAssocID="{CBAE3256-BA94-4164-A8BF-5A3565F75260}" presName="spacer" presStyleCnt="0"/>
      <dgm:spPr/>
    </dgm:pt>
    <dgm:pt modelId="{6B5A8923-4757-43A9-8A32-D24768E0DA4E}" type="pres">
      <dgm:prSet presAssocID="{A30A62E9-B0F5-4708-9206-B88D65F5209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BB997AF-6A0E-4E8C-A567-35841F141C1E}" type="pres">
      <dgm:prSet presAssocID="{252C295A-516D-4D3F-81D9-0C707608986A}" presName="spacer" presStyleCnt="0"/>
      <dgm:spPr/>
    </dgm:pt>
    <dgm:pt modelId="{31696AD5-1107-4DCC-B8E4-1C58A4B87689}" type="pres">
      <dgm:prSet presAssocID="{B171659A-CF28-4E66-BDC7-CD590B55B4E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9718A19-39C2-4781-9792-9E2F0CDA2245}" type="presOf" srcId="{B171659A-CF28-4E66-BDC7-CD590B55B4E1}" destId="{31696AD5-1107-4DCC-B8E4-1C58A4B87689}" srcOrd="0" destOrd="0" presId="urn:microsoft.com/office/officeart/2005/8/layout/vList2"/>
    <dgm:cxn modelId="{FF2CA721-4039-4223-BDEB-A8E9551C7879}" srcId="{FD1D6CBC-0C5C-4BA9-85A0-5D63E74A424F}" destId="{EE3C286A-078E-4AD7-9A2F-1FA125D04506}" srcOrd="0" destOrd="0" parTransId="{49B43D2F-8E00-40E6-8615-765E34187B9E}" sibTransId="{74E953E2-A7E0-40C2-856A-B40B2EBA193E}"/>
    <dgm:cxn modelId="{74BC7A30-D6E3-4E27-8BC7-EB1719B1AC89}" type="presOf" srcId="{FD1D6CBC-0C5C-4BA9-85A0-5D63E74A424F}" destId="{A6DA4BA6-6E56-4DD6-9314-2FC246A964E8}" srcOrd="0" destOrd="0" presId="urn:microsoft.com/office/officeart/2005/8/layout/vList2"/>
    <dgm:cxn modelId="{0F11C978-5F28-4498-9A9B-19476A5F6DC5}" type="presOf" srcId="{EE3C286A-078E-4AD7-9A2F-1FA125D04506}" destId="{1BC17217-A155-4627-AB18-0B9126805F3F}" srcOrd="0" destOrd="0" presId="urn:microsoft.com/office/officeart/2005/8/layout/vList2"/>
    <dgm:cxn modelId="{95B19959-112D-4B0E-AA2A-546ACBF3FF46}" srcId="{FD1D6CBC-0C5C-4BA9-85A0-5D63E74A424F}" destId="{A30A62E9-B0F5-4708-9206-B88D65F52090}" srcOrd="2" destOrd="0" parTransId="{3495EEA4-F7A7-4F60-A8CE-A2E9A0AE2A1D}" sibTransId="{252C295A-516D-4D3F-81D9-0C707608986A}"/>
    <dgm:cxn modelId="{9791FFA5-8FEA-4019-9440-963A450BE66C}" type="presOf" srcId="{26F79BE0-937B-4DE0-A8CE-F41D631D2005}" destId="{9D529896-D210-4259-83C4-CF92274756C2}" srcOrd="0" destOrd="0" presId="urn:microsoft.com/office/officeart/2005/8/layout/vList2"/>
    <dgm:cxn modelId="{55113BF0-3DA2-4D51-857D-3EDE0C925F84}" srcId="{FD1D6CBC-0C5C-4BA9-85A0-5D63E74A424F}" destId="{B171659A-CF28-4E66-BDC7-CD590B55B4E1}" srcOrd="3" destOrd="0" parTransId="{06C5DF26-A49E-40CA-A3E4-D59F05553D54}" sibTransId="{A975D1A0-1083-4240-8DD1-CD32C59EBB2F}"/>
    <dgm:cxn modelId="{B58000F3-83AF-4F04-BE13-3BDAD72104C9}" type="presOf" srcId="{A30A62E9-B0F5-4708-9206-B88D65F52090}" destId="{6B5A8923-4757-43A9-8A32-D24768E0DA4E}" srcOrd="0" destOrd="0" presId="urn:microsoft.com/office/officeart/2005/8/layout/vList2"/>
    <dgm:cxn modelId="{B7AB43FC-566E-44F4-BCDF-B178DF1FBAE2}" srcId="{FD1D6CBC-0C5C-4BA9-85A0-5D63E74A424F}" destId="{26F79BE0-937B-4DE0-A8CE-F41D631D2005}" srcOrd="1" destOrd="0" parTransId="{999EB230-F2A7-4738-82CE-A7493466BBF8}" sibTransId="{CBAE3256-BA94-4164-A8BF-5A3565F75260}"/>
    <dgm:cxn modelId="{F628820C-732A-4E67-A927-93F4801CAC3E}" type="presParOf" srcId="{A6DA4BA6-6E56-4DD6-9314-2FC246A964E8}" destId="{1BC17217-A155-4627-AB18-0B9126805F3F}" srcOrd="0" destOrd="0" presId="urn:microsoft.com/office/officeart/2005/8/layout/vList2"/>
    <dgm:cxn modelId="{1B70ABC3-0395-4717-A323-FE4FDB4DB340}" type="presParOf" srcId="{A6DA4BA6-6E56-4DD6-9314-2FC246A964E8}" destId="{B24D4277-0293-4807-8624-BA26F8296286}" srcOrd="1" destOrd="0" presId="urn:microsoft.com/office/officeart/2005/8/layout/vList2"/>
    <dgm:cxn modelId="{1E6DAC6B-91D8-46D9-8BD2-652ADEC70AAE}" type="presParOf" srcId="{A6DA4BA6-6E56-4DD6-9314-2FC246A964E8}" destId="{9D529896-D210-4259-83C4-CF92274756C2}" srcOrd="2" destOrd="0" presId="urn:microsoft.com/office/officeart/2005/8/layout/vList2"/>
    <dgm:cxn modelId="{0B9617ED-A757-4DF5-9B64-22B75CF5BA18}" type="presParOf" srcId="{A6DA4BA6-6E56-4DD6-9314-2FC246A964E8}" destId="{3E08AC40-3426-4265-8D3A-CD670CA28007}" srcOrd="3" destOrd="0" presId="urn:microsoft.com/office/officeart/2005/8/layout/vList2"/>
    <dgm:cxn modelId="{7CFB9CA6-CA8E-42D2-B3B1-77E3E35EA03B}" type="presParOf" srcId="{A6DA4BA6-6E56-4DD6-9314-2FC246A964E8}" destId="{6B5A8923-4757-43A9-8A32-D24768E0DA4E}" srcOrd="4" destOrd="0" presId="urn:microsoft.com/office/officeart/2005/8/layout/vList2"/>
    <dgm:cxn modelId="{DDAED482-DCB3-4491-BA22-286D032FA1BA}" type="presParOf" srcId="{A6DA4BA6-6E56-4DD6-9314-2FC246A964E8}" destId="{ABB997AF-6A0E-4E8C-A567-35841F141C1E}" srcOrd="5" destOrd="0" presId="urn:microsoft.com/office/officeart/2005/8/layout/vList2"/>
    <dgm:cxn modelId="{AAFC657F-13E1-47C1-9798-52A4CCAC6AC2}" type="presParOf" srcId="{A6DA4BA6-6E56-4DD6-9314-2FC246A964E8}" destId="{31696AD5-1107-4DCC-B8E4-1C58A4B8768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1D6CBC-0C5C-4BA9-85A0-5D63E74A424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E3C286A-078E-4AD7-9A2F-1FA125D04506}">
      <dgm:prSet/>
      <dgm:spPr/>
      <dgm:t>
        <a:bodyPr/>
        <a:lstStyle/>
        <a:p>
          <a:r>
            <a:rPr lang="en-US"/>
            <a:t>The Cleansing Blood (1:7)</a:t>
          </a:r>
        </a:p>
      </dgm:t>
    </dgm:pt>
    <dgm:pt modelId="{49B43D2F-8E00-40E6-8615-765E34187B9E}" type="parTrans" cxnId="{FF2CA721-4039-4223-BDEB-A8E9551C7879}">
      <dgm:prSet/>
      <dgm:spPr/>
      <dgm:t>
        <a:bodyPr/>
        <a:lstStyle/>
        <a:p>
          <a:endParaRPr lang="en-US"/>
        </a:p>
      </dgm:t>
    </dgm:pt>
    <dgm:pt modelId="{74E953E2-A7E0-40C2-856A-B40B2EBA193E}" type="sibTrans" cxnId="{FF2CA721-4039-4223-BDEB-A8E9551C7879}">
      <dgm:prSet/>
      <dgm:spPr/>
      <dgm:t>
        <a:bodyPr/>
        <a:lstStyle/>
        <a:p>
          <a:endParaRPr lang="en-US"/>
        </a:p>
      </dgm:t>
    </dgm:pt>
    <dgm:pt modelId="{26F79BE0-937B-4DE0-A8CE-F41D631D2005}">
      <dgm:prSet/>
      <dgm:spPr/>
      <dgm:t>
        <a:bodyPr/>
        <a:lstStyle/>
        <a:p>
          <a:r>
            <a:rPr lang="en-US"/>
            <a:t>The Confessing Band (1:9)</a:t>
          </a:r>
        </a:p>
      </dgm:t>
    </dgm:pt>
    <dgm:pt modelId="{999EB230-F2A7-4738-82CE-A7493466BBF8}" type="parTrans" cxnId="{B7AB43FC-566E-44F4-BCDF-B178DF1FBAE2}">
      <dgm:prSet/>
      <dgm:spPr/>
      <dgm:t>
        <a:bodyPr/>
        <a:lstStyle/>
        <a:p>
          <a:endParaRPr lang="en-US"/>
        </a:p>
      </dgm:t>
    </dgm:pt>
    <dgm:pt modelId="{CBAE3256-BA94-4164-A8BF-5A3565F75260}" type="sibTrans" cxnId="{B7AB43FC-566E-44F4-BCDF-B178DF1FBAE2}">
      <dgm:prSet/>
      <dgm:spPr/>
      <dgm:t>
        <a:bodyPr/>
        <a:lstStyle/>
        <a:p>
          <a:endParaRPr lang="en-US"/>
        </a:p>
      </dgm:t>
    </dgm:pt>
    <dgm:pt modelId="{A30A62E9-B0F5-4708-9206-B88D65F52090}">
      <dgm:prSet/>
      <dgm:spPr/>
      <dgm:t>
        <a:bodyPr/>
        <a:lstStyle/>
        <a:p>
          <a:r>
            <a:rPr lang="en-US"/>
            <a:t>The Common Battle (2:1)</a:t>
          </a:r>
        </a:p>
      </dgm:t>
    </dgm:pt>
    <dgm:pt modelId="{3495EEA4-F7A7-4F60-A8CE-A2E9A0AE2A1D}" type="parTrans" cxnId="{95B19959-112D-4B0E-AA2A-546ACBF3FF46}">
      <dgm:prSet/>
      <dgm:spPr/>
      <dgm:t>
        <a:bodyPr/>
        <a:lstStyle/>
        <a:p>
          <a:endParaRPr lang="en-US"/>
        </a:p>
      </dgm:t>
    </dgm:pt>
    <dgm:pt modelId="{252C295A-516D-4D3F-81D9-0C707608986A}" type="sibTrans" cxnId="{95B19959-112D-4B0E-AA2A-546ACBF3FF46}">
      <dgm:prSet/>
      <dgm:spPr/>
      <dgm:t>
        <a:bodyPr/>
        <a:lstStyle/>
        <a:p>
          <a:endParaRPr lang="en-US"/>
        </a:p>
      </dgm:t>
    </dgm:pt>
    <dgm:pt modelId="{B171659A-CF28-4E66-BDC7-CD590B55B4E1}">
      <dgm:prSet/>
      <dgm:spPr/>
      <dgm:t>
        <a:bodyPr/>
        <a:lstStyle/>
        <a:p>
          <a:r>
            <a:rPr lang="en-US"/>
            <a:t>The Christ Believed (2:2)</a:t>
          </a:r>
        </a:p>
      </dgm:t>
    </dgm:pt>
    <dgm:pt modelId="{06C5DF26-A49E-40CA-A3E4-D59F05553D54}" type="parTrans" cxnId="{55113BF0-3DA2-4D51-857D-3EDE0C925F84}">
      <dgm:prSet/>
      <dgm:spPr/>
      <dgm:t>
        <a:bodyPr/>
        <a:lstStyle/>
        <a:p>
          <a:endParaRPr lang="en-US"/>
        </a:p>
      </dgm:t>
    </dgm:pt>
    <dgm:pt modelId="{A975D1A0-1083-4240-8DD1-CD32C59EBB2F}" type="sibTrans" cxnId="{55113BF0-3DA2-4D51-857D-3EDE0C925F84}">
      <dgm:prSet/>
      <dgm:spPr/>
      <dgm:t>
        <a:bodyPr/>
        <a:lstStyle/>
        <a:p>
          <a:endParaRPr lang="en-US"/>
        </a:p>
      </dgm:t>
    </dgm:pt>
    <dgm:pt modelId="{A6DA4BA6-6E56-4DD6-9314-2FC246A964E8}" type="pres">
      <dgm:prSet presAssocID="{FD1D6CBC-0C5C-4BA9-85A0-5D63E74A424F}" presName="linear" presStyleCnt="0">
        <dgm:presLayoutVars>
          <dgm:animLvl val="lvl"/>
          <dgm:resizeHandles val="exact"/>
        </dgm:presLayoutVars>
      </dgm:prSet>
      <dgm:spPr/>
    </dgm:pt>
    <dgm:pt modelId="{1BC17217-A155-4627-AB18-0B9126805F3F}" type="pres">
      <dgm:prSet presAssocID="{EE3C286A-078E-4AD7-9A2F-1FA125D0450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24D4277-0293-4807-8624-BA26F8296286}" type="pres">
      <dgm:prSet presAssocID="{74E953E2-A7E0-40C2-856A-B40B2EBA193E}" presName="spacer" presStyleCnt="0"/>
      <dgm:spPr/>
    </dgm:pt>
    <dgm:pt modelId="{9D529896-D210-4259-83C4-CF92274756C2}" type="pres">
      <dgm:prSet presAssocID="{26F79BE0-937B-4DE0-A8CE-F41D631D200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E08AC40-3426-4265-8D3A-CD670CA28007}" type="pres">
      <dgm:prSet presAssocID="{CBAE3256-BA94-4164-A8BF-5A3565F75260}" presName="spacer" presStyleCnt="0"/>
      <dgm:spPr/>
    </dgm:pt>
    <dgm:pt modelId="{6B5A8923-4757-43A9-8A32-D24768E0DA4E}" type="pres">
      <dgm:prSet presAssocID="{A30A62E9-B0F5-4708-9206-B88D65F5209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BB997AF-6A0E-4E8C-A567-35841F141C1E}" type="pres">
      <dgm:prSet presAssocID="{252C295A-516D-4D3F-81D9-0C707608986A}" presName="spacer" presStyleCnt="0"/>
      <dgm:spPr/>
    </dgm:pt>
    <dgm:pt modelId="{31696AD5-1107-4DCC-B8E4-1C58A4B87689}" type="pres">
      <dgm:prSet presAssocID="{B171659A-CF28-4E66-BDC7-CD590B55B4E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9718A19-39C2-4781-9792-9E2F0CDA2245}" type="presOf" srcId="{B171659A-CF28-4E66-BDC7-CD590B55B4E1}" destId="{31696AD5-1107-4DCC-B8E4-1C58A4B87689}" srcOrd="0" destOrd="0" presId="urn:microsoft.com/office/officeart/2005/8/layout/vList2"/>
    <dgm:cxn modelId="{FF2CA721-4039-4223-BDEB-A8E9551C7879}" srcId="{FD1D6CBC-0C5C-4BA9-85A0-5D63E74A424F}" destId="{EE3C286A-078E-4AD7-9A2F-1FA125D04506}" srcOrd="0" destOrd="0" parTransId="{49B43D2F-8E00-40E6-8615-765E34187B9E}" sibTransId="{74E953E2-A7E0-40C2-856A-B40B2EBA193E}"/>
    <dgm:cxn modelId="{74BC7A30-D6E3-4E27-8BC7-EB1719B1AC89}" type="presOf" srcId="{FD1D6CBC-0C5C-4BA9-85A0-5D63E74A424F}" destId="{A6DA4BA6-6E56-4DD6-9314-2FC246A964E8}" srcOrd="0" destOrd="0" presId="urn:microsoft.com/office/officeart/2005/8/layout/vList2"/>
    <dgm:cxn modelId="{0F11C978-5F28-4498-9A9B-19476A5F6DC5}" type="presOf" srcId="{EE3C286A-078E-4AD7-9A2F-1FA125D04506}" destId="{1BC17217-A155-4627-AB18-0B9126805F3F}" srcOrd="0" destOrd="0" presId="urn:microsoft.com/office/officeart/2005/8/layout/vList2"/>
    <dgm:cxn modelId="{95B19959-112D-4B0E-AA2A-546ACBF3FF46}" srcId="{FD1D6CBC-0C5C-4BA9-85A0-5D63E74A424F}" destId="{A30A62E9-B0F5-4708-9206-B88D65F52090}" srcOrd="2" destOrd="0" parTransId="{3495EEA4-F7A7-4F60-A8CE-A2E9A0AE2A1D}" sibTransId="{252C295A-516D-4D3F-81D9-0C707608986A}"/>
    <dgm:cxn modelId="{9791FFA5-8FEA-4019-9440-963A450BE66C}" type="presOf" srcId="{26F79BE0-937B-4DE0-A8CE-F41D631D2005}" destId="{9D529896-D210-4259-83C4-CF92274756C2}" srcOrd="0" destOrd="0" presId="urn:microsoft.com/office/officeart/2005/8/layout/vList2"/>
    <dgm:cxn modelId="{55113BF0-3DA2-4D51-857D-3EDE0C925F84}" srcId="{FD1D6CBC-0C5C-4BA9-85A0-5D63E74A424F}" destId="{B171659A-CF28-4E66-BDC7-CD590B55B4E1}" srcOrd="3" destOrd="0" parTransId="{06C5DF26-A49E-40CA-A3E4-D59F05553D54}" sibTransId="{A975D1A0-1083-4240-8DD1-CD32C59EBB2F}"/>
    <dgm:cxn modelId="{B58000F3-83AF-4F04-BE13-3BDAD72104C9}" type="presOf" srcId="{A30A62E9-B0F5-4708-9206-B88D65F52090}" destId="{6B5A8923-4757-43A9-8A32-D24768E0DA4E}" srcOrd="0" destOrd="0" presId="urn:microsoft.com/office/officeart/2005/8/layout/vList2"/>
    <dgm:cxn modelId="{B7AB43FC-566E-44F4-BCDF-B178DF1FBAE2}" srcId="{FD1D6CBC-0C5C-4BA9-85A0-5D63E74A424F}" destId="{26F79BE0-937B-4DE0-A8CE-F41D631D2005}" srcOrd="1" destOrd="0" parTransId="{999EB230-F2A7-4738-82CE-A7493466BBF8}" sibTransId="{CBAE3256-BA94-4164-A8BF-5A3565F75260}"/>
    <dgm:cxn modelId="{F628820C-732A-4E67-A927-93F4801CAC3E}" type="presParOf" srcId="{A6DA4BA6-6E56-4DD6-9314-2FC246A964E8}" destId="{1BC17217-A155-4627-AB18-0B9126805F3F}" srcOrd="0" destOrd="0" presId="urn:microsoft.com/office/officeart/2005/8/layout/vList2"/>
    <dgm:cxn modelId="{1B70ABC3-0395-4717-A323-FE4FDB4DB340}" type="presParOf" srcId="{A6DA4BA6-6E56-4DD6-9314-2FC246A964E8}" destId="{B24D4277-0293-4807-8624-BA26F8296286}" srcOrd="1" destOrd="0" presId="urn:microsoft.com/office/officeart/2005/8/layout/vList2"/>
    <dgm:cxn modelId="{1E6DAC6B-91D8-46D9-8BD2-652ADEC70AAE}" type="presParOf" srcId="{A6DA4BA6-6E56-4DD6-9314-2FC246A964E8}" destId="{9D529896-D210-4259-83C4-CF92274756C2}" srcOrd="2" destOrd="0" presId="urn:microsoft.com/office/officeart/2005/8/layout/vList2"/>
    <dgm:cxn modelId="{0B9617ED-A757-4DF5-9B64-22B75CF5BA18}" type="presParOf" srcId="{A6DA4BA6-6E56-4DD6-9314-2FC246A964E8}" destId="{3E08AC40-3426-4265-8D3A-CD670CA28007}" srcOrd="3" destOrd="0" presId="urn:microsoft.com/office/officeart/2005/8/layout/vList2"/>
    <dgm:cxn modelId="{7CFB9CA6-CA8E-42D2-B3B1-77E3E35EA03B}" type="presParOf" srcId="{A6DA4BA6-6E56-4DD6-9314-2FC246A964E8}" destId="{6B5A8923-4757-43A9-8A32-D24768E0DA4E}" srcOrd="4" destOrd="0" presId="urn:microsoft.com/office/officeart/2005/8/layout/vList2"/>
    <dgm:cxn modelId="{DDAED482-DCB3-4491-BA22-286D032FA1BA}" type="presParOf" srcId="{A6DA4BA6-6E56-4DD6-9314-2FC246A964E8}" destId="{ABB997AF-6A0E-4E8C-A567-35841F141C1E}" srcOrd="5" destOrd="0" presId="urn:microsoft.com/office/officeart/2005/8/layout/vList2"/>
    <dgm:cxn modelId="{AAFC657F-13E1-47C1-9798-52A4CCAC6AC2}" type="presParOf" srcId="{A6DA4BA6-6E56-4DD6-9314-2FC246A964E8}" destId="{31696AD5-1107-4DCC-B8E4-1C58A4B8768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D1D6CBC-0C5C-4BA9-85A0-5D63E74A424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E3C286A-078E-4AD7-9A2F-1FA125D04506}">
      <dgm:prSet/>
      <dgm:spPr/>
      <dgm:t>
        <a:bodyPr/>
        <a:lstStyle/>
        <a:p>
          <a:r>
            <a:rPr lang="en-US"/>
            <a:t>The Cleansing Blood (1:7)</a:t>
          </a:r>
        </a:p>
      </dgm:t>
    </dgm:pt>
    <dgm:pt modelId="{49B43D2F-8E00-40E6-8615-765E34187B9E}" type="parTrans" cxnId="{FF2CA721-4039-4223-BDEB-A8E9551C7879}">
      <dgm:prSet/>
      <dgm:spPr/>
      <dgm:t>
        <a:bodyPr/>
        <a:lstStyle/>
        <a:p>
          <a:endParaRPr lang="en-US"/>
        </a:p>
      </dgm:t>
    </dgm:pt>
    <dgm:pt modelId="{74E953E2-A7E0-40C2-856A-B40B2EBA193E}" type="sibTrans" cxnId="{FF2CA721-4039-4223-BDEB-A8E9551C7879}">
      <dgm:prSet/>
      <dgm:spPr/>
      <dgm:t>
        <a:bodyPr/>
        <a:lstStyle/>
        <a:p>
          <a:endParaRPr lang="en-US"/>
        </a:p>
      </dgm:t>
    </dgm:pt>
    <dgm:pt modelId="{26F79BE0-937B-4DE0-A8CE-F41D631D2005}">
      <dgm:prSet/>
      <dgm:spPr/>
      <dgm:t>
        <a:bodyPr/>
        <a:lstStyle/>
        <a:p>
          <a:r>
            <a:rPr lang="en-US"/>
            <a:t>The Confessing Band (1:9)</a:t>
          </a:r>
        </a:p>
      </dgm:t>
    </dgm:pt>
    <dgm:pt modelId="{999EB230-F2A7-4738-82CE-A7493466BBF8}" type="parTrans" cxnId="{B7AB43FC-566E-44F4-BCDF-B178DF1FBAE2}">
      <dgm:prSet/>
      <dgm:spPr/>
      <dgm:t>
        <a:bodyPr/>
        <a:lstStyle/>
        <a:p>
          <a:endParaRPr lang="en-US"/>
        </a:p>
      </dgm:t>
    </dgm:pt>
    <dgm:pt modelId="{CBAE3256-BA94-4164-A8BF-5A3565F75260}" type="sibTrans" cxnId="{B7AB43FC-566E-44F4-BCDF-B178DF1FBAE2}">
      <dgm:prSet/>
      <dgm:spPr/>
      <dgm:t>
        <a:bodyPr/>
        <a:lstStyle/>
        <a:p>
          <a:endParaRPr lang="en-US"/>
        </a:p>
      </dgm:t>
    </dgm:pt>
    <dgm:pt modelId="{A30A62E9-B0F5-4708-9206-B88D65F52090}">
      <dgm:prSet/>
      <dgm:spPr/>
      <dgm:t>
        <a:bodyPr/>
        <a:lstStyle/>
        <a:p>
          <a:r>
            <a:rPr lang="en-US"/>
            <a:t>The Common Battle (2:1)</a:t>
          </a:r>
        </a:p>
      </dgm:t>
    </dgm:pt>
    <dgm:pt modelId="{3495EEA4-F7A7-4F60-A8CE-A2E9A0AE2A1D}" type="parTrans" cxnId="{95B19959-112D-4B0E-AA2A-546ACBF3FF46}">
      <dgm:prSet/>
      <dgm:spPr/>
      <dgm:t>
        <a:bodyPr/>
        <a:lstStyle/>
        <a:p>
          <a:endParaRPr lang="en-US"/>
        </a:p>
      </dgm:t>
    </dgm:pt>
    <dgm:pt modelId="{252C295A-516D-4D3F-81D9-0C707608986A}" type="sibTrans" cxnId="{95B19959-112D-4B0E-AA2A-546ACBF3FF46}">
      <dgm:prSet/>
      <dgm:spPr/>
      <dgm:t>
        <a:bodyPr/>
        <a:lstStyle/>
        <a:p>
          <a:endParaRPr lang="en-US"/>
        </a:p>
      </dgm:t>
    </dgm:pt>
    <dgm:pt modelId="{B171659A-CF28-4E66-BDC7-CD590B55B4E1}">
      <dgm:prSet/>
      <dgm:spPr/>
      <dgm:t>
        <a:bodyPr/>
        <a:lstStyle/>
        <a:p>
          <a:r>
            <a:rPr lang="en-US"/>
            <a:t>The Christ Believed (2:2)</a:t>
          </a:r>
        </a:p>
      </dgm:t>
    </dgm:pt>
    <dgm:pt modelId="{06C5DF26-A49E-40CA-A3E4-D59F05553D54}" type="parTrans" cxnId="{55113BF0-3DA2-4D51-857D-3EDE0C925F84}">
      <dgm:prSet/>
      <dgm:spPr/>
      <dgm:t>
        <a:bodyPr/>
        <a:lstStyle/>
        <a:p>
          <a:endParaRPr lang="en-US"/>
        </a:p>
      </dgm:t>
    </dgm:pt>
    <dgm:pt modelId="{A975D1A0-1083-4240-8DD1-CD32C59EBB2F}" type="sibTrans" cxnId="{55113BF0-3DA2-4D51-857D-3EDE0C925F84}">
      <dgm:prSet/>
      <dgm:spPr/>
      <dgm:t>
        <a:bodyPr/>
        <a:lstStyle/>
        <a:p>
          <a:endParaRPr lang="en-US"/>
        </a:p>
      </dgm:t>
    </dgm:pt>
    <dgm:pt modelId="{A6DA4BA6-6E56-4DD6-9314-2FC246A964E8}" type="pres">
      <dgm:prSet presAssocID="{FD1D6CBC-0C5C-4BA9-85A0-5D63E74A424F}" presName="linear" presStyleCnt="0">
        <dgm:presLayoutVars>
          <dgm:animLvl val="lvl"/>
          <dgm:resizeHandles val="exact"/>
        </dgm:presLayoutVars>
      </dgm:prSet>
      <dgm:spPr/>
    </dgm:pt>
    <dgm:pt modelId="{1BC17217-A155-4627-AB18-0B9126805F3F}" type="pres">
      <dgm:prSet presAssocID="{EE3C286A-078E-4AD7-9A2F-1FA125D0450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24D4277-0293-4807-8624-BA26F8296286}" type="pres">
      <dgm:prSet presAssocID="{74E953E2-A7E0-40C2-856A-B40B2EBA193E}" presName="spacer" presStyleCnt="0"/>
      <dgm:spPr/>
    </dgm:pt>
    <dgm:pt modelId="{9D529896-D210-4259-83C4-CF92274756C2}" type="pres">
      <dgm:prSet presAssocID="{26F79BE0-937B-4DE0-A8CE-F41D631D200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E08AC40-3426-4265-8D3A-CD670CA28007}" type="pres">
      <dgm:prSet presAssocID="{CBAE3256-BA94-4164-A8BF-5A3565F75260}" presName="spacer" presStyleCnt="0"/>
      <dgm:spPr/>
    </dgm:pt>
    <dgm:pt modelId="{6B5A8923-4757-43A9-8A32-D24768E0DA4E}" type="pres">
      <dgm:prSet presAssocID="{A30A62E9-B0F5-4708-9206-B88D65F5209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BB997AF-6A0E-4E8C-A567-35841F141C1E}" type="pres">
      <dgm:prSet presAssocID="{252C295A-516D-4D3F-81D9-0C707608986A}" presName="spacer" presStyleCnt="0"/>
      <dgm:spPr/>
    </dgm:pt>
    <dgm:pt modelId="{31696AD5-1107-4DCC-B8E4-1C58A4B87689}" type="pres">
      <dgm:prSet presAssocID="{B171659A-CF28-4E66-BDC7-CD590B55B4E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9718A19-39C2-4781-9792-9E2F0CDA2245}" type="presOf" srcId="{B171659A-CF28-4E66-BDC7-CD590B55B4E1}" destId="{31696AD5-1107-4DCC-B8E4-1C58A4B87689}" srcOrd="0" destOrd="0" presId="urn:microsoft.com/office/officeart/2005/8/layout/vList2"/>
    <dgm:cxn modelId="{FF2CA721-4039-4223-BDEB-A8E9551C7879}" srcId="{FD1D6CBC-0C5C-4BA9-85A0-5D63E74A424F}" destId="{EE3C286A-078E-4AD7-9A2F-1FA125D04506}" srcOrd="0" destOrd="0" parTransId="{49B43D2F-8E00-40E6-8615-765E34187B9E}" sibTransId="{74E953E2-A7E0-40C2-856A-B40B2EBA193E}"/>
    <dgm:cxn modelId="{74BC7A30-D6E3-4E27-8BC7-EB1719B1AC89}" type="presOf" srcId="{FD1D6CBC-0C5C-4BA9-85A0-5D63E74A424F}" destId="{A6DA4BA6-6E56-4DD6-9314-2FC246A964E8}" srcOrd="0" destOrd="0" presId="urn:microsoft.com/office/officeart/2005/8/layout/vList2"/>
    <dgm:cxn modelId="{0F11C978-5F28-4498-9A9B-19476A5F6DC5}" type="presOf" srcId="{EE3C286A-078E-4AD7-9A2F-1FA125D04506}" destId="{1BC17217-A155-4627-AB18-0B9126805F3F}" srcOrd="0" destOrd="0" presId="urn:microsoft.com/office/officeart/2005/8/layout/vList2"/>
    <dgm:cxn modelId="{95B19959-112D-4B0E-AA2A-546ACBF3FF46}" srcId="{FD1D6CBC-0C5C-4BA9-85A0-5D63E74A424F}" destId="{A30A62E9-B0F5-4708-9206-B88D65F52090}" srcOrd="2" destOrd="0" parTransId="{3495EEA4-F7A7-4F60-A8CE-A2E9A0AE2A1D}" sibTransId="{252C295A-516D-4D3F-81D9-0C707608986A}"/>
    <dgm:cxn modelId="{9791FFA5-8FEA-4019-9440-963A450BE66C}" type="presOf" srcId="{26F79BE0-937B-4DE0-A8CE-F41D631D2005}" destId="{9D529896-D210-4259-83C4-CF92274756C2}" srcOrd="0" destOrd="0" presId="urn:microsoft.com/office/officeart/2005/8/layout/vList2"/>
    <dgm:cxn modelId="{55113BF0-3DA2-4D51-857D-3EDE0C925F84}" srcId="{FD1D6CBC-0C5C-4BA9-85A0-5D63E74A424F}" destId="{B171659A-CF28-4E66-BDC7-CD590B55B4E1}" srcOrd="3" destOrd="0" parTransId="{06C5DF26-A49E-40CA-A3E4-D59F05553D54}" sibTransId="{A975D1A0-1083-4240-8DD1-CD32C59EBB2F}"/>
    <dgm:cxn modelId="{B58000F3-83AF-4F04-BE13-3BDAD72104C9}" type="presOf" srcId="{A30A62E9-B0F5-4708-9206-B88D65F52090}" destId="{6B5A8923-4757-43A9-8A32-D24768E0DA4E}" srcOrd="0" destOrd="0" presId="urn:microsoft.com/office/officeart/2005/8/layout/vList2"/>
    <dgm:cxn modelId="{B7AB43FC-566E-44F4-BCDF-B178DF1FBAE2}" srcId="{FD1D6CBC-0C5C-4BA9-85A0-5D63E74A424F}" destId="{26F79BE0-937B-4DE0-A8CE-F41D631D2005}" srcOrd="1" destOrd="0" parTransId="{999EB230-F2A7-4738-82CE-A7493466BBF8}" sibTransId="{CBAE3256-BA94-4164-A8BF-5A3565F75260}"/>
    <dgm:cxn modelId="{F628820C-732A-4E67-A927-93F4801CAC3E}" type="presParOf" srcId="{A6DA4BA6-6E56-4DD6-9314-2FC246A964E8}" destId="{1BC17217-A155-4627-AB18-0B9126805F3F}" srcOrd="0" destOrd="0" presId="urn:microsoft.com/office/officeart/2005/8/layout/vList2"/>
    <dgm:cxn modelId="{1B70ABC3-0395-4717-A323-FE4FDB4DB340}" type="presParOf" srcId="{A6DA4BA6-6E56-4DD6-9314-2FC246A964E8}" destId="{B24D4277-0293-4807-8624-BA26F8296286}" srcOrd="1" destOrd="0" presId="urn:microsoft.com/office/officeart/2005/8/layout/vList2"/>
    <dgm:cxn modelId="{1E6DAC6B-91D8-46D9-8BD2-652ADEC70AAE}" type="presParOf" srcId="{A6DA4BA6-6E56-4DD6-9314-2FC246A964E8}" destId="{9D529896-D210-4259-83C4-CF92274756C2}" srcOrd="2" destOrd="0" presId="urn:microsoft.com/office/officeart/2005/8/layout/vList2"/>
    <dgm:cxn modelId="{0B9617ED-A757-4DF5-9B64-22B75CF5BA18}" type="presParOf" srcId="{A6DA4BA6-6E56-4DD6-9314-2FC246A964E8}" destId="{3E08AC40-3426-4265-8D3A-CD670CA28007}" srcOrd="3" destOrd="0" presId="urn:microsoft.com/office/officeart/2005/8/layout/vList2"/>
    <dgm:cxn modelId="{7CFB9CA6-CA8E-42D2-B3B1-77E3E35EA03B}" type="presParOf" srcId="{A6DA4BA6-6E56-4DD6-9314-2FC246A964E8}" destId="{6B5A8923-4757-43A9-8A32-D24768E0DA4E}" srcOrd="4" destOrd="0" presId="urn:microsoft.com/office/officeart/2005/8/layout/vList2"/>
    <dgm:cxn modelId="{DDAED482-DCB3-4491-BA22-286D032FA1BA}" type="presParOf" srcId="{A6DA4BA6-6E56-4DD6-9314-2FC246A964E8}" destId="{ABB997AF-6A0E-4E8C-A567-35841F141C1E}" srcOrd="5" destOrd="0" presId="urn:microsoft.com/office/officeart/2005/8/layout/vList2"/>
    <dgm:cxn modelId="{AAFC657F-13E1-47C1-9798-52A4CCAC6AC2}" type="presParOf" srcId="{A6DA4BA6-6E56-4DD6-9314-2FC246A964E8}" destId="{31696AD5-1107-4DCC-B8E4-1C58A4B8768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57A12DD-778E-488A-A897-A241FD951EF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5346F58-AD6E-42A4-A748-1A931DE2C28B}">
      <dgm:prSet/>
      <dgm:spPr/>
      <dgm:t>
        <a:bodyPr/>
        <a:lstStyle/>
        <a:p>
          <a:r>
            <a:rPr lang="en-US"/>
            <a:t>The Consequences of Sin</a:t>
          </a:r>
        </a:p>
      </dgm:t>
    </dgm:pt>
    <dgm:pt modelId="{ED747895-0133-46A9-AF90-55DE3CA262A1}" type="parTrans" cxnId="{91534881-0D53-4C35-9B26-4CF8DB4B7E86}">
      <dgm:prSet/>
      <dgm:spPr/>
      <dgm:t>
        <a:bodyPr/>
        <a:lstStyle/>
        <a:p>
          <a:endParaRPr lang="en-US"/>
        </a:p>
      </dgm:t>
    </dgm:pt>
    <dgm:pt modelId="{06E20F02-3989-4012-889B-8D644E04CF39}" type="sibTrans" cxnId="{91534881-0D53-4C35-9B26-4CF8DB4B7E86}">
      <dgm:prSet/>
      <dgm:spPr/>
      <dgm:t>
        <a:bodyPr/>
        <a:lstStyle/>
        <a:p>
          <a:endParaRPr lang="en-US"/>
        </a:p>
      </dgm:t>
    </dgm:pt>
    <dgm:pt modelId="{47B2397A-64AD-4616-AF20-165AA37D6FDD}">
      <dgm:prSet/>
      <dgm:spPr/>
      <dgm:t>
        <a:bodyPr/>
        <a:lstStyle/>
        <a:p>
          <a:r>
            <a:rPr lang="en-US"/>
            <a:t>The Punishments of Sin</a:t>
          </a:r>
        </a:p>
      </dgm:t>
    </dgm:pt>
    <dgm:pt modelId="{FE2165CD-B81A-4748-8773-D77AFC42D51A}" type="parTrans" cxnId="{05EACDC8-F8F5-4430-8E1A-017D03EBB1ED}">
      <dgm:prSet/>
      <dgm:spPr/>
      <dgm:t>
        <a:bodyPr/>
        <a:lstStyle/>
        <a:p>
          <a:endParaRPr lang="en-US"/>
        </a:p>
      </dgm:t>
    </dgm:pt>
    <dgm:pt modelId="{5E5DED94-2EF0-4CC2-B9C2-F45815B6D7C3}" type="sibTrans" cxnId="{05EACDC8-F8F5-4430-8E1A-017D03EBB1ED}">
      <dgm:prSet/>
      <dgm:spPr/>
      <dgm:t>
        <a:bodyPr/>
        <a:lstStyle/>
        <a:p>
          <a:endParaRPr lang="en-US"/>
        </a:p>
      </dgm:t>
    </dgm:pt>
    <dgm:pt modelId="{C9340396-CB6D-4F0E-A206-71D8ADBEE20D}">
      <dgm:prSet/>
      <dgm:spPr/>
      <dgm:t>
        <a:bodyPr/>
        <a:lstStyle/>
        <a:p>
          <a:r>
            <a:rPr lang="en-US"/>
            <a:t>The Forgiveness of Sin</a:t>
          </a:r>
        </a:p>
      </dgm:t>
    </dgm:pt>
    <dgm:pt modelId="{AC5F8343-B9A6-4A3E-AAF7-F007C6DDDFDD}" type="parTrans" cxnId="{FECD6946-F6B8-4D02-B1ED-6335EE208DD7}">
      <dgm:prSet/>
      <dgm:spPr/>
      <dgm:t>
        <a:bodyPr/>
        <a:lstStyle/>
        <a:p>
          <a:endParaRPr lang="en-US"/>
        </a:p>
      </dgm:t>
    </dgm:pt>
    <dgm:pt modelId="{23CB54CD-7A44-42BD-B7A8-F4D5099EE966}" type="sibTrans" cxnId="{FECD6946-F6B8-4D02-B1ED-6335EE208DD7}">
      <dgm:prSet/>
      <dgm:spPr/>
      <dgm:t>
        <a:bodyPr/>
        <a:lstStyle/>
        <a:p>
          <a:endParaRPr lang="en-US"/>
        </a:p>
      </dgm:t>
    </dgm:pt>
    <dgm:pt modelId="{17CC0DA8-BD91-46E1-BC1A-E572CCEF380C}">
      <dgm:prSet/>
      <dgm:spPr/>
      <dgm:t>
        <a:bodyPr/>
        <a:lstStyle/>
        <a:p>
          <a:r>
            <a:rPr lang="en-US"/>
            <a:t>The Prevention of Sin</a:t>
          </a:r>
        </a:p>
      </dgm:t>
    </dgm:pt>
    <dgm:pt modelId="{3AE893FF-6FA8-464E-889C-45E2C976DD1C}" type="parTrans" cxnId="{E868A01C-DDCB-4ADB-8D84-E3CE0FB22E51}">
      <dgm:prSet/>
      <dgm:spPr/>
      <dgm:t>
        <a:bodyPr/>
        <a:lstStyle/>
        <a:p>
          <a:endParaRPr lang="en-US"/>
        </a:p>
      </dgm:t>
    </dgm:pt>
    <dgm:pt modelId="{EA6DFABF-EECC-42CF-A09E-5D7542FBD28B}" type="sibTrans" cxnId="{E868A01C-DDCB-4ADB-8D84-E3CE0FB22E51}">
      <dgm:prSet/>
      <dgm:spPr/>
      <dgm:t>
        <a:bodyPr/>
        <a:lstStyle/>
        <a:p>
          <a:endParaRPr lang="en-US"/>
        </a:p>
      </dgm:t>
    </dgm:pt>
    <dgm:pt modelId="{7B8C577A-2642-4C8C-90B4-7D0228585D93}" type="pres">
      <dgm:prSet presAssocID="{D57A12DD-778E-488A-A897-A241FD951EF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D10E5D6-531C-4678-9A1F-938F00990961}" type="pres">
      <dgm:prSet presAssocID="{55346F58-AD6E-42A4-A748-1A931DE2C28B}" presName="hierRoot1" presStyleCnt="0"/>
      <dgm:spPr/>
    </dgm:pt>
    <dgm:pt modelId="{567EFFFE-9152-451D-A4D8-BCFEBF75F29A}" type="pres">
      <dgm:prSet presAssocID="{55346F58-AD6E-42A4-A748-1A931DE2C28B}" presName="composite" presStyleCnt="0"/>
      <dgm:spPr/>
    </dgm:pt>
    <dgm:pt modelId="{CE6259D1-8992-4ACD-84A3-0DC598B9E806}" type="pres">
      <dgm:prSet presAssocID="{55346F58-AD6E-42A4-A748-1A931DE2C28B}" presName="background" presStyleLbl="node0" presStyleIdx="0" presStyleCnt="4"/>
      <dgm:spPr/>
    </dgm:pt>
    <dgm:pt modelId="{3C6FF12D-2F1F-4BA4-BF7F-50213A98FD32}" type="pres">
      <dgm:prSet presAssocID="{55346F58-AD6E-42A4-A748-1A931DE2C28B}" presName="text" presStyleLbl="fgAcc0" presStyleIdx="0" presStyleCnt="4">
        <dgm:presLayoutVars>
          <dgm:chPref val="3"/>
        </dgm:presLayoutVars>
      </dgm:prSet>
      <dgm:spPr/>
    </dgm:pt>
    <dgm:pt modelId="{73EC9C08-F69B-4D5E-88F5-DF20FC0FF16C}" type="pres">
      <dgm:prSet presAssocID="{55346F58-AD6E-42A4-A748-1A931DE2C28B}" presName="hierChild2" presStyleCnt="0"/>
      <dgm:spPr/>
    </dgm:pt>
    <dgm:pt modelId="{59A18724-B975-47C2-9E37-41FE7D0B23D2}" type="pres">
      <dgm:prSet presAssocID="{47B2397A-64AD-4616-AF20-165AA37D6FDD}" presName="hierRoot1" presStyleCnt="0"/>
      <dgm:spPr/>
    </dgm:pt>
    <dgm:pt modelId="{ED6B504A-0A92-4A45-9AE5-242EA68236FC}" type="pres">
      <dgm:prSet presAssocID="{47B2397A-64AD-4616-AF20-165AA37D6FDD}" presName="composite" presStyleCnt="0"/>
      <dgm:spPr/>
    </dgm:pt>
    <dgm:pt modelId="{E67950D8-A227-4F71-B820-1DB300CD4164}" type="pres">
      <dgm:prSet presAssocID="{47B2397A-64AD-4616-AF20-165AA37D6FDD}" presName="background" presStyleLbl="node0" presStyleIdx="1" presStyleCnt="4"/>
      <dgm:spPr/>
    </dgm:pt>
    <dgm:pt modelId="{5A603FFA-0C45-40F3-AD8C-2F0A2CD94B2B}" type="pres">
      <dgm:prSet presAssocID="{47B2397A-64AD-4616-AF20-165AA37D6FDD}" presName="text" presStyleLbl="fgAcc0" presStyleIdx="1" presStyleCnt="4">
        <dgm:presLayoutVars>
          <dgm:chPref val="3"/>
        </dgm:presLayoutVars>
      </dgm:prSet>
      <dgm:spPr/>
    </dgm:pt>
    <dgm:pt modelId="{74254F71-9281-4764-B152-DFB1490828AC}" type="pres">
      <dgm:prSet presAssocID="{47B2397A-64AD-4616-AF20-165AA37D6FDD}" presName="hierChild2" presStyleCnt="0"/>
      <dgm:spPr/>
    </dgm:pt>
    <dgm:pt modelId="{F39A56A6-6AEB-4FD6-8923-068F42316609}" type="pres">
      <dgm:prSet presAssocID="{C9340396-CB6D-4F0E-A206-71D8ADBEE20D}" presName="hierRoot1" presStyleCnt="0"/>
      <dgm:spPr/>
    </dgm:pt>
    <dgm:pt modelId="{7882C4C3-7B85-4A4C-9FBB-539D0F79BE49}" type="pres">
      <dgm:prSet presAssocID="{C9340396-CB6D-4F0E-A206-71D8ADBEE20D}" presName="composite" presStyleCnt="0"/>
      <dgm:spPr/>
    </dgm:pt>
    <dgm:pt modelId="{8D859448-B28C-4A61-BACA-06D322D8CEEE}" type="pres">
      <dgm:prSet presAssocID="{C9340396-CB6D-4F0E-A206-71D8ADBEE20D}" presName="background" presStyleLbl="node0" presStyleIdx="2" presStyleCnt="4"/>
      <dgm:spPr/>
    </dgm:pt>
    <dgm:pt modelId="{ABFB36D5-F443-4AAC-8A27-9204D82C1CDC}" type="pres">
      <dgm:prSet presAssocID="{C9340396-CB6D-4F0E-A206-71D8ADBEE20D}" presName="text" presStyleLbl="fgAcc0" presStyleIdx="2" presStyleCnt="4">
        <dgm:presLayoutVars>
          <dgm:chPref val="3"/>
        </dgm:presLayoutVars>
      </dgm:prSet>
      <dgm:spPr/>
    </dgm:pt>
    <dgm:pt modelId="{3A504295-3105-4DDC-98EA-D97A4DD11F64}" type="pres">
      <dgm:prSet presAssocID="{C9340396-CB6D-4F0E-A206-71D8ADBEE20D}" presName="hierChild2" presStyleCnt="0"/>
      <dgm:spPr/>
    </dgm:pt>
    <dgm:pt modelId="{D679D807-E5CE-4CD1-9FA8-7D11F1BE8688}" type="pres">
      <dgm:prSet presAssocID="{17CC0DA8-BD91-46E1-BC1A-E572CCEF380C}" presName="hierRoot1" presStyleCnt="0"/>
      <dgm:spPr/>
    </dgm:pt>
    <dgm:pt modelId="{2F5D8E7D-92BE-4468-8BFD-E1EC8F3BB9C7}" type="pres">
      <dgm:prSet presAssocID="{17CC0DA8-BD91-46E1-BC1A-E572CCEF380C}" presName="composite" presStyleCnt="0"/>
      <dgm:spPr/>
    </dgm:pt>
    <dgm:pt modelId="{4E0CC230-2061-41FF-9648-D153A1E302C9}" type="pres">
      <dgm:prSet presAssocID="{17CC0DA8-BD91-46E1-BC1A-E572CCEF380C}" presName="background" presStyleLbl="node0" presStyleIdx="3" presStyleCnt="4"/>
      <dgm:spPr/>
    </dgm:pt>
    <dgm:pt modelId="{6AFF6509-E0B8-4C31-9317-A6DDBD8746DD}" type="pres">
      <dgm:prSet presAssocID="{17CC0DA8-BD91-46E1-BC1A-E572CCEF380C}" presName="text" presStyleLbl="fgAcc0" presStyleIdx="3" presStyleCnt="4">
        <dgm:presLayoutVars>
          <dgm:chPref val="3"/>
        </dgm:presLayoutVars>
      </dgm:prSet>
      <dgm:spPr/>
    </dgm:pt>
    <dgm:pt modelId="{7D73F250-8A4C-40A1-9800-AE0104682641}" type="pres">
      <dgm:prSet presAssocID="{17CC0DA8-BD91-46E1-BC1A-E572CCEF380C}" presName="hierChild2" presStyleCnt="0"/>
      <dgm:spPr/>
    </dgm:pt>
  </dgm:ptLst>
  <dgm:cxnLst>
    <dgm:cxn modelId="{6A3D4206-A29D-4632-8957-DA13A73550A8}" type="presOf" srcId="{D57A12DD-778E-488A-A897-A241FD951EF5}" destId="{7B8C577A-2642-4C8C-90B4-7D0228585D93}" srcOrd="0" destOrd="0" presId="urn:microsoft.com/office/officeart/2005/8/layout/hierarchy1"/>
    <dgm:cxn modelId="{7EAFC406-89E4-4814-869D-D1F85BF67240}" type="presOf" srcId="{17CC0DA8-BD91-46E1-BC1A-E572CCEF380C}" destId="{6AFF6509-E0B8-4C31-9317-A6DDBD8746DD}" srcOrd="0" destOrd="0" presId="urn:microsoft.com/office/officeart/2005/8/layout/hierarchy1"/>
    <dgm:cxn modelId="{E868A01C-DDCB-4ADB-8D84-E3CE0FB22E51}" srcId="{D57A12DD-778E-488A-A897-A241FD951EF5}" destId="{17CC0DA8-BD91-46E1-BC1A-E572CCEF380C}" srcOrd="3" destOrd="0" parTransId="{3AE893FF-6FA8-464E-889C-45E2C976DD1C}" sibTransId="{EA6DFABF-EECC-42CF-A09E-5D7542FBD28B}"/>
    <dgm:cxn modelId="{51B26322-C604-4F19-BC3E-E0F035461F0D}" type="presOf" srcId="{C9340396-CB6D-4F0E-A206-71D8ADBEE20D}" destId="{ABFB36D5-F443-4AAC-8A27-9204D82C1CDC}" srcOrd="0" destOrd="0" presId="urn:microsoft.com/office/officeart/2005/8/layout/hierarchy1"/>
    <dgm:cxn modelId="{FECD6946-F6B8-4D02-B1ED-6335EE208DD7}" srcId="{D57A12DD-778E-488A-A897-A241FD951EF5}" destId="{C9340396-CB6D-4F0E-A206-71D8ADBEE20D}" srcOrd="2" destOrd="0" parTransId="{AC5F8343-B9A6-4A3E-AAF7-F007C6DDDFDD}" sibTransId="{23CB54CD-7A44-42BD-B7A8-F4D5099EE966}"/>
    <dgm:cxn modelId="{14932B58-1449-42DA-AD15-D74B46E3604D}" type="presOf" srcId="{47B2397A-64AD-4616-AF20-165AA37D6FDD}" destId="{5A603FFA-0C45-40F3-AD8C-2F0A2CD94B2B}" srcOrd="0" destOrd="0" presId="urn:microsoft.com/office/officeart/2005/8/layout/hierarchy1"/>
    <dgm:cxn modelId="{91534881-0D53-4C35-9B26-4CF8DB4B7E86}" srcId="{D57A12DD-778E-488A-A897-A241FD951EF5}" destId="{55346F58-AD6E-42A4-A748-1A931DE2C28B}" srcOrd="0" destOrd="0" parTransId="{ED747895-0133-46A9-AF90-55DE3CA262A1}" sibTransId="{06E20F02-3989-4012-889B-8D644E04CF39}"/>
    <dgm:cxn modelId="{05EACDC8-F8F5-4430-8E1A-017D03EBB1ED}" srcId="{D57A12DD-778E-488A-A897-A241FD951EF5}" destId="{47B2397A-64AD-4616-AF20-165AA37D6FDD}" srcOrd="1" destOrd="0" parTransId="{FE2165CD-B81A-4748-8773-D77AFC42D51A}" sibTransId="{5E5DED94-2EF0-4CC2-B9C2-F45815B6D7C3}"/>
    <dgm:cxn modelId="{6CCCD9E7-B748-4054-9FCA-78D9F3005F3B}" type="presOf" srcId="{55346F58-AD6E-42A4-A748-1A931DE2C28B}" destId="{3C6FF12D-2F1F-4BA4-BF7F-50213A98FD32}" srcOrd="0" destOrd="0" presId="urn:microsoft.com/office/officeart/2005/8/layout/hierarchy1"/>
    <dgm:cxn modelId="{3A295492-7D95-4E95-98FB-0366E78587D3}" type="presParOf" srcId="{7B8C577A-2642-4C8C-90B4-7D0228585D93}" destId="{8D10E5D6-531C-4678-9A1F-938F00990961}" srcOrd="0" destOrd="0" presId="urn:microsoft.com/office/officeart/2005/8/layout/hierarchy1"/>
    <dgm:cxn modelId="{76157E4D-183D-46A8-B4C8-E9D41032245B}" type="presParOf" srcId="{8D10E5D6-531C-4678-9A1F-938F00990961}" destId="{567EFFFE-9152-451D-A4D8-BCFEBF75F29A}" srcOrd="0" destOrd="0" presId="urn:microsoft.com/office/officeart/2005/8/layout/hierarchy1"/>
    <dgm:cxn modelId="{B0FC2CAA-2994-431A-80BC-503A6A33219D}" type="presParOf" srcId="{567EFFFE-9152-451D-A4D8-BCFEBF75F29A}" destId="{CE6259D1-8992-4ACD-84A3-0DC598B9E806}" srcOrd="0" destOrd="0" presId="urn:microsoft.com/office/officeart/2005/8/layout/hierarchy1"/>
    <dgm:cxn modelId="{DDA7BE21-1B57-4629-8319-8627CC13F000}" type="presParOf" srcId="{567EFFFE-9152-451D-A4D8-BCFEBF75F29A}" destId="{3C6FF12D-2F1F-4BA4-BF7F-50213A98FD32}" srcOrd="1" destOrd="0" presId="urn:microsoft.com/office/officeart/2005/8/layout/hierarchy1"/>
    <dgm:cxn modelId="{DD4FC8C4-6055-4281-AEAE-D9EC092C83A3}" type="presParOf" srcId="{8D10E5D6-531C-4678-9A1F-938F00990961}" destId="{73EC9C08-F69B-4D5E-88F5-DF20FC0FF16C}" srcOrd="1" destOrd="0" presId="urn:microsoft.com/office/officeart/2005/8/layout/hierarchy1"/>
    <dgm:cxn modelId="{BDB8323F-4143-4A6B-995B-FA87B4307928}" type="presParOf" srcId="{7B8C577A-2642-4C8C-90B4-7D0228585D93}" destId="{59A18724-B975-47C2-9E37-41FE7D0B23D2}" srcOrd="1" destOrd="0" presId="urn:microsoft.com/office/officeart/2005/8/layout/hierarchy1"/>
    <dgm:cxn modelId="{7F02B140-3180-4191-BFCD-444068147B82}" type="presParOf" srcId="{59A18724-B975-47C2-9E37-41FE7D0B23D2}" destId="{ED6B504A-0A92-4A45-9AE5-242EA68236FC}" srcOrd="0" destOrd="0" presId="urn:microsoft.com/office/officeart/2005/8/layout/hierarchy1"/>
    <dgm:cxn modelId="{2E2FD77C-8CD3-46F3-9874-66ED84FD6564}" type="presParOf" srcId="{ED6B504A-0A92-4A45-9AE5-242EA68236FC}" destId="{E67950D8-A227-4F71-B820-1DB300CD4164}" srcOrd="0" destOrd="0" presId="urn:microsoft.com/office/officeart/2005/8/layout/hierarchy1"/>
    <dgm:cxn modelId="{92D0BB7A-A017-4628-8C1C-EC4B2B1ED3BC}" type="presParOf" srcId="{ED6B504A-0A92-4A45-9AE5-242EA68236FC}" destId="{5A603FFA-0C45-40F3-AD8C-2F0A2CD94B2B}" srcOrd="1" destOrd="0" presId="urn:microsoft.com/office/officeart/2005/8/layout/hierarchy1"/>
    <dgm:cxn modelId="{B1B5A5BF-77DA-4DC0-90EF-1954E260F5B3}" type="presParOf" srcId="{59A18724-B975-47C2-9E37-41FE7D0B23D2}" destId="{74254F71-9281-4764-B152-DFB1490828AC}" srcOrd="1" destOrd="0" presId="urn:microsoft.com/office/officeart/2005/8/layout/hierarchy1"/>
    <dgm:cxn modelId="{4BEC5A1C-54E9-4F18-8C05-B9930E201D9A}" type="presParOf" srcId="{7B8C577A-2642-4C8C-90B4-7D0228585D93}" destId="{F39A56A6-6AEB-4FD6-8923-068F42316609}" srcOrd="2" destOrd="0" presId="urn:microsoft.com/office/officeart/2005/8/layout/hierarchy1"/>
    <dgm:cxn modelId="{3259B33E-6F2D-4521-B97F-BB12E7DC2107}" type="presParOf" srcId="{F39A56A6-6AEB-4FD6-8923-068F42316609}" destId="{7882C4C3-7B85-4A4C-9FBB-539D0F79BE49}" srcOrd="0" destOrd="0" presId="urn:microsoft.com/office/officeart/2005/8/layout/hierarchy1"/>
    <dgm:cxn modelId="{EBEA5408-313C-4963-950F-66EB837890D0}" type="presParOf" srcId="{7882C4C3-7B85-4A4C-9FBB-539D0F79BE49}" destId="{8D859448-B28C-4A61-BACA-06D322D8CEEE}" srcOrd="0" destOrd="0" presId="urn:microsoft.com/office/officeart/2005/8/layout/hierarchy1"/>
    <dgm:cxn modelId="{6D089247-7A30-4529-A165-032ABBDE1C9B}" type="presParOf" srcId="{7882C4C3-7B85-4A4C-9FBB-539D0F79BE49}" destId="{ABFB36D5-F443-4AAC-8A27-9204D82C1CDC}" srcOrd="1" destOrd="0" presId="urn:microsoft.com/office/officeart/2005/8/layout/hierarchy1"/>
    <dgm:cxn modelId="{61D885F4-E30A-47EB-A790-ECB7176C2F87}" type="presParOf" srcId="{F39A56A6-6AEB-4FD6-8923-068F42316609}" destId="{3A504295-3105-4DDC-98EA-D97A4DD11F64}" srcOrd="1" destOrd="0" presId="urn:microsoft.com/office/officeart/2005/8/layout/hierarchy1"/>
    <dgm:cxn modelId="{2BDF561E-D447-463A-8B59-9D6F0E8B3DE9}" type="presParOf" srcId="{7B8C577A-2642-4C8C-90B4-7D0228585D93}" destId="{D679D807-E5CE-4CD1-9FA8-7D11F1BE8688}" srcOrd="3" destOrd="0" presId="urn:microsoft.com/office/officeart/2005/8/layout/hierarchy1"/>
    <dgm:cxn modelId="{5E814120-805A-4068-9587-C2A4AD65E7CD}" type="presParOf" srcId="{D679D807-E5CE-4CD1-9FA8-7D11F1BE8688}" destId="{2F5D8E7D-92BE-4468-8BFD-E1EC8F3BB9C7}" srcOrd="0" destOrd="0" presId="urn:microsoft.com/office/officeart/2005/8/layout/hierarchy1"/>
    <dgm:cxn modelId="{BCA06DA1-E3F1-4A73-AB1F-6ECB6D3F7AC0}" type="presParOf" srcId="{2F5D8E7D-92BE-4468-8BFD-E1EC8F3BB9C7}" destId="{4E0CC230-2061-41FF-9648-D153A1E302C9}" srcOrd="0" destOrd="0" presId="urn:microsoft.com/office/officeart/2005/8/layout/hierarchy1"/>
    <dgm:cxn modelId="{66A55CB2-7E76-41FF-ACB2-60C5473425CE}" type="presParOf" srcId="{2F5D8E7D-92BE-4468-8BFD-E1EC8F3BB9C7}" destId="{6AFF6509-E0B8-4C31-9317-A6DDBD8746DD}" srcOrd="1" destOrd="0" presId="urn:microsoft.com/office/officeart/2005/8/layout/hierarchy1"/>
    <dgm:cxn modelId="{55561F1D-2ADB-44FE-BBD6-C92854B5E363}" type="presParOf" srcId="{D679D807-E5CE-4CD1-9FA8-7D11F1BE8688}" destId="{7D73F250-8A4C-40A1-9800-AE010468264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57A12DD-778E-488A-A897-A241FD951EF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5346F58-AD6E-42A4-A748-1A931DE2C28B}">
      <dgm:prSet/>
      <dgm:spPr/>
      <dgm:t>
        <a:bodyPr/>
        <a:lstStyle/>
        <a:p>
          <a:r>
            <a:rPr lang="en-US"/>
            <a:t>The Consequences of Sin</a:t>
          </a:r>
        </a:p>
      </dgm:t>
    </dgm:pt>
    <dgm:pt modelId="{ED747895-0133-46A9-AF90-55DE3CA262A1}" type="parTrans" cxnId="{91534881-0D53-4C35-9B26-4CF8DB4B7E86}">
      <dgm:prSet/>
      <dgm:spPr/>
      <dgm:t>
        <a:bodyPr/>
        <a:lstStyle/>
        <a:p>
          <a:endParaRPr lang="en-US"/>
        </a:p>
      </dgm:t>
    </dgm:pt>
    <dgm:pt modelId="{06E20F02-3989-4012-889B-8D644E04CF39}" type="sibTrans" cxnId="{91534881-0D53-4C35-9B26-4CF8DB4B7E86}">
      <dgm:prSet/>
      <dgm:spPr/>
      <dgm:t>
        <a:bodyPr/>
        <a:lstStyle/>
        <a:p>
          <a:endParaRPr lang="en-US"/>
        </a:p>
      </dgm:t>
    </dgm:pt>
    <dgm:pt modelId="{47B2397A-64AD-4616-AF20-165AA37D6FDD}">
      <dgm:prSet/>
      <dgm:spPr/>
      <dgm:t>
        <a:bodyPr/>
        <a:lstStyle/>
        <a:p>
          <a:r>
            <a:rPr lang="en-US"/>
            <a:t>The Punishments of Sin</a:t>
          </a:r>
        </a:p>
      </dgm:t>
    </dgm:pt>
    <dgm:pt modelId="{FE2165CD-B81A-4748-8773-D77AFC42D51A}" type="parTrans" cxnId="{05EACDC8-F8F5-4430-8E1A-017D03EBB1ED}">
      <dgm:prSet/>
      <dgm:spPr/>
      <dgm:t>
        <a:bodyPr/>
        <a:lstStyle/>
        <a:p>
          <a:endParaRPr lang="en-US"/>
        </a:p>
      </dgm:t>
    </dgm:pt>
    <dgm:pt modelId="{5E5DED94-2EF0-4CC2-B9C2-F45815B6D7C3}" type="sibTrans" cxnId="{05EACDC8-F8F5-4430-8E1A-017D03EBB1ED}">
      <dgm:prSet/>
      <dgm:spPr/>
      <dgm:t>
        <a:bodyPr/>
        <a:lstStyle/>
        <a:p>
          <a:endParaRPr lang="en-US"/>
        </a:p>
      </dgm:t>
    </dgm:pt>
    <dgm:pt modelId="{C9340396-CB6D-4F0E-A206-71D8ADBEE20D}">
      <dgm:prSet/>
      <dgm:spPr/>
      <dgm:t>
        <a:bodyPr/>
        <a:lstStyle/>
        <a:p>
          <a:r>
            <a:rPr lang="en-US"/>
            <a:t>The Forgiveness of Sin</a:t>
          </a:r>
        </a:p>
      </dgm:t>
    </dgm:pt>
    <dgm:pt modelId="{AC5F8343-B9A6-4A3E-AAF7-F007C6DDDFDD}" type="parTrans" cxnId="{FECD6946-F6B8-4D02-B1ED-6335EE208DD7}">
      <dgm:prSet/>
      <dgm:spPr/>
      <dgm:t>
        <a:bodyPr/>
        <a:lstStyle/>
        <a:p>
          <a:endParaRPr lang="en-US"/>
        </a:p>
      </dgm:t>
    </dgm:pt>
    <dgm:pt modelId="{23CB54CD-7A44-42BD-B7A8-F4D5099EE966}" type="sibTrans" cxnId="{FECD6946-F6B8-4D02-B1ED-6335EE208DD7}">
      <dgm:prSet/>
      <dgm:spPr/>
      <dgm:t>
        <a:bodyPr/>
        <a:lstStyle/>
        <a:p>
          <a:endParaRPr lang="en-US"/>
        </a:p>
      </dgm:t>
    </dgm:pt>
    <dgm:pt modelId="{17CC0DA8-BD91-46E1-BC1A-E572CCEF380C}">
      <dgm:prSet/>
      <dgm:spPr/>
      <dgm:t>
        <a:bodyPr/>
        <a:lstStyle/>
        <a:p>
          <a:r>
            <a:rPr lang="en-US"/>
            <a:t>The Prevention of Sin</a:t>
          </a:r>
        </a:p>
      </dgm:t>
    </dgm:pt>
    <dgm:pt modelId="{3AE893FF-6FA8-464E-889C-45E2C976DD1C}" type="parTrans" cxnId="{E868A01C-DDCB-4ADB-8D84-E3CE0FB22E51}">
      <dgm:prSet/>
      <dgm:spPr/>
      <dgm:t>
        <a:bodyPr/>
        <a:lstStyle/>
        <a:p>
          <a:endParaRPr lang="en-US"/>
        </a:p>
      </dgm:t>
    </dgm:pt>
    <dgm:pt modelId="{EA6DFABF-EECC-42CF-A09E-5D7542FBD28B}" type="sibTrans" cxnId="{E868A01C-DDCB-4ADB-8D84-E3CE0FB22E51}">
      <dgm:prSet/>
      <dgm:spPr/>
      <dgm:t>
        <a:bodyPr/>
        <a:lstStyle/>
        <a:p>
          <a:endParaRPr lang="en-US"/>
        </a:p>
      </dgm:t>
    </dgm:pt>
    <dgm:pt modelId="{7B8C577A-2642-4C8C-90B4-7D0228585D93}" type="pres">
      <dgm:prSet presAssocID="{D57A12DD-778E-488A-A897-A241FD951EF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D10E5D6-531C-4678-9A1F-938F00990961}" type="pres">
      <dgm:prSet presAssocID="{55346F58-AD6E-42A4-A748-1A931DE2C28B}" presName="hierRoot1" presStyleCnt="0"/>
      <dgm:spPr/>
    </dgm:pt>
    <dgm:pt modelId="{567EFFFE-9152-451D-A4D8-BCFEBF75F29A}" type="pres">
      <dgm:prSet presAssocID="{55346F58-AD6E-42A4-A748-1A931DE2C28B}" presName="composite" presStyleCnt="0"/>
      <dgm:spPr/>
    </dgm:pt>
    <dgm:pt modelId="{CE6259D1-8992-4ACD-84A3-0DC598B9E806}" type="pres">
      <dgm:prSet presAssocID="{55346F58-AD6E-42A4-A748-1A931DE2C28B}" presName="background" presStyleLbl="node0" presStyleIdx="0" presStyleCnt="4"/>
      <dgm:spPr/>
    </dgm:pt>
    <dgm:pt modelId="{3C6FF12D-2F1F-4BA4-BF7F-50213A98FD32}" type="pres">
      <dgm:prSet presAssocID="{55346F58-AD6E-42A4-A748-1A931DE2C28B}" presName="text" presStyleLbl="fgAcc0" presStyleIdx="0" presStyleCnt="4">
        <dgm:presLayoutVars>
          <dgm:chPref val="3"/>
        </dgm:presLayoutVars>
      </dgm:prSet>
      <dgm:spPr/>
    </dgm:pt>
    <dgm:pt modelId="{73EC9C08-F69B-4D5E-88F5-DF20FC0FF16C}" type="pres">
      <dgm:prSet presAssocID="{55346F58-AD6E-42A4-A748-1A931DE2C28B}" presName="hierChild2" presStyleCnt="0"/>
      <dgm:spPr/>
    </dgm:pt>
    <dgm:pt modelId="{59A18724-B975-47C2-9E37-41FE7D0B23D2}" type="pres">
      <dgm:prSet presAssocID="{47B2397A-64AD-4616-AF20-165AA37D6FDD}" presName="hierRoot1" presStyleCnt="0"/>
      <dgm:spPr/>
    </dgm:pt>
    <dgm:pt modelId="{ED6B504A-0A92-4A45-9AE5-242EA68236FC}" type="pres">
      <dgm:prSet presAssocID="{47B2397A-64AD-4616-AF20-165AA37D6FDD}" presName="composite" presStyleCnt="0"/>
      <dgm:spPr/>
    </dgm:pt>
    <dgm:pt modelId="{E67950D8-A227-4F71-B820-1DB300CD4164}" type="pres">
      <dgm:prSet presAssocID="{47B2397A-64AD-4616-AF20-165AA37D6FDD}" presName="background" presStyleLbl="node0" presStyleIdx="1" presStyleCnt="4"/>
      <dgm:spPr/>
    </dgm:pt>
    <dgm:pt modelId="{5A603FFA-0C45-40F3-AD8C-2F0A2CD94B2B}" type="pres">
      <dgm:prSet presAssocID="{47B2397A-64AD-4616-AF20-165AA37D6FDD}" presName="text" presStyleLbl="fgAcc0" presStyleIdx="1" presStyleCnt="4">
        <dgm:presLayoutVars>
          <dgm:chPref val="3"/>
        </dgm:presLayoutVars>
      </dgm:prSet>
      <dgm:spPr/>
    </dgm:pt>
    <dgm:pt modelId="{74254F71-9281-4764-B152-DFB1490828AC}" type="pres">
      <dgm:prSet presAssocID="{47B2397A-64AD-4616-AF20-165AA37D6FDD}" presName="hierChild2" presStyleCnt="0"/>
      <dgm:spPr/>
    </dgm:pt>
    <dgm:pt modelId="{F39A56A6-6AEB-4FD6-8923-068F42316609}" type="pres">
      <dgm:prSet presAssocID="{C9340396-CB6D-4F0E-A206-71D8ADBEE20D}" presName="hierRoot1" presStyleCnt="0"/>
      <dgm:spPr/>
    </dgm:pt>
    <dgm:pt modelId="{7882C4C3-7B85-4A4C-9FBB-539D0F79BE49}" type="pres">
      <dgm:prSet presAssocID="{C9340396-CB6D-4F0E-A206-71D8ADBEE20D}" presName="composite" presStyleCnt="0"/>
      <dgm:spPr/>
    </dgm:pt>
    <dgm:pt modelId="{8D859448-B28C-4A61-BACA-06D322D8CEEE}" type="pres">
      <dgm:prSet presAssocID="{C9340396-CB6D-4F0E-A206-71D8ADBEE20D}" presName="background" presStyleLbl="node0" presStyleIdx="2" presStyleCnt="4"/>
      <dgm:spPr/>
    </dgm:pt>
    <dgm:pt modelId="{ABFB36D5-F443-4AAC-8A27-9204D82C1CDC}" type="pres">
      <dgm:prSet presAssocID="{C9340396-CB6D-4F0E-A206-71D8ADBEE20D}" presName="text" presStyleLbl="fgAcc0" presStyleIdx="2" presStyleCnt="4">
        <dgm:presLayoutVars>
          <dgm:chPref val="3"/>
        </dgm:presLayoutVars>
      </dgm:prSet>
      <dgm:spPr/>
    </dgm:pt>
    <dgm:pt modelId="{3A504295-3105-4DDC-98EA-D97A4DD11F64}" type="pres">
      <dgm:prSet presAssocID="{C9340396-CB6D-4F0E-A206-71D8ADBEE20D}" presName="hierChild2" presStyleCnt="0"/>
      <dgm:spPr/>
    </dgm:pt>
    <dgm:pt modelId="{D679D807-E5CE-4CD1-9FA8-7D11F1BE8688}" type="pres">
      <dgm:prSet presAssocID="{17CC0DA8-BD91-46E1-BC1A-E572CCEF380C}" presName="hierRoot1" presStyleCnt="0"/>
      <dgm:spPr/>
    </dgm:pt>
    <dgm:pt modelId="{2F5D8E7D-92BE-4468-8BFD-E1EC8F3BB9C7}" type="pres">
      <dgm:prSet presAssocID="{17CC0DA8-BD91-46E1-BC1A-E572CCEF380C}" presName="composite" presStyleCnt="0"/>
      <dgm:spPr/>
    </dgm:pt>
    <dgm:pt modelId="{4E0CC230-2061-41FF-9648-D153A1E302C9}" type="pres">
      <dgm:prSet presAssocID="{17CC0DA8-BD91-46E1-BC1A-E572CCEF380C}" presName="background" presStyleLbl="node0" presStyleIdx="3" presStyleCnt="4"/>
      <dgm:spPr/>
    </dgm:pt>
    <dgm:pt modelId="{6AFF6509-E0B8-4C31-9317-A6DDBD8746DD}" type="pres">
      <dgm:prSet presAssocID="{17CC0DA8-BD91-46E1-BC1A-E572CCEF380C}" presName="text" presStyleLbl="fgAcc0" presStyleIdx="3" presStyleCnt="4">
        <dgm:presLayoutVars>
          <dgm:chPref val="3"/>
        </dgm:presLayoutVars>
      </dgm:prSet>
      <dgm:spPr/>
    </dgm:pt>
    <dgm:pt modelId="{7D73F250-8A4C-40A1-9800-AE0104682641}" type="pres">
      <dgm:prSet presAssocID="{17CC0DA8-BD91-46E1-BC1A-E572CCEF380C}" presName="hierChild2" presStyleCnt="0"/>
      <dgm:spPr/>
    </dgm:pt>
  </dgm:ptLst>
  <dgm:cxnLst>
    <dgm:cxn modelId="{6A3D4206-A29D-4632-8957-DA13A73550A8}" type="presOf" srcId="{D57A12DD-778E-488A-A897-A241FD951EF5}" destId="{7B8C577A-2642-4C8C-90B4-7D0228585D93}" srcOrd="0" destOrd="0" presId="urn:microsoft.com/office/officeart/2005/8/layout/hierarchy1"/>
    <dgm:cxn modelId="{7EAFC406-89E4-4814-869D-D1F85BF67240}" type="presOf" srcId="{17CC0DA8-BD91-46E1-BC1A-E572CCEF380C}" destId="{6AFF6509-E0B8-4C31-9317-A6DDBD8746DD}" srcOrd="0" destOrd="0" presId="urn:microsoft.com/office/officeart/2005/8/layout/hierarchy1"/>
    <dgm:cxn modelId="{E868A01C-DDCB-4ADB-8D84-E3CE0FB22E51}" srcId="{D57A12DD-778E-488A-A897-A241FD951EF5}" destId="{17CC0DA8-BD91-46E1-BC1A-E572CCEF380C}" srcOrd="3" destOrd="0" parTransId="{3AE893FF-6FA8-464E-889C-45E2C976DD1C}" sibTransId="{EA6DFABF-EECC-42CF-A09E-5D7542FBD28B}"/>
    <dgm:cxn modelId="{51B26322-C604-4F19-BC3E-E0F035461F0D}" type="presOf" srcId="{C9340396-CB6D-4F0E-A206-71D8ADBEE20D}" destId="{ABFB36D5-F443-4AAC-8A27-9204D82C1CDC}" srcOrd="0" destOrd="0" presId="urn:microsoft.com/office/officeart/2005/8/layout/hierarchy1"/>
    <dgm:cxn modelId="{FECD6946-F6B8-4D02-B1ED-6335EE208DD7}" srcId="{D57A12DD-778E-488A-A897-A241FD951EF5}" destId="{C9340396-CB6D-4F0E-A206-71D8ADBEE20D}" srcOrd="2" destOrd="0" parTransId="{AC5F8343-B9A6-4A3E-AAF7-F007C6DDDFDD}" sibTransId="{23CB54CD-7A44-42BD-B7A8-F4D5099EE966}"/>
    <dgm:cxn modelId="{14932B58-1449-42DA-AD15-D74B46E3604D}" type="presOf" srcId="{47B2397A-64AD-4616-AF20-165AA37D6FDD}" destId="{5A603FFA-0C45-40F3-AD8C-2F0A2CD94B2B}" srcOrd="0" destOrd="0" presId="urn:microsoft.com/office/officeart/2005/8/layout/hierarchy1"/>
    <dgm:cxn modelId="{91534881-0D53-4C35-9B26-4CF8DB4B7E86}" srcId="{D57A12DD-778E-488A-A897-A241FD951EF5}" destId="{55346F58-AD6E-42A4-A748-1A931DE2C28B}" srcOrd="0" destOrd="0" parTransId="{ED747895-0133-46A9-AF90-55DE3CA262A1}" sibTransId="{06E20F02-3989-4012-889B-8D644E04CF39}"/>
    <dgm:cxn modelId="{05EACDC8-F8F5-4430-8E1A-017D03EBB1ED}" srcId="{D57A12DD-778E-488A-A897-A241FD951EF5}" destId="{47B2397A-64AD-4616-AF20-165AA37D6FDD}" srcOrd="1" destOrd="0" parTransId="{FE2165CD-B81A-4748-8773-D77AFC42D51A}" sibTransId="{5E5DED94-2EF0-4CC2-B9C2-F45815B6D7C3}"/>
    <dgm:cxn modelId="{6CCCD9E7-B748-4054-9FCA-78D9F3005F3B}" type="presOf" srcId="{55346F58-AD6E-42A4-A748-1A931DE2C28B}" destId="{3C6FF12D-2F1F-4BA4-BF7F-50213A98FD32}" srcOrd="0" destOrd="0" presId="urn:microsoft.com/office/officeart/2005/8/layout/hierarchy1"/>
    <dgm:cxn modelId="{3A295492-7D95-4E95-98FB-0366E78587D3}" type="presParOf" srcId="{7B8C577A-2642-4C8C-90B4-7D0228585D93}" destId="{8D10E5D6-531C-4678-9A1F-938F00990961}" srcOrd="0" destOrd="0" presId="urn:microsoft.com/office/officeart/2005/8/layout/hierarchy1"/>
    <dgm:cxn modelId="{76157E4D-183D-46A8-B4C8-E9D41032245B}" type="presParOf" srcId="{8D10E5D6-531C-4678-9A1F-938F00990961}" destId="{567EFFFE-9152-451D-A4D8-BCFEBF75F29A}" srcOrd="0" destOrd="0" presId="urn:microsoft.com/office/officeart/2005/8/layout/hierarchy1"/>
    <dgm:cxn modelId="{B0FC2CAA-2994-431A-80BC-503A6A33219D}" type="presParOf" srcId="{567EFFFE-9152-451D-A4D8-BCFEBF75F29A}" destId="{CE6259D1-8992-4ACD-84A3-0DC598B9E806}" srcOrd="0" destOrd="0" presId="urn:microsoft.com/office/officeart/2005/8/layout/hierarchy1"/>
    <dgm:cxn modelId="{DDA7BE21-1B57-4629-8319-8627CC13F000}" type="presParOf" srcId="{567EFFFE-9152-451D-A4D8-BCFEBF75F29A}" destId="{3C6FF12D-2F1F-4BA4-BF7F-50213A98FD32}" srcOrd="1" destOrd="0" presId="urn:microsoft.com/office/officeart/2005/8/layout/hierarchy1"/>
    <dgm:cxn modelId="{DD4FC8C4-6055-4281-AEAE-D9EC092C83A3}" type="presParOf" srcId="{8D10E5D6-531C-4678-9A1F-938F00990961}" destId="{73EC9C08-F69B-4D5E-88F5-DF20FC0FF16C}" srcOrd="1" destOrd="0" presId="urn:microsoft.com/office/officeart/2005/8/layout/hierarchy1"/>
    <dgm:cxn modelId="{BDB8323F-4143-4A6B-995B-FA87B4307928}" type="presParOf" srcId="{7B8C577A-2642-4C8C-90B4-7D0228585D93}" destId="{59A18724-B975-47C2-9E37-41FE7D0B23D2}" srcOrd="1" destOrd="0" presId="urn:microsoft.com/office/officeart/2005/8/layout/hierarchy1"/>
    <dgm:cxn modelId="{7F02B140-3180-4191-BFCD-444068147B82}" type="presParOf" srcId="{59A18724-B975-47C2-9E37-41FE7D0B23D2}" destId="{ED6B504A-0A92-4A45-9AE5-242EA68236FC}" srcOrd="0" destOrd="0" presId="urn:microsoft.com/office/officeart/2005/8/layout/hierarchy1"/>
    <dgm:cxn modelId="{2E2FD77C-8CD3-46F3-9874-66ED84FD6564}" type="presParOf" srcId="{ED6B504A-0A92-4A45-9AE5-242EA68236FC}" destId="{E67950D8-A227-4F71-B820-1DB300CD4164}" srcOrd="0" destOrd="0" presId="urn:microsoft.com/office/officeart/2005/8/layout/hierarchy1"/>
    <dgm:cxn modelId="{92D0BB7A-A017-4628-8C1C-EC4B2B1ED3BC}" type="presParOf" srcId="{ED6B504A-0A92-4A45-9AE5-242EA68236FC}" destId="{5A603FFA-0C45-40F3-AD8C-2F0A2CD94B2B}" srcOrd="1" destOrd="0" presId="urn:microsoft.com/office/officeart/2005/8/layout/hierarchy1"/>
    <dgm:cxn modelId="{B1B5A5BF-77DA-4DC0-90EF-1954E260F5B3}" type="presParOf" srcId="{59A18724-B975-47C2-9E37-41FE7D0B23D2}" destId="{74254F71-9281-4764-B152-DFB1490828AC}" srcOrd="1" destOrd="0" presId="urn:microsoft.com/office/officeart/2005/8/layout/hierarchy1"/>
    <dgm:cxn modelId="{4BEC5A1C-54E9-4F18-8C05-B9930E201D9A}" type="presParOf" srcId="{7B8C577A-2642-4C8C-90B4-7D0228585D93}" destId="{F39A56A6-6AEB-4FD6-8923-068F42316609}" srcOrd="2" destOrd="0" presId="urn:microsoft.com/office/officeart/2005/8/layout/hierarchy1"/>
    <dgm:cxn modelId="{3259B33E-6F2D-4521-B97F-BB12E7DC2107}" type="presParOf" srcId="{F39A56A6-6AEB-4FD6-8923-068F42316609}" destId="{7882C4C3-7B85-4A4C-9FBB-539D0F79BE49}" srcOrd="0" destOrd="0" presId="urn:microsoft.com/office/officeart/2005/8/layout/hierarchy1"/>
    <dgm:cxn modelId="{EBEA5408-313C-4963-950F-66EB837890D0}" type="presParOf" srcId="{7882C4C3-7B85-4A4C-9FBB-539D0F79BE49}" destId="{8D859448-B28C-4A61-BACA-06D322D8CEEE}" srcOrd="0" destOrd="0" presId="urn:microsoft.com/office/officeart/2005/8/layout/hierarchy1"/>
    <dgm:cxn modelId="{6D089247-7A30-4529-A165-032ABBDE1C9B}" type="presParOf" srcId="{7882C4C3-7B85-4A4C-9FBB-539D0F79BE49}" destId="{ABFB36D5-F443-4AAC-8A27-9204D82C1CDC}" srcOrd="1" destOrd="0" presId="urn:microsoft.com/office/officeart/2005/8/layout/hierarchy1"/>
    <dgm:cxn modelId="{61D885F4-E30A-47EB-A790-ECB7176C2F87}" type="presParOf" srcId="{F39A56A6-6AEB-4FD6-8923-068F42316609}" destId="{3A504295-3105-4DDC-98EA-D97A4DD11F64}" srcOrd="1" destOrd="0" presId="urn:microsoft.com/office/officeart/2005/8/layout/hierarchy1"/>
    <dgm:cxn modelId="{2BDF561E-D447-463A-8B59-9D6F0E8B3DE9}" type="presParOf" srcId="{7B8C577A-2642-4C8C-90B4-7D0228585D93}" destId="{D679D807-E5CE-4CD1-9FA8-7D11F1BE8688}" srcOrd="3" destOrd="0" presId="urn:microsoft.com/office/officeart/2005/8/layout/hierarchy1"/>
    <dgm:cxn modelId="{5E814120-805A-4068-9587-C2A4AD65E7CD}" type="presParOf" srcId="{D679D807-E5CE-4CD1-9FA8-7D11F1BE8688}" destId="{2F5D8E7D-92BE-4468-8BFD-E1EC8F3BB9C7}" srcOrd="0" destOrd="0" presId="urn:microsoft.com/office/officeart/2005/8/layout/hierarchy1"/>
    <dgm:cxn modelId="{BCA06DA1-E3F1-4A73-AB1F-6ECB6D3F7AC0}" type="presParOf" srcId="{2F5D8E7D-92BE-4468-8BFD-E1EC8F3BB9C7}" destId="{4E0CC230-2061-41FF-9648-D153A1E302C9}" srcOrd="0" destOrd="0" presId="urn:microsoft.com/office/officeart/2005/8/layout/hierarchy1"/>
    <dgm:cxn modelId="{66A55CB2-7E76-41FF-ACB2-60C5473425CE}" type="presParOf" srcId="{2F5D8E7D-92BE-4468-8BFD-E1EC8F3BB9C7}" destId="{6AFF6509-E0B8-4C31-9317-A6DDBD8746DD}" srcOrd="1" destOrd="0" presId="urn:microsoft.com/office/officeart/2005/8/layout/hierarchy1"/>
    <dgm:cxn modelId="{55561F1D-2ADB-44FE-BBD6-C92854B5E363}" type="presParOf" srcId="{D679D807-E5CE-4CD1-9FA8-7D11F1BE8688}" destId="{7D73F250-8A4C-40A1-9800-AE010468264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57A12DD-778E-488A-A897-A241FD951EF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5346F58-AD6E-42A4-A748-1A931DE2C28B}">
      <dgm:prSet/>
      <dgm:spPr/>
      <dgm:t>
        <a:bodyPr/>
        <a:lstStyle/>
        <a:p>
          <a:r>
            <a:rPr lang="en-US"/>
            <a:t>The Consequences of Sin</a:t>
          </a:r>
        </a:p>
      </dgm:t>
    </dgm:pt>
    <dgm:pt modelId="{ED747895-0133-46A9-AF90-55DE3CA262A1}" type="parTrans" cxnId="{91534881-0D53-4C35-9B26-4CF8DB4B7E86}">
      <dgm:prSet/>
      <dgm:spPr/>
      <dgm:t>
        <a:bodyPr/>
        <a:lstStyle/>
        <a:p>
          <a:endParaRPr lang="en-US"/>
        </a:p>
      </dgm:t>
    </dgm:pt>
    <dgm:pt modelId="{06E20F02-3989-4012-889B-8D644E04CF39}" type="sibTrans" cxnId="{91534881-0D53-4C35-9B26-4CF8DB4B7E86}">
      <dgm:prSet/>
      <dgm:spPr/>
      <dgm:t>
        <a:bodyPr/>
        <a:lstStyle/>
        <a:p>
          <a:endParaRPr lang="en-US"/>
        </a:p>
      </dgm:t>
    </dgm:pt>
    <dgm:pt modelId="{47B2397A-64AD-4616-AF20-165AA37D6FDD}">
      <dgm:prSet/>
      <dgm:spPr/>
      <dgm:t>
        <a:bodyPr/>
        <a:lstStyle/>
        <a:p>
          <a:r>
            <a:rPr lang="en-US"/>
            <a:t>The Punishments of Sin</a:t>
          </a:r>
        </a:p>
      </dgm:t>
    </dgm:pt>
    <dgm:pt modelId="{FE2165CD-B81A-4748-8773-D77AFC42D51A}" type="parTrans" cxnId="{05EACDC8-F8F5-4430-8E1A-017D03EBB1ED}">
      <dgm:prSet/>
      <dgm:spPr/>
      <dgm:t>
        <a:bodyPr/>
        <a:lstStyle/>
        <a:p>
          <a:endParaRPr lang="en-US"/>
        </a:p>
      </dgm:t>
    </dgm:pt>
    <dgm:pt modelId="{5E5DED94-2EF0-4CC2-B9C2-F45815B6D7C3}" type="sibTrans" cxnId="{05EACDC8-F8F5-4430-8E1A-017D03EBB1ED}">
      <dgm:prSet/>
      <dgm:spPr/>
      <dgm:t>
        <a:bodyPr/>
        <a:lstStyle/>
        <a:p>
          <a:endParaRPr lang="en-US"/>
        </a:p>
      </dgm:t>
    </dgm:pt>
    <dgm:pt modelId="{C9340396-CB6D-4F0E-A206-71D8ADBEE20D}">
      <dgm:prSet/>
      <dgm:spPr/>
      <dgm:t>
        <a:bodyPr/>
        <a:lstStyle/>
        <a:p>
          <a:r>
            <a:rPr lang="en-US"/>
            <a:t>The Forgiveness of Sin</a:t>
          </a:r>
        </a:p>
      </dgm:t>
    </dgm:pt>
    <dgm:pt modelId="{AC5F8343-B9A6-4A3E-AAF7-F007C6DDDFDD}" type="parTrans" cxnId="{FECD6946-F6B8-4D02-B1ED-6335EE208DD7}">
      <dgm:prSet/>
      <dgm:spPr/>
      <dgm:t>
        <a:bodyPr/>
        <a:lstStyle/>
        <a:p>
          <a:endParaRPr lang="en-US"/>
        </a:p>
      </dgm:t>
    </dgm:pt>
    <dgm:pt modelId="{23CB54CD-7A44-42BD-B7A8-F4D5099EE966}" type="sibTrans" cxnId="{FECD6946-F6B8-4D02-B1ED-6335EE208DD7}">
      <dgm:prSet/>
      <dgm:spPr/>
      <dgm:t>
        <a:bodyPr/>
        <a:lstStyle/>
        <a:p>
          <a:endParaRPr lang="en-US"/>
        </a:p>
      </dgm:t>
    </dgm:pt>
    <dgm:pt modelId="{17CC0DA8-BD91-46E1-BC1A-E572CCEF380C}">
      <dgm:prSet/>
      <dgm:spPr/>
      <dgm:t>
        <a:bodyPr/>
        <a:lstStyle/>
        <a:p>
          <a:r>
            <a:rPr lang="en-US"/>
            <a:t>The Prevention of Sin</a:t>
          </a:r>
        </a:p>
      </dgm:t>
    </dgm:pt>
    <dgm:pt modelId="{3AE893FF-6FA8-464E-889C-45E2C976DD1C}" type="parTrans" cxnId="{E868A01C-DDCB-4ADB-8D84-E3CE0FB22E51}">
      <dgm:prSet/>
      <dgm:spPr/>
      <dgm:t>
        <a:bodyPr/>
        <a:lstStyle/>
        <a:p>
          <a:endParaRPr lang="en-US"/>
        </a:p>
      </dgm:t>
    </dgm:pt>
    <dgm:pt modelId="{EA6DFABF-EECC-42CF-A09E-5D7542FBD28B}" type="sibTrans" cxnId="{E868A01C-DDCB-4ADB-8D84-E3CE0FB22E51}">
      <dgm:prSet/>
      <dgm:spPr/>
      <dgm:t>
        <a:bodyPr/>
        <a:lstStyle/>
        <a:p>
          <a:endParaRPr lang="en-US"/>
        </a:p>
      </dgm:t>
    </dgm:pt>
    <dgm:pt modelId="{7B8C577A-2642-4C8C-90B4-7D0228585D93}" type="pres">
      <dgm:prSet presAssocID="{D57A12DD-778E-488A-A897-A241FD951EF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D10E5D6-531C-4678-9A1F-938F00990961}" type="pres">
      <dgm:prSet presAssocID="{55346F58-AD6E-42A4-A748-1A931DE2C28B}" presName="hierRoot1" presStyleCnt="0"/>
      <dgm:spPr/>
    </dgm:pt>
    <dgm:pt modelId="{567EFFFE-9152-451D-A4D8-BCFEBF75F29A}" type="pres">
      <dgm:prSet presAssocID="{55346F58-AD6E-42A4-A748-1A931DE2C28B}" presName="composite" presStyleCnt="0"/>
      <dgm:spPr/>
    </dgm:pt>
    <dgm:pt modelId="{CE6259D1-8992-4ACD-84A3-0DC598B9E806}" type="pres">
      <dgm:prSet presAssocID="{55346F58-AD6E-42A4-A748-1A931DE2C28B}" presName="background" presStyleLbl="node0" presStyleIdx="0" presStyleCnt="4"/>
      <dgm:spPr/>
    </dgm:pt>
    <dgm:pt modelId="{3C6FF12D-2F1F-4BA4-BF7F-50213A98FD32}" type="pres">
      <dgm:prSet presAssocID="{55346F58-AD6E-42A4-A748-1A931DE2C28B}" presName="text" presStyleLbl="fgAcc0" presStyleIdx="0" presStyleCnt="4">
        <dgm:presLayoutVars>
          <dgm:chPref val="3"/>
        </dgm:presLayoutVars>
      </dgm:prSet>
      <dgm:spPr/>
    </dgm:pt>
    <dgm:pt modelId="{73EC9C08-F69B-4D5E-88F5-DF20FC0FF16C}" type="pres">
      <dgm:prSet presAssocID="{55346F58-AD6E-42A4-A748-1A931DE2C28B}" presName="hierChild2" presStyleCnt="0"/>
      <dgm:spPr/>
    </dgm:pt>
    <dgm:pt modelId="{59A18724-B975-47C2-9E37-41FE7D0B23D2}" type="pres">
      <dgm:prSet presAssocID="{47B2397A-64AD-4616-AF20-165AA37D6FDD}" presName="hierRoot1" presStyleCnt="0"/>
      <dgm:spPr/>
    </dgm:pt>
    <dgm:pt modelId="{ED6B504A-0A92-4A45-9AE5-242EA68236FC}" type="pres">
      <dgm:prSet presAssocID="{47B2397A-64AD-4616-AF20-165AA37D6FDD}" presName="composite" presStyleCnt="0"/>
      <dgm:spPr/>
    </dgm:pt>
    <dgm:pt modelId="{E67950D8-A227-4F71-B820-1DB300CD4164}" type="pres">
      <dgm:prSet presAssocID="{47B2397A-64AD-4616-AF20-165AA37D6FDD}" presName="background" presStyleLbl="node0" presStyleIdx="1" presStyleCnt="4"/>
      <dgm:spPr/>
    </dgm:pt>
    <dgm:pt modelId="{5A603FFA-0C45-40F3-AD8C-2F0A2CD94B2B}" type="pres">
      <dgm:prSet presAssocID="{47B2397A-64AD-4616-AF20-165AA37D6FDD}" presName="text" presStyleLbl="fgAcc0" presStyleIdx="1" presStyleCnt="4">
        <dgm:presLayoutVars>
          <dgm:chPref val="3"/>
        </dgm:presLayoutVars>
      </dgm:prSet>
      <dgm:spPr/>
    </dgm:pt>
    <dgm:pt modelId="{74254F71-9281-4764-B152-DFB1490828AC}" type="pres">
      <dgm:prSet presAssocID="{47B2397A-64AD-4616-AF20-165AA37D6FDD}" presName="hierChild2" presStyleCnt="0"/>
      <dgm:spPr/>
    </dgm:pt>
    <dgm:pt modelId="{F39A56A6-6AEB-4FD6-8923-068F42316609}" type="pres">
      <dgm:prSet presAssocID="{C9340396-CB6D-4F0E-A206-71D8ADBEE20D}" presName="hierRoot1" presStyleCnt="0"/>
      <dgm:spPr/>
    </dgm:pt>
    <dgm:pt modelId="{7882C4C3-7B85-4A4C-9FBB-539D0F79BE49}" type="pres">
      <dgm:prSet presAssocID="{C9340396-CB6D-4F0E-A206-71D8ADBEE20D}" presName="composite" presStyleCnt="0"/>
      <dgm:spPr/>
    </dgm:pt>
    <dgm:pt modelId="{8D859448-B28C-4A61-BACA-06D322D8CEEE}" type="pres">
      <dgm:prSet presAssocID="{C9340396-CB6D-4F0E-A206-71D8ADBEE20D}" presName="background" presStyleLbl="node0" presStyleIdx="2" presStyleCnt="4"/>
      <dgm:spPr/>
    </dgm:pt>
    <dgm:pt modelId="{ABFB36D5-F443-4AAC-8A27-9204D82C1CDC}" type="pres">
      <dgm:prSet presAssocID="{C9340396-CB6D-4F0E-A206-71D8ADBEE20D}" presName="text" presStyleLbl="fgAcc0" presStyleIdx="2" presStyleCnt="4">
        <dgm:presLayoutVars>
          <dgm:chPref val="3"/>
        </dgm:presLayoutVars>
      </dgm:prSet>
      <dgm:spPr/>
    </dgm:pt>
    <dgm:pt modelId="{3A504295-3105-4DDC-98EA-D97A4DD11F64}" type="pres">
      <dgm:prSet presAssocID="{C9340396-CB6D-4F0E-A206-71D8ADBEE20D}" presName="hierChild2" presStyleCnt="0"/>
      <dgm:spPr/>
    </dgm:pt>
    <dgm:pt modelId="{D679D807-E5CE-4CD1-9FA8-7D11F1BE8688}" type="pres">
      <dgm:prSet presAssocID="{17CC0DA8-BD91-46E1-BC1A-E572CCEF380C}" presName="hierRoot1" presStyleCnt="0"/>
      <dgm:spPr/>
    </dgm:pt>
    <dgm:pt modelId="{2F5D8E7D-92BE-4468-8BFD-E1EC8F3BB9C7}" type="pres">
      <dgm:prSet presAssocID="{17CC0DA8-BD91-46E1-BC1A-E572CCEF380C}" presName="composite" presStyleCnt="0"/>
      <dgm:spPr/>
    </dgm:pt>
    <dgm:pt modelId="{4E0CC230-2061-41FF-9648-D153A1E302C9}" type="pres">
      <dgm:prSet presAssocID="{17CC0DA8-BD91-46E1-BC1A-E572CCEF380C}" presName="background" presStyleLbl="node0" presStyleIdx="3" presStyleCnt="4"/>
      <dgm:spPr/>
    </dgm:pt>
    <dgm:pt modelId="{6AFF6509-E0B8-4C31-9317-A6DDBD8746DD}" type="pres">
      <dgm:prSet presAssocID="{17CC0DA8-BD91-46E1-BC1A-E572CCEF380C}" presName="text" presStyleLbl="fgAcc0" presStyleIdx="3" presStyleCnt="4">
        <dgm:presLayoutVars>
          <dgm:chPref val="3"/>
        </dgm:presLayoutVars>
      </dgm:prSet>
      <dgm:spPr/>
    </dgm:pt>
    <dgm:pt modelId="{7D73F250-8A4C-40A1-9800-AE0104682641}" type="pres">
      <dgm:prSet presAssocID="{17CC0DA8-BD91-46E1-BC1A-E572CCEF380C}" presName="hierChild2" presStyleCnt="0"/>
      <dgm:spPr/>
    </dgm:pt>
  </dgm:ptLst>
  <dgm:cxnLst>
    <dgm:cxn modelId="{6A3D4206-A29D-4632-8957-DA13A73550A8}" type="presOf" srcId="{D57A12DD-778E-488A-A897-A241FD951EF5}" destId="{7B8C577A-2642-4C8C-90B4-7D0228585D93}" srcOrd="0" destOrd="0" presId="urn:microsoft.com/office/officeart/2005/8/layout/hierarchy1"/>
    <dgm:cxn modelId="{7EAFC406-89E4-4814-869D-D1F85BF67240}" type="presOf" srcId="{17CC0DA8-BD91-46E1-BC1A-E572CCEF380C}" destId="{6AFF6509-E0B8-4C31-9317-A6DDBD8746DD}" srcOrd="0" destOrd="0" presId="urn:microsoft.com/office/officeart/2005/8/layout/hierarchy1"/>
    <dgm:cxn modelId="{E868A01C-DDCB-4ADB-8D84-E3CE0FB22E51}" srcId="{D57A12DD-778E-488A-A897-A241FD951EF5}" destId="{17CC0DA8-BD91-46E1-BC1A-E572CCEF380C}" srcOrd="3" destOrd="0" parTransId="{3AE893FF-6FA8-464E-889C-45E2C976DD1C}" sibTransId="{EA6DFABF-EECC-42CF-A09E-5D7542FBD28B}"/>
    <dgm:cxn modelId="{51B26322-C604-4F19-BC3E-E0F035461F0D}" type="presOf" srcId="{C9340396-CB6D-4F0E-A206-71D8ADBEE20D}" destId="{ABFB36D5-F443-4AAC-8A27-9204D82C1CDC}" srcOrd="0" destOrd="0" presId="urn:microsoft.com/office/officeart/2005/8/layout/hierarchy1"/>
    <dgm:cxn modelId="{FECD6946-F6B8-4D02-B1ED-6335EE208DD7}" srcId="{D57A12DD-778E-488A-A897-A241FD951EF5}" destId="{C9340396-CB6D-4F0E-A206-71D8ADBEE20D}" srcOrd="2" destOrd="0" parTransId="{AC5F8343-B9A6-4A3E-AAF7-F007C6DDDFDD}" sibTransId="{23CB54CD-7A44-42BD-B7A8-F4D5099EE966}"/>
    <dgm:cxn modelId="{14932B58-1449-42DA-AD15-D74B46E3604D}" type="presOf" srcId="{47B2397A-64AD-4616-AF20-165AA37D6FDD}" destId="{5A603FFA-0C45-40F3-AD8C-2F0A2CD94B2B}" srcOrd="0" destOrd="0" presId="urn:microsoft.com/office/officeart/2005/8/layout/hierarchy1"/>
    <dgm:cxn modelId="{91534881-0D53-4C35-9B26-4CF8DB4B7E86}" srcId="{D57A12DD-778E-488A-A897-A241FD951EF5}" destId="{55346F58-AD6E-42A4-A748-1A931DE2C28B}" srcOrd="0" destOrd="0" parTransId="{ED747895-0133-46A9-AF90-55DE3CA262A1}" sibTransId="{06E20F02-3989-4012-889B-8D644E04CF39}"/>
    <dgm:cxn modelId="{05EACDC8-F8F5-4430-8E1A-017D03EBB1ED}" srcId="{D57A12DD-778E-488A-A897-A241FD951EF5}" destId="{47B2397A-64AD-4616-AF20-165AA37D6FDD}" srcOrd="1" destOrd="0" parTransId="{FE2165CD-B81A-4748-8773-D77AFC42D51A}" sibTransId="{5E5DED94-2EF0-4CC2-B9C2-F45815B6D7C3}"/>
    <dgm:cxn modelId="{6CCCD9E7-B748-4054-9FCA-78D9F3005F3B}" type="presOf" srcId="{55346F58-AD6E-42A4-A748-1A931DE2C28B}" destId="{3C6FF12D-2F1F-4BA4-BF7F-50213A98FD32}" srcOrd="0" destOrd="0" presId="urn:microsoft.com/office/officeart/2005/8/layout/hierarchy1"/>
    <dgm:cxn modelId="{3A295492-7D95-4E95-98FB-0366E78587D3}" type="presParOf" srcId="{7B8C577A-2642-4C8C-90B4-7D0228585D93}" destId="{8D10E5D6-531C-4678-9A1F-938F00990961}" srcOrd="0" destOrd="0" presId="urn:microsoft.com/office/officeart/2005/8/layout/hierarchy1"/>
    <dgm:cxn modelId="{76157E4D-183D-46A8-B4C8-E9D41032245B}" type="presParOf" srcId="{8D10E5D6-531C-4678-9A1F-938F00990961}" destId="{567EFFFE-9152-451D-A4D8-BCFEBF75F29A}" srcOrd="0" destOrd="0" presId="urn:microsoft.com/office/officeart/2005/8/layout/hierarchy1"/>
    <dgm:cxn modelId="{B0FC2CAA-2994-431A-80BC-503A6A33219D}" type="presParOf" srcId="{567EFFFE-9152-451D-A4D8-BCFEBF75F29A}" destId="{CE6259D1-8992-4ACD-84A3-0DC598B9E806}" srcOrd="0" destOrd="0" presId="urn:microsoft.com/office/officeart/2005/8/layout/hierarchy1"/>
    <dgm:cxn modelId="{DDA7BE21-1B57-4629-8319-8627CC13F000}" type="presParOf" srcId="{567EFFFE-9152-451D-A4D8-BCFEBF75F29A}" destId="{3C6FF12D-2F1F-4BA4-BF7F-50213A98FD32}" srcOrd="1" destOrd="0" presId="urn:microsoft.com/office/officeart/2005/8/layout/hierarchy1"/>
    <dgm:cxn modelId="{DD4FC8C4-6055-4281-AEAE-D9EC092C83A3}" type="presParOf" srcId="{8D10E5D6-531C-4678-9A1F-938F00990961}" destId="{73EC9C08-F69B-4D5E-88F5-DF20FC0FF16C}" srcOrd="1" destOrd="0" presId="urn:microsoft.com/office/officeart/2005/8/layout/hierarchy1"/>
    <dgm:cxn modelId="{BDB8323F-4143-4A6B-995B-FA87B4307928}" type="presParOf" srcId="{7B8C577A-2642-4C8C-90B4-7D0228585D93}" destId="{59A18724-B975-47C2-9E37-41FE7D0B23D2}" srcOrd="1" destOrd="0" presId="urn:microsoft.com/office/officeart/2005/8/layout/hierarchy1"/>
    <dgm:cxn modelId="{7F02B140-3180-4191-BFCD-444068147B82}" type="presParOf" srcId="{59A18724-B975-47C2-9E37-41FE7D0B23D2}" destId="{ED6B504A-0A92-4A45-9AE5-242EA68236FC}" srcOrd="0" destOrd="0" presId="urn:microsoft.com/office/officeart/2005/8/layout/hierarchy1"/>
    <dgm:cxn modelId="{2E2FD77C-8CD3-46F3-9874-66ED84FD6564}" type="presParOf" srcId="{ED6B504A-0A92-4A45-9AE5-242EA68236FC}" destId="{E67950D8-A227-4F71-B820-1DB300CD4164}" srcOrd="0" destOrd="0" presId="urn:microsoft.com/office/officeart/2005/8/layout/hierarchy1"/>
    <dgm:cxn modelId="{92D0BB7A-A017-4628-8C1C-EC4B2B1ED3BC}" type="presParOf" srcId="{ED6B504A-0A92-4A45-9AE5-242EA68236FC}" destId="{5A603FFA-0C45-40F3-AD8C-2F0A2CD94B2B}" srcOrd="1" destOrd="0" presId="urn:microsoft.com/office/officeart/2005/8/layout/hierarchy1"/>
    <dgm:cxn modelId="{B1B5A5BF-77DA-4DC0-90EF-1954E260F5B3}" type="presParOf" srcId="{59A18724-B975-47C2-9E37-41FE7D0B23D2}" destId="{74254F71-9281-4764-B152-DFB1490828AC}" srcOrd="1" destOrd="0" presId="urn:microsoft.com/office/officeart/2005/8/layout/hierarchy1"/>
    <dgm:cxn modelId="{4BEC5A1C-54E9-4F18-8C05-B9930E201D9A}" type="presParOf" srcId="{7B8C577A-2642-4C8C-90B4-7D0228585D93}" destId="{F39A56A6-6AEB-4FD6-8923-068F42316609}" srcOrd="2" destOrd="0" presId="urn:microsoft.com/office/officeart/2005/8/layout/hierarchy1"/>
    <dgm:cxn modelId="{3259B33E-6F2D-4521-B97F-BB12E7DC2107}" type="presParOf" srcId="{F39A56A6-6AEB-4FD6-8923-068F42316609}" destId="{7882C4C3-7B85-4A4C-9FBB-539D0F79BE49}" srcOrd="0" destOrd="0" presId="urn:microsoft.com/office/officeart/2005/8/layout/hierarchy1"/>
    <dgm:cxn modelId="{EBEA5408-313C-4963-950F-66EB837890D0}" type="presParOf" srcId="{7882C4C3-7B85-4A4C-9FBB-539D0F79BE49}" destId="{8D859448-B28C-4A61-BACA-06D322D8CEEE}" srcOrd="0" destOrd="0" presId="urn:microsoft.com/office/officeart/2005/8/layout/hierarchy1"/>
    <dgm:cxn modelId="{6D089247-7A30-4529-A165-032ABBDE1C9B}" type="presParOf" srcId="{7882C4C3-7B85-4A4C-9FBB-539D0F79BE49}" destId="{ABFB36D5-F443-4AAC-8A27-9204D82C1CDC}" srcOrd="1" destOrd="0" presId="urn:microsoft.com/office/officeart/2005/8/layout/hierarchy1"/>
    <dgm:cxn modelId="{61D885F4-E30A-47EB-A790-ECB7176C2F87}" type="presParOf" srcId="{F39A56A6-6AEB-4FD6-8923-068F42316609}" destId="{3A504295-3105-4DDC-98EA-D97A4DD11F64}" srcOrd="1" destOrd="0" presId="urn:microsoft.com/office/officeart/2005/8/layout/hierarchy1"/>
    <dgm:cxn modelId="{2BDF561E-D447-463A-8B59-9D6F0E8B3DE9}" type="presParOf" srcId="{7B8C577A-2642-4C8C-90B4-7D0228585D93}" destId="{D679D807-E5CE-4CD1-9FA8-7D11F1BE8688}" srcOrd="3" destOrd="0" presId="urn:microsoft.com/office/officeart/2005/8/layout/hierarchy1"/>
    <dgm:cxn modelId="{5E814120-805A-4068-9587-C2A4AD65E7CD}" type="presParOf" srcId="{D679D807-E5CE-4CD1-9FA8-7D11F1BE8688}" destId="{2F5D8E7D-92BE-4468-8BFD-E1EC8F3BB9C7}" srcOrd="0" destOrd="0" presId="urn:microsoft.com/office/officeart/2005/8/layout/hierarchy1"/>
    <dgm:cxn modelId="{BCA06DA1-E3F1-4A73-AB1F-6ECB6D3F7AC0}" type="presParOf" srcId="{2F5D8E7D-92BE-4468-8BFD-E1EC8F3BB9C7}" destId="{4E0CC230-2061-41FF-9648-D153A1E302C9}" srcOrd="0" destOrd="0" presId="urn:microsoft.com/office/officeart/2005/8/layout/hierarchy1"/>
    <dgm:cxn modelId="{66A55CB2-7E76-41FF-ACB2-60C5473425CE}" type="presParOf" srcId="{2F5D8E7D-92BE-4468-8BFD-E1EC8F3BB9C7}" destId="{6AFF6509-E0B8-4C31-9317-A6DDBD8746DD}" srcOrd="1" destOrd="0" presId="urn:microsoft.com/office/officeart/2005/8/layout/hierarchy1"/>
    <dgm:cxn modelId="{55561F1D-2ADB-44FE-BBD6-C92854B5E363}" type="presParOf" srcId="{D679D807-E5CE-4CD1-9FA8-7D11F1BE8688}" destId="{7D73F250-8A4C-40A1-9800-AE010468264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57A12DD-778E-488A-A897-A241FD951EF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5346F58-AD6E-42A4-A748-1A931DE2C28B}">
      <dgm:prSet/>
      <dgm:spPr/>
      <dgm:t>
        <a:bodyPr/>
        <a:lstStyle/>
        <a:p>
          <a:r>
            <a:rPr lang="en-US"/>
            <a:t>The Consequences of Sin</a:t>
          </a:r>
        </a:p>
      </dgm:t>
    </dgm:pt>
    <dgm:pt modelId="{ED747895-0133-46A9-AF90-55DE3CA262A1}" type="parTrans" cxnId="{91534881-0D53-4C35-9B26-4CF8DB4B7E86}">
      <dgm:prSet/>
      <dgm:spPr/>
      <dgm:t>
        <a:bodyPr/>
        <a:lstStyle/>
        <a:p>
          <a:endParaRPr lang="en-US"/>
        </a:p>
      </dgm:t>
    </dgm:pt>
    <dgm:pt modelId="{06E20F02-3989-4012-889B-8D644E04CF39}" type="sibTrans" cxnId="{91534881-0D53-4C35-9B26-4CF8DB4B7E86}">
      <dgm:prSet/>
      <dgm:spPr/>
      <dgm:t>
        <a:bodyPr/>
        <a:lstStyle/>
        <a:p>
          <a:endParaRPr lang="en-US"/>
        </a:p>
      </dgm:t>
    </dgm:pt>
    <dgm:pt modelId="{47B2397A-64AD-4616-AF20-165AA37D6FDD}">
      <dgm:prSet/>
      <dgm:spPr/>
      <dgm:t>
        <a:bodyPr/>
        <a:lstStyle/>
        <a:p>
          <a:r>
            <a:rPr lang="en-US"/>
            <a:t>The Punishments of Sin</a:t>
          </a:r>
        </a:p>
      </dgm:t>
    </dgm:pt>
    <dgm:pt modelId="{FE2165CD-B81A-4748-8773-D77AFC42D51A}" type="parTrans" cxnId="{05EACDC8-F8F5-4430-8E1A-017D03EBB1ED}">
      <dgm:prSet/>
      <dgm:spPr/>
      <dgm:t>
        <a:bodyPr/>
        <a:lstStyle/>
        <a:p>
          <a:endParaRPr lang="en-US"/>
        </a:p>
      </dgm:t>
    </dgm:pt>
    <dgm:pt modelId="{5E5DED94-2EF0-4CC2-B9C2-F45815B6D7C3}" type="sibTrans" cxnId="{05EACDC8-F8F5-4430-8E1A-017D03EBB1ED}">
      <dgm:prSet/>
      <dgm:spPr/>
      <dgm:t>
        <a:bodyPr/>
        <a:lstStyle/>
        <a:p>
          <a:endParaRPr lang="en-US"/>
        </a:p>
      </dgm:t>
    </dgm:pt>
    <dgm:pt modelId="{C9340396-CB6D-4F0E-A206-71D8ADBEE20D}">
      <dgm:prSet/>
      <dgm:spPr/>
      <dgm:t>
        <a:bodyPr/>
        <a:lstStyle/>
        <a:p>
          <a:r>
            <a:rPr lang="en-US"/>
            <a:t>The Forgiveness of Sin</a:t>
          </a:r>
        </a:p>
      </dgm:t>
    </dgm:pt>
    <dgm:pt modelId="{AC5F8343-B9A6-4A3E-AAF7-F007C6DDDFDD}" type="parTrans" cxnId="{FECD6946-F6B8-4D02-B1ED-6335EE208DD7}">
      <dgm:prSet/>
      <dgm:spPr/>
      <dgm:t>
        <a:bodyPr/>
        <a:lstStyle/>
        <a:p>
          <a:endParaRPr lang="en-US"/>
        </a:p>
      </dgm:t>
    </dgm:pt>
    <dgm:pt modelId="{23CB54CD-7A44-42BD-B7A8-F4D5099EE966}" type="sibTrans" cxnId="{FECD6946-F6B8-4D02-B1ED-6335EE208DD7}">
      <dgm:prSet/>
      <dgm:spPr/>
      <dgm:t>
        <a:bodyPr/>
        <a:lstStyle/>
        <a:p>
          <a:endParaRPr lang="en-US"/>
        </a:p>
      </dgm:t>
    </dgm:pt>
    <dgm:pt modelId="{17CC0DA8-BD91-46E1-BC1A-E572CCEF380C}">
      <dgm:prSet/>
      <dgm:spPr/>
      <dgm:t>
        <a:bodyPr/>
        <a:lstStyle/>
        <a:p>
          <a:r>
            <a:rPr lang="en-US"/>
            <a:t>The Prevention of Sin</a:t>
          </a:r>
        </a:p>
      </dgm:t>
    </dgm:pt>
    <dgm:pt modelId="{3AE893FF-6FA8-464E-889C-45E2C976DD1C}" type="parTrans" cxnId="{E868A01C-DDCB-4ADB-8D84-E3CE0FB22E51}">
      <dgm:prSet/>
      <dgm:spPr/>
      <dgm:t>
        <a:bodyPr/>
        <a:lstStyle/>
        <a:p>
          <a:endParaRPr lang="en-US"/>
        </a:p>
      </dgm:t>
    </dgm:pt>
    <dgm:pt modelId="{EA6DFABF-EECC-42CF-A09E-5D7542FBD28B}" type="sibTrans" cxnId="{E868A01C-DDCB-4ADB-8D84-E3CE0FB22E51}">
      <dgm:prSet/>
      <dgm:spPr/>
      <dgm:t>
        <a:bodyPr/>
        <a:lstStyle/>
        <a:p>
          <a:endParaRPr lang="en-US"/>
        </a:p>
      </dgm:t>
    </dgm:pt>
    <dgm:pt modelId="{7B8C577A-2642-4C8C-90B4-7D0228585D93}" type="pres">
      <dgm:prSet presAssocID="{D57A12DD-778E-488A-A897-A241FD951EF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D10E5D6-531C-4678-9A1F-938F00990961}" type="pres">
      <dgm:prSet presAssocID="{55346F58-AD6E-42A4-A748-1A931DE2C28B}" presName="hierRoot1" presStyleCnt="0"/>
      <dgm:spPr/>
    </dgm:pt>
    <dgm:pt modelId="{567EFFFE-9152-451D-A4D8-BCFEBF75F29A}" type="pres">
      <dgm:prSet presAssocID="{55346F58-AD6E-42A4-A748-1A931DE2C28B}" presName="composite" presStyleCnt="0"/>
      <dgm:spPr/>
    </dgm:pt>
    <dgm:pt modelId="{CE6259D1-8992-4ACD-84A3-0DC598B9E806}" type="pres">
      <dgm:prSet presAssocID="{55346F58-AD6E-42A4-A748-1A931DE2C28B}" presName="background" presStyleLbl="node0" presStyleIdx="0" presStyleCnt="4"/>
      <dgm:spPr/>
    </dgm:pt>
    <dgm:pt modelId="{3C6FF12D-2F1F-4BA4-BF7F-50213A98FD32}" type="pres">
      <dgm:prSet presAssocID="{55346F58-AD6E-42A4-A748-1A931DE2C28B}" presName="text" presStyleLbl="fgAcc0" presStyleIdx="0" presStyleCnt="4">
        <dgm:presLayoutVars>
          <dgm:chPref val="3"/>
        </dgm:presLayoutVars>
      </dgm:prSet>
      <dgm:spPr/>
    </dgm:pt>
    <dgm:pt modelId="{73EC9C08-F69B-4D5E-88F5-DF20FC0FF16C}" type="pres">
      <dgm:prSet presAssocID="{55346F58-AD6E-42A4-A748-1A931DE2C28B}" presName="hierChild2" presStyleCnt="0"/>
      <dgm:spPr/>
    </dgm:pt>
    <dgm:pt modelId="{59A18724-B975-47C2-9E37-41FE7D0B23D2}" type="pres">
      <dgm:prSet presAssocID="{47B2397A-64AD-4616-AF20-165AA37D6FDD}" presName="hierRoot1" presStyleCnt="0"/>
      <dgm:spPr/>
    </dgm:pt>
    <dgm:pt modelId="{ED6B504A-0A92-4A45-9AE5-242EA68236FC}" type="pres">
      <dgm:prSet presAssocID="{47B2397A-64AD-4616-AF20-165AA37D6FDD}" presName="composite" presStyleCnt="0"/>
      <dgm:spPr/>
    </dgm:pt>
    <dgm:pt modelId="{E67950D8-A227-4F71-B820-1DB300CD4164}" type="pres">
      <dgm:prSet presAssocID="{47B2397A-64AD-4616-AF20-165AA37D6FDD}" presName="background" presStyleLbl="node0" presStyleIdx="1" presStyleCnt="4"/>
      <dgm:spPr/>
    </dgm:pt>
    <dgm:pt modelId="{5A603FFA-0C45-40F3-AD8C-2F0A2CD94B2B}" type="pres">
      <dgm:prSet presAssocID="{47B2397A-64AD-4616-AF20-165AA37D6FDD}" presName="text" presStyleLbl="fgAcc0" presStyleIdx="1" presStyleCnt="4">
        <dgm:presLayoutVars>
          <dgm:chPref val="3"/>
        </dgm:presLayoutVars>
      </dgm:prSet>
      <dgm:spPr/>
    </dgm:pt>
    <dgm:pt modelId="{74254F71-9281-4764-B152-DFB1490828AC}" type="pres">
      <dgm:prSet presAssocID="{47B2397A-64AD-4616-AF20-165AA37D6FDD}" presName="hierChild2" presStyleCnt="0"/>
      <dgm:spPr/>
    </dgm:pt>
    <dgm:pt modelId="{F39A56A6-6AEB-4FD6-8923-068F42316609}" type="pres">
      <dgm:prSet presAssocID="{C9340396-CB6D-4F0E-A206-71D8ADBEE20D}" presName="hierRoot1" presStyleCnt="0"/>
      <dgm:spPr/>
    </dgm:pt>
    <dgm:pt modelId="{7882C4C3-7B85-4A4C-9FBB-539D0F79BE49}" type="pres">
      <dgm:prSet presAssocID="{C9340396-CB6D-4F0E-A206-71D8ADBEE20D}" presName="composite" presStyleCnt="0"/>
      <dgm:spPr/>
    </dgm:pt>
    <dgm:pt modelId="{8D859448-B28C-4A61-BACA-06D322D8CEEE}" type="pres">
      <dgm:prSet presAssocID="{C9340396-CB6D-4F0E-A206-71D8ADBEE20D}" presName="background" presStyleLbl="node0" presStyleIdx="2" presStyleCnt="4"/>
      <dgm:spPr/>
    </dgm:pt>
    <dgm:pt modelId="{ABFB36D5-F443-4AAC-8A27-9204D82C1CDC}" type="pres">
      <dgm:prSet presAssocID="{C9340396-CB6D-4F0E-A206-71D8ADBEE20D}" presName="text" presStyleLbl="fgAcc0" presStyleIdx="2" presStyleCnt="4">
        <dgm:presLayoutVars>
          <dgm:chPref val="3"/>
        </dgm:presLayoutVars>
      </dgm:prSet>
      <dgm:spPr/>
    </dgm:pt>
    <dgm:pt modelId="{3A504295-3105-4DDC-98EA-D97A4DD11F64}" type="pres">
      <dgm:prSet presAssocID="{C9340396-CB6D-4F0E-A206-71D8ADBEE20D}" presName="hierChild2" presStyleCnt="0"/>
      <dgm:spPr/>
    </dgm:pt>
    <dgm:pt modelId="{D679D807-E5CE-4CD1-9FA8-7D11F1BE8688}" type="pres">
      <dgm:prSet presAssocID="{17CC0DA8-BD91-46E1-BC1A-E572CCEF380C}" presName="hierRoot1" presStyleCnt="0"/>
      <dgm:spPr/>
    </dgm:pt>
    <dgm:pt modelId="{2F5D8E7D-92BE-4468-8BFD-E1EC8F3BB9C7}" type="pres">
      <dgm:prSet presAssocID="{17CC0DA8-BD91-46E1-BC1A-E572CCEF380C}" presName="composite" presStyleCnt="0"/>
      <dgm:spPr/>
    </dgm:pt>
    <dgm:pt modelId="{4E0CC230-2061-41FF-9648-D153A1E302C9}" type="pres">
      <dgm:prSet presAssocID="{17CC0DA8-BD91-46E1-BC1A-E572CCEF380C}" presName="background" presStyleLbl="node0" presStyleIdx="3" presStyleCnt="4"/>
      <dgm:spPr/>
    </dgm:pt>
    <dgm:pt modelId="{6AFF6509-E0B8-4C31-9317-A6DDBD8746DD}" type="pres">
      <dgm:prSet presAssocID="{17CC0DA8-BD91-46E1-BC1A-E572CCEF380C}" presName="text" presStyleLbl="fgAcc0" presStyleIdx="3" presStyleCnt="4">
        <dgm:presLayoutVars>
          <dgm:chPref val="3"/>
        </dgm:presLayoutVars>
      </dgm:prSet>
      <dgm:spPr/>
    </dgm:pt>
    <dgm:pt modelId="{7D73F250-8A4C-40A1-9800-AE0104682641}" type="pres">
      <dgm:prSet presAssocID="{17CC0DA8-BD91-46E1-BC1A-E572CCEF380C}" presName="hierChild2" presStyleCnt="0"/>
      <dgm:spPr/>
    </dgm:pt>
  </dgm:ptLst>
  <dgm:cxnLst>
    <dgm:cxn modelId="{6A3D4206-A29D-4632-8957-DA13A73550A8}" type="presOf" srcId="{D57A12DD-778E-488A-A897-A241FD951EF5}" destId="{7B8C577A-2642-4C8C-90B4-7D0228585D93}" srcOrd="0" destOrd="0" presId="urn:microsoft.com/office/officeart/2005/8/layout/hierarchy1"/>
    <dgm:cxn modelId="{7EAFC406-89E4-4814-869D-D1F85BF67240}" type="presOf" srcId="{17CC0DA8-BD91-46E1-BC1A-E572CCEF380C}" destId="{6AFF6509-E0B8-4C31-9317-A6DDBD8746DD}" srcOrd="0" destOrd="0" presId="urn:microsoft.com/office/officeart/2005/8/layout/hierarchy1"/>
    <dgm:cxn modelId="{E868A01C-DDCB-4ADB-8D84-E3CE0FB22E51}" srcId="{D57A12DD-778E-488A-A897-A241FD951EF5}" destId="{17CC0DA8-BD91-46E1-BC1A-E572CCEF380C}" srcOrd="3" destOrd="0" parTransId="{3AE893FF-6FA8-464E-889C-45E2C976DD1C}" sibTransId="{EA6DFABF-EECC-42CF-A09E-5D7542FBD28B}"/>
    <dgm:cxn modelId="{51B26322-C604-4F19-BC3E-E0F035461F0D}" type="presOf" srcId="{C9340396-CB6D-4F0E-A206-71D8ADBEE20D}" destId="{ABFB36D5-F443-4AAC-8A27-9204D82C1CDC}" srcOrd="0" destOrd="0" presId="urn:microsoft.com/office/officeart/2005/8/layout/hierarchy1"/>
    <dgm:cxn modelId="{FECD6946-F6B8-4D02-B1ED-6335EE208DD7}" srcId="{D57A12DD-778E-488A-A897-A241FD951EF5}" destId="{C9340396-CB6D-4F0E-A206-71D8ADBEE20D}" srcOrd="2" destOrd="0" parTransId="{AC5F8343-B9A6-4A3E-AAF7-F007C6DDDFDD}" sibTransId="{23CB54CD-7A44-42BD-B7A8-F4D5099EE966}"/>
    <dgm:cxn modelId="{14932B58-1449-42DA-AD15-D74B46E3604D}" type="presOf" srcId="{47B2397A-64AD-4616-AF20-165AA37D6FDD}" destId="{5A603FFA-0C45-40F3-AD8C-2F0A2CD94B2B}" srcOrd="0" destOrd="0" presId="urn:microsoft.com/office/officeart/2005/8/layout/hierarchy1"/>
    <dgm:cxn modelId="{91534881-0D53-4C35-9B26-4CF8DB4B7E86}" srcId="{D57A12DD-778E-488A-A897-A241FD951EF5}" destId="{55346F58-AD6E-42A4-A748-1A931DE2C28B}" srcOrd="0" destOrd="0" parTransId="{ED747895-0133-46A9-AF90-55DE3CA262A1}" sibTransId="{06E20F02-3989-4012-889B-8D644E04CF39}"/>
    <dgm:cxn modelId="{05EACDC8-F8F5-4430-8E1A-017D03EBB1ED}" srcId="{D57A12DD-778E-488A-A897-A241FD951EF5}" destId="{47B2397A-64AD-4616-AF20-165AA37D6FDD}" srcOrd="1" destOrd="0" parTransId="{FE2165CD-B81A-4748-8773-D77AFC42D51A}" sibTransId="{5E5DED94-2EF0-4CC2-B9C2-F45815B6D7C3}"/>
    <dgm:cxn modelId="{6CCCD9E7-B748-4054-9FCA-78D9F3005F3B}" type="presOf" srcId="{55346F58-AD6E-42A4-A748-1A931DE2C28B}" destId="{3C6FF12D-2F1F-4BA4-BF7F-50213A98FD32}" srcOrd="0" destOrd="0" presId="urn:microsoft.com/office/officeart/2005/8/layout/hierarchy1"/>
    <dgm:cxn modelId="{3A295492-7D95-4E95-98FB-0366E78587D3}" type="presParOf" srcId="{7B8C577A-2642-4C8C-90B4-7D0228585D93}" destId="{8D10E5D6-531C-4678-9A1F-938F00990961}" srcOrd="0" destOrd="0" presId="urn:microsoft.com/office/officeart/2005/8/layout/hierarchy1"/>
    <dgm:cxn modelId="{76157E4D-183D-46A8-B4C8-E9D41032245B}" type="presParOf" srcId="{8D10E5D6-531C-4678-9A1F-938F00990961}" destId="{567EFFFE-9152-451D-A4D8-BCFEBF75F29A}" srcOrd="0" destOrd="0" presId="urn:microsoft.com/office/officeart/2005/8/layout/hierarchy1"/>
    <dgm:cxn modelId="{B0FC2CAA-2994-431A-80BC-503A6A33219D}" type="presParOf" srcId="{567EFFFE-9152-451D-A4D8-BCFEBF75F29A}" destId="{CE6259D1-8992-4ACD-84A3-0DC598B9E806}" srcOrd="0" destOrd="0" presId="urn:microsoft.com/office/officeart/2005/8/layout/hierarchy1"/>
    <dgm:cxn modelId="{DDA7BE21-1B57-4629-8319-8627CC13F000}" type="presParOf" srcId="{567EFFFE-9152-451D-A4D8-BCFEBF75F29A}" destId="{3C6FF12D-2F1F-4BA4-BF7F-50213A98FD32}" srcOrd="1" destOrd="0" presId="urn:microsoft.com/office/officeart/2005/8/layout/hierarchy1"/>
    <dgm:cxn modelId="{DD4FC8C4-6055-4281-AEAE-D9EC092C83A3}" type="presParOf" srcId="{8D10E5D6-531C-4678-9A1F-938F00990961}" destId="{73EC9C08-F69B-4D5E-88F5-DF20FC0FF16C}" srcOrd="1" destOrd="0" presId="urn:microsoft.com/office/officeart/2005/8/layout/hierarchy1"/>
    <dgm:cxn modelId="{BDB8323F-4143-4A6B-995B-FA87B4307928}" type="presParOf" srcId="{7B8C577A-2642-4C8C-90B4-7D0228585D93}" destId="{59A18724-B975-47C2-9E37-41FE7D0B23D2}" srcOrd="1" destOrd="0" presId="urn:microsoft.com/office/officeart/2005/8/layout/hierarchy1"/>
    <dgm:cxn modelId="{7F02B140-3180-4191-BFCD-444068147B82}" type="presParOf" srcId="{59A18724-B975-47C2-9E37-41FE7D0B23D2}" destId="{ED6B504A-0A92-4A45-9AE5-242EA68236FC}" srcOrd="0" destOrd="0" presId="urn:microsoft.com/office/officeart/2005/8/layout/hierarchy1"/>
    <dgm:cxn modelId="{2E2FD77C-8CD3-46F3-9874-66ED84FD6564}" type="presParOf" srcId="{ED6B504A-0A92-4A45-9AE5-242EA68236FC}" destId="{E67950D8-A227-4F71-B820-1DB300CD4164}" srcOrd="0" destOrd="0" presId="urn:microsoft.com/office/officeart/2005/8/layout/hierarchy1"/>
    <dgm:cxn modelId="{92D0BB7A-A017-4628-8C1C-EC4B2B1ED3BC}" type="presParOf" srcId="{ED6B504A-0A92-4A45-9AE5-242EA68236FC}" destId="{5A603FFA-0C45-40F3-AD8C-2F0A2CD94B2B}" srcOrd="1" destOrd="0" presId="urn:microsoft.com/office/officeart/2005/8/layout/hierarchy1"/>
    <dgm:cxn modelId="{B1B5A5BF-77DA-4DC0-90EF-1954E260F5B3}" type="presParOf" srcId="{59A18724-B975-47C2-9E37-41FE7D0B23D2}" destId="{74254F71-9281-4764-B152-DFB1490828AC}" srcOrd="1" destOrd="0" presId="urn:microsoft.com/office/officeart/2005/8/layout/hierarchy1"/>
    <dgm:cxn modelId="{4BEC5A1C-54E9-4F18-8C05-B9930E201D9A}" type="presParOf" srcId="{7B8C577A-2642-4C8C-90B4-7D0228585D93}" destId="{F39A56A6-6AEB-4FD6-8923-068F42316609}" srcOrd="2" destOrd="0" presId="urn:microsoft.com/office/officeart/2005/8/layout/hierarchy1"/>
    <dgm:cxn modelId="{3259B33E-6F2D-4521-B97F-BB12E7DC2107}" type="presParOf" srcId="{F39A56A6-6AEB-4FD6-8923-068F42316609}" destId="{7882C4C3-7B85-4A4C-9FBB-539D0F79BE49}" srcOrd="0" destOrd="0" presId="urn:microsoft.com/office/officeart/2005/8/layout/hierarchy1"/>
    <dgm:cxn modelId="{EBEA5408-313C-4963-950F-66EB837890D0}" type="presParOf" srcId="{7882C4C3-7B85-4A4C-9FBB-539D0F79BE49}" destId="{8D859448-B28C-4A61-BACA-06D322D8CEEE}" srcOrd="0" destOrd="0" presId="urn:microsoft.com/office/officeart/2005/8/layout/hierarchy1"/>
    <dgm:cxn modelId="{6D089247-7A30-4529-A165-032ABBDE1C9B}" type="presParOf" srcId="{7882C4C3-7B85-4A4C-9FBB-539D0F79BE49}" destId="{ABFB36D5-F443-4AAC-8A27-9204D82C1CDC}" srcOrd="1" destOrd="0" presId="urn:microsoft.com/office/officeart/2005/8/layout/hierarchy1"/>
    <dgm:cxn modelId="{61D885F4-E30A-47EB-A790-ECB7176C2F87}" type="presParOf" srcId="{F39A56A6-6AEB-4FD6-8923-068F42316609}" destId="{3A504295-3105-4DDC-98EA-D97A4DD11F64}" srcOrd="1" destOrd="0" presId="urn:microsoft.com/office/officeart/2005/8/layout/hierarchy1"/>
    <dgm:cxn modelId="{2BDF561E-D447-463A-8B59-9D6F0E8B3DE9}" type="presParOf" srcId="{7B8C577A-2642-4C8C-90B4-7D0228585D93}" destId="{D679D807-E5CE-4CD1-9FA8-7D11F1BE8688}" srcOrd="3" destOrd="0" presId="urn:microsoft.com/office/officeart/2005/8/layout/hierarchy1"/>
    <dgm:cxn modelId="{5E814120-805A-4068-9587-C2A4AD65E7CD}" type="presParOf" srcId="{D679D807-E5CE-4CD1-9FA8-7D11F1BE8688}" destId="{2F5D8E7D-92BE-4468-8BFD-E1EC8F3BB9C7}" srcOrd="0" destOrd="0" presId="urn:microsoft.com/office/officeart/2005/8/layout/hierarchy1"/>
    <dgm:cxn modelId="{BCA06DA1-E3F1-4A73-AB1F-6ECB6D3F7AC0}" type="presParOf" srcId="{2F5D8E7D-92BE-4468-8BFD-E1EC8F3BB9C7}" destId="{4E0CC230-2061-41FF-9648-D153A1E302C9}" srcOrd="0" destOrd="0" presId="urn:microsoft.com/office/officeart/2005/8/layout/hierarchy1"/>
    <dgm:cxn modelId="{66A55CB2-7E76-41FF-ACB2-60C5473425CE}" type="presParOf" srcId="{2F5D8E7D-92BE-4468-8BFD-E1EC8F3BB9C7}" destId="{6AFF6509-E0B8-4C31-9317-A6DDBD8746DD}" srcOrd="1" destOrd="0" presId="urn:microsoft.com/office/officeart/2005/8/layout/hierarchy1"/>
    <dgm:cxn modelId="{55561F1D-2ADB-44FE-BBD6-C92854B5E363}" type="presParOf" srcId="{D679D807-E5CE-4CD1-9FA8-7D11F1BE8688}" destId="{7D73F250-8A4C-40A1-9800-AE010468264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C17217-A155-4627-AB18-0B9126805F3F}">
      <dsp:nvSpPr>
        <dsp:cNvPr id="0" name=""/>
        <dsp:cNvSpPr/>
      </dsp:nvSpPr>
      <dsp:spPr>
        <a:xfrm>
          <a:off x="0" y="279615"/>
          <a:ext cx="6253721" cy="103135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The Cleansing Blood (1:7)</a:t>
          </a:r>
        </a:p>
      </dsp:txBody>
      <dsp:txXfrm>
        <a:off x="50347" y="329962"/>
        <a:ext cx="6153027" cy="930660"/>
      </dsp:txXfrm>
    </dsp:sp>
    <dsp:sp modelId="{9D529896-D210-4259-83C4-CF92274756C2}">
      <dsp:nvSpPr>
        <dsp:cNvPr id="0" name=""/>
        <dsp:cNvSpPr/>
      </dsp:nvSpPr>
      <dsp:spPr>
        <a:xfrm>
          <a:off x="0" y="1434810"/>
          <a:ext cx="6253721" cy="1031354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The Confessing Band (1:9)</a:t>
          </a:r>
        </a:p>
      </dsp:txBody>
      <dsp:txXfrm>
        <a:off x="50347" y="1485157"/>
        <a:ext cx="6153027" cy="930660"/>
      </dsp:txXfrm>
    </dsp:sp>
    <dsp:sp modelId="{6B5A8923-4757-43A9-8A32-D24768E0DA4E}">
      <dsp:nvSpPr>
        <dsp:cNvPr id="0" name=""/>
        <dsp:cNvSpPr/>
      </dsp:nvSpPr>
      <dsp:spPr>
        <a:xfrm>
          <a:off x="0" y="2590004"/>
          <a:ext cx="6253721" cy="1031354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The Common Battle (2:1)</a:t>
          </a:r>
        </a:p>
      </dsp:txBody>
      <dsp:txXfrm>
        <a:off x="50347" y="2640351"/>
        <a:ext cx="6153027" cy="930660"/>
      </dsp:txXfrm>
    </dsp:sp>
    <dsp:sp modelId="{31696AD5-1107-4DCC-B8E4-1C58A4B87689}">
      <dsp:nvSpPr>
        <dsp:cNvPr id="0" name=""/>
        <dsp:cNvSpPr/>
      </dsp:nvSpPr>
      <dsp:spPr>
        <a:xfrm>
          <a:off x="0" y="3745200"/>
          <a:ext cx="6253721" cy="1031354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The Christ Believed (2:2)</a:t>
          </a:r>
        </a:p>
      </dsp:txBody>
      <dsp:txXfrm>
        <a:off x="50347" y="3795547"/>
        <a:ext cx="6153027" cy="9306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C17217-A155-4627-AB18-0B9126805F3F}">
      <dsp:nvSpPr>
        <dsp:cNvPr id="0" name=""/>
        <dsp:cNvSpPr/>
      </dsp:nvSpPr>
      <dsp:spPr>
        <a:xfrm>
          <a:off x="0" y="279615"/>
          <a:ext cx="6253721" cy="103135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The Cleansing Blood (1:7)</a:t>
          </a:r>
        </a:p>
      </dsp:txBody>
      <dsp:txXfrm>
        <a:off x="50347" y="329962"/>
        <a:ext cx="6153027" cy="930660"/>
      </dsp:txXfrm>
    </dsp:sp>
    <dsp:sp modelId="{9D529896-D210-4259-83C4-CF92274756C2}">
      <dsp:nvSpPr>
        <dsp:cNvPr id="0" name=""/>
        <dsp:cNvSpPr/>
      </dsp:nvSpPr>
      <dsp:spPr>
        <a:xfrm>
          <a:off x="0" y="1434810"/>
          <a:ext cx="6253721" cy="1031354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The Confessing Band (1:9)</a:t>
          </a:r>
        </a:p>
      </dsp:txBody>
      <dsp:txXfrm>
        <a:off x="50347" y="1485157"/>
        <a:ext cx="6153027" cy="930660"/>
      </dsp:txXfrm>
    </dsp:sp>
    <dsp:sp modelId="{6B5A8923-4757-43A9-8A32-D24768E0DA4E}">
      <dsp:nvSpPr>
        <dsp:cNvPr id="0" name=""/>
        <dsp:cNvSpPr/>
      </dsp:nvSpPr>
      <dsp:spPr>
        <a:xfrm>
          <a:off x="0" y="2590004"/>
          <a:ext cx="6253721" cy="1031354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The Common Battle (2:1)</a:t>
          </a:r>
        </a:p>
      </dsp:txBody>
      <dsp:txXfrm>
        <a:off x="50347" y="2640351"/>
        <a:ext cx="6153027" cy="930660"/>
      </dsp:txXfrm>
    </dsp:sp>
    <dsp:sp modelId="{31696AD5-1107-4DCC-B8E4-1C58A4B87689}">
      <dsp:nvSpPr>
        <dsp:cNvPr id="0" name=""/>
        <dsp:cNvSpPr/>
      </dsp:nvSpPr>
      <dsp:spPr>
        <a:xfrm>
          <a:off x="0" y="3745200"/>
          <a:ext cx="6253721" cy="1031354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The Christ Believed (2:2)</a:t>
          </a:r>
        </a:p>
      </dsp:txBody>
      <dsp:txXfrm>
        <a:off x="50347" y="3795547"/>
        <a:ext cx="6153027" cy="9306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C17217-A155-4627-AB18-0B9126805F3F}">
      <dsp:nvSpPr>
        <dsp:cNvPr id="0" name=""/>
        <dsp:cNvSpPr/>
      </dsp:nvSpPr>
      <dsp:spPr>
        <a:xfrm>
          <a:off x="0" y="279615"/>
          <a:ext cx="6253721" cy="103135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The Cleansing Blood (1:7)</a:t>
          </a:r>
        </a:p>
      </dsp:txBody>
      <dsp:txXfrm>
        <a:off x="50347" y="329962"/>
        <a:ext cx="6153027" cy="930660"/>
      </dsp:txXfrm>
    </dsp:sp>
    <dsp:sp modelId="{9D529896-D210-4259-83C4-CF92274756C2}">
      <dsp:nvSpPr>
        <dsp:cNvPr id="0" name=""/>
        <dsp:cNvSpPr/>
      </dsp:nvSpPr>
      <dsp:spPr>
        <a:xfrm>
          <a:off x="0" y="1434810"/>
          <a:ext cx="6253721" cy="1031354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The Confessing Band (1:9)</a:t>
          </a:r>
        </a:p>
      </dsp:txBody>
      <dsp:txXfrm>
        <a:off x="50347" y="1485157"/>
        <a:ext cx="6153027" cy="930660"/>
      </dsp:txXfrm>
    </dsp:sp>
    <dsp:sp modelId="{6B5A8923-4757-43A9-8A32-D24768E0DA4E}">
      <dsp:nvSpPr>
        <dsp:cNvPr id="0" name=""/>
        <dsp:cNvSpPr/>
      </dsp:nvSpPr>
      <dsp:spPr>
        <a:xfrm>
          <a:off x="0" y="2590004"/>
          <a:ext cx="6253721" cy="1031354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The Common Battle (2:1)</a:t>
          </a:r>
        </a:p>
      </dsp:txBody>
      <dsp:txXfrm>
        <a:off x="50347" y="2640351"/>
        <a:ext cx="6153027" cy="930660"/>
      </dsp:txXfrm>
    </dsp:sp>
    <dsp:sp modelId="{31696AD5-1107-4DCC-B8E4-1C58A4B87689}">
      <dsp:nvSpPr>
        <dsp:cNvPr id="0" name=""/>
        <dsp:cNvSpPr/>
      </dsp:nvSpPr>
      <dsp:spPr>
        <a:xfrm>
          <a:off x="0" y="3745200"/>
          <a:ext cx="6253721" cy="1031354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The Christ Believed (2:2)</a:t>
          </a:r>
        </a:p>
      </dsp:txBody>
      <dsp:txXfrm>
        <a:off x="50347" y="3795547"/>
        <a:ext cx="6153027" cy="9306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C17217-A155-4627-AB18-0B9126805F3F}">
      <dsp:nvSpPr>
        <dsp:cNvPr id="0" name=""/>
        <dsp:cNvSpPr/>
      </dsp:nvSpPr>
      <dsp:spPr>
        <a:xfrm>
          <a:off x="0" y="279615"/>
          <a:ext cx="6253721" cy="103135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The Cleansing Blood (1:7)</a:t>
          </a:r>
        </a:p>
      </dsp:txBody>
      <dsp:txXfrm>
        <a:off x="50347" y="329962"/>
        <a:ext cx="6153027" cy="930660"/>
      </dsp:txXfrm>
    </dsp:sp>
    <dsp:sp modelId="{9D529896-D210-4259-83C4-CF92274756C2}">
      <dsp:nvSpPr>
        <dsp:cNvPr id="0" name=""/>
        <dsp:cNvSpPr/>
      </dsp:nvSpPr>
      <dsp:spPr>
        <a:xfrm>
          <a:off x="0" y="1434810"/>
          <a:ext cx="6253721" cy="1031354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The Confessing Band (1:9)</a:t>
          </a:r>
        </a:p>
      </dsp:txBody>
      <dsp:txXfrm>
        <a:off x="50347" y="1485157"/>
        <a:ext cx="6153027" cy="930660"/>
      </dsp:txXfrm>
    </dsp:sp>
    <dsp:sp modelId="{6B5A8923-4757-43A9-8A32-D24768E0DA4E}">
      <dsp:nvSpPr>
        <dsp:cNvPr id="0" name=""/>
        <dsp:cNvSpPr/>
      </dsp:nvSpPr>
      <dsp:spPr>
        <a:xfrm>
          <a:off x="0" y="2590004"/>
          <a:ext cx="6253721" cy="1031354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The Common Battle (2:1)</a:t>
          </a:r>
        </a:p>
      </dsp:txBody>
      <dsp:txXfrm>
        <a:off x="50347" y="2640351"/>
        <a:ext cx="6153027" cy="930660"/>
      </dsp:txXfrm>
    </dsp:sp>
    <dsp:sp modelId="{31696AD5-1107-4DCC-B8E4-1C58A4B87689}">
      <dsp:nvSpPr>
        <dsp:cNvPr id="0" name=""/>
        <dsp:cNvSpPr/>
      </dsp:nvSpPr>
      <dsp:spPr>
        <a:xfrm>
          <a:off x="0" y="3745200"/>
          <a:ext cx="6253721" cy="1031354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The Christ Believed (2:2)</a:t>
          </a:r>
        </a:p>
      </dsp:txBody>
      <dsp:txXfrm>
        <a:off x="50347" y="3795547"/>
        <a:ext cx="6153027" cy="9306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6259D1-8992-4ACD-84A3-0DC598B9E806}">
      <dsp:nvSpPr>
        <dsp:cNvPr id="0" name=""/>
        <dsp:cNvSpPr/>
      </dsp:nvSpPr>
      <dsp:spPr>
        <a:xfrm>
          <a:off x="3005" y="891093"/>
          <a:ext cx="2146205" cy="136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6FF12D-2F1F-4BA4-BF7F-50213A98FD32}">
      <dsp:nvSpPr>
        <dsp:cNvPr id="0" name=""/>
        <dsp:cNvSpPr/>
      </dsp:nvSpPr>
      <dsp:spPr>
        <a:xfrm>
          <a:off x="241473" y="1117637"/>
          <a:ext cx="2146205" cy="13628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Consequences of Sin</a:t>
          </a:r>
        </a:p>
      </dsp:txBody>
      <dsp:txXfrm>
        <a:off x="281389" y="1157553"/>
        <a:ext cx="2066373" cy="1283008"/>
      </dsp:txXfrm>
    </dsp:sp>
    <dsp:sp modelId="{E67950D8-A227-4F71-B820-1DB300CD4164}">
      <dsp:nvSpPr>
        <dsp:cNvPr id="0" name=""/>
        <dsp:cNvSpPr/>
      </dsp:nvSpPr>
      <dsp:spPr>
        <a:xfrm>
          <a:off x="2626146" y="891093"/>
          <a:ext cx="2146205" cy="136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603FFA-0C45-40F3-AD8C-2F0A2CD94B2B}">
      <dsp:nvSpPr>
        <dsp:cNvPr id="0" name=""/>
        <dsp:cNvSpPr/>
      </dsp:nvSpPr>
      <dsp:spPr>
        <a:xfrm>
          <a:off x="2864613" y="1117637"/>
          <a:ext cx="2146205" cy="13628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Punishments of Sin</a:t>
          </a:r>
        </a:p>
      </dsp:txBody>
      <dsp:txXfrm>
        <a:off x="2904529" y="1157553"/>
        <a:ext cx="2066373" cy="1283008"/>
      </dsp:txXfrm>
    </dsp:sp>
    <dsp:sp modelId="{8D859448-B28C-4A61-BACA-06D322D8CEEE}">
      <dsp:nvSpPr>
        <dsp:cNvPr id="0" name=""/>
        <dsp:cNvSpPr/>
      </dsp:nvSpPr>
      <dsp:spPr>
        <a:xfrm>
          <a:off x="5249286" y="891093"/>
          <a:ext cx="2146205" cy="136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FB36D5-F443-4AAC-8A27-9204D82C1CDC}">
      <dsp:nvSpPr>
        <dsp:cNvPr id="0" name=""/>
        <dsp:cNvSpPr/>
      </dsp:nvSpPr>
      <dsp:spPr>
        <a:xfrm>
          <a:off x="5487753" y="1117637"/>
          <a:ext cx="2146205" cy="13628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Forgiveness of Sin</a:t>
          </a:r>
        </a:p>
      </dsp:txBody>
      <dsp:txXfrm>
        <a:off x="5527669" y="1157553"/>
        <a:ext cx="2066373" cy="1283008"/>
      </dsp:txXfrm>
    </dsp:sp>
    <dsp:sp modelId="{4E0CC230-2061-41FF-9648-D153A1E302C9}">
      <dsp:nvSpPr>
        <dsp:cNvPr id="0" name=""/>
        <dsp:cNvSpPr/>
      </dsp:nvSpPr>
      <dsp:spPr>
        <a:xfrm>
          <a:off x="7872427" y="891093"/>
          <a:ext cx="2146205" cy="136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FF6509-E0B8-4C31-9317-A6DDBD8746DD}">
      <dsp:nvSpPr>
        <dsp:cNvPr id="0" name=""/>
        <dsp:cNvSpPr/>
      </dsp:nvSpPr>
      <dsp:spPr>
        <a:xfrm>
          <a:off x="8110894" y="1117637"/>
          <a:ext cx="2146205" cy="13628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Prevention of Sin</a:t>
          </a:r>
        </a:p>
      </dsp:txBody>
      <dsp:txXfrm>
        <a:off x="8150810" y="1157553"/>
        <a:ext cx="2066373" cy="128300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6259D1-8992-4ACD-84A3-0DC598B9E806}">
      <dsp:nvSpPr>
        <dsp:cNvPr id="0" name=""/>
        <dsp:cNvSpPr/>
      </dsp:nvSpPr>
      <dsp:spPr>
        <a:xfrm>
          <a:off x="3005" y="891093"/>
          <a:ext cx="2146205" cy="136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6FF12D-2F1F-4BA4-BF7F-50213A98FD32}">
      <dsp:nvSpPr>
        <dsp:cNvPr id="0" name=""/>
        <dsp:cNvSpPr/>
      </dsp:nvSpPr>
      <dsp:spPr>
        <a:xfrm>
          <a:off x="241473" y="1117637"/>
          <a:ext cx="2146205" cy="13628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Consequences of Sin</a:t>
          </a:r>
        </a:p>
      </dsp:txBody>
      <dsp:txXfrm>
        <a:off x="281389" y="1157553"/>
        <a:ext cx="2066373" cy="1283008"/>
      </dsp:txXfrm>
    </dsp:sp>
    <dsp:sp modelId="{E67950D8-A227-4F71-B820-1DB300CD4164}">
      <dsp:nvSpPr>
        <dsp:cNvPr id="0" name=""/>
        <dsp:cNvSpPr/>
      </dsp:nvSpPr>
      <dsp:spPr>
        <a:xfrm>
          <a:off x="2626146" y="891093"/>
          <a:ext cx="2146205" cy="136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603FFA-0C45-40F3-AD8C-2F0A2CD94B2B}">
      <dsp:nvSpPr>
        <dsp:cNvPr id="0" name=""/>
        <dsp:cNvSpPr/>
      </dsp:nvSpPr>
      <dsp:spPr>
        <a:xfrm>
          <a:off x="2864613" y="1117637"/>
          <a:ext cx="2146205" cy="13628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Punishments of Sin</a:t>
          </a:r>
        </a:p>
      </dsp:txBody>
      <dsp:txXfrm>
        <a:off x="2904529" y="1157553"/>
        <a:ext cx="2066373" cy="1283008"/>
      </dsp:txXfrm>
    </dsp:sp>
    <dsp:sp modelId="{8D859448-B28C-4A61-BACA-06D322D8CEEE}">
      <dsp:nvSpPr>
        <dsp:cNvPr id="0" name=""/>
        <dsp:cNvSpPr/>
      </dsp:nvSpPr>
      <dsp:spPr>
        <a:xfrm>
          <a:off x="5249286" y="891093"/>
          <a:ext cx="2146205" cy="136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FB36D5-F443-4AAC-8A27-9204D82C1CDC}">
      <dsp:nvSpPr>
        <dsp:cNvPr id="0" name=""/>
        <dsp:cNvSpPr/>
      </dsp:nvSpPr>
      <dsp:spPr>
        <a:xfrm>
          <a:off x="5487753" y="1117637"/>
          <a:ext cx="2146205" cy="13628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Forgiveness of Sin</a:t>
          </a:r>
        </a:p>
      </dsp:txBody>
      <dsp:txXfrm>
        <a:off x="5527669" y="1157553"/>
        <a:ext cx="2066373" cy="1283008"/>
      </dsp:txXfrm>
    </dsp:sp>
    <dsp:sp modelId="{4E0CC230-2061-41FF-9648-D153A1E302C9}">
      <dsp:nvSpPr>
        <dsp:cNvPr id="0" name=""/>
        <dsp:cNvSpPr/>
      </dsp:nvSpPr>
      <dsp:spPr>
        <a:xfrm>
          <a:off x="7872427" y="891093"/>
          <a:ext cx="2146205" cy="136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FF6509-E0B8-4C31-9317-A6DDBD8746DD}">
      <dsp:nvSpPr>
        <dsp:cNvPr id="0" name=""/>
        <dsp:cNvSpPr/>
      </dsp:nvSpPr>
      <dsp:spPr>
        <a:xfrm>
          <a:off x="8110894" y="1117637"/>
          <a:ext cx="2146205" cy="13628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Prevention of Sin</a:t>
          </a:r>
        </a:p>
      </dsp:txBody>
      <dsp:txXfrm>
        <a:off x="8150810" y="1157553"/>
        <a:ext cx="2066373" cy="128300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6259D1-8992-4ACD-84A3-0DC598B9E806}">
      <dsp:nvSpPr>
        <dsp:cNvPr id="0" name=""/>
        <dsp:cNvSpPr/>
      </dsp:nvSpPr>
      <dsp:spPr>
        <a:xfrm>
          <a:off x="3005" y="891093"/>
          <a:ext cx="2146205" cy="136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6FF12D-2F1F-4BA4-BF7F-50213A98FD32}">
      <dsp:nvSpPr>
        <dsp:cNvPr id="0" name=""/>
        <dsp:cNvSpPr/>
      </dsp:nvSpPr>
      <dsp:spPr>
        <a:xfrm>
          <a:off x="241473" y="1117637"/>
          <a:ext cx="2146205" cy="13628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Consequences of Sin</a:t>
          </a:r>
        </a:p>
      </dsp:txBody>
      <dsp:txXfrm>
        <a:off x="281389" y="1157553"/>
        <a:ext cx="2066373" cy="1283008"/>
      </dsp:txXfrm>
    </dsp:sp>
    <dsp:sp modelId="{E67950D8-A227-4F71-B820-1DB300CD4164}">
      <dsp:nvSpPr>
        <dsp:cNvPr id="0" name=""/>
        <dsp:cNvSpPr/>
      </dsp:nvSpPr>
      <dsp:spPr>
        <a:xfrm>
          <a:off x="2626146" y="891093"/>
          <a:ext cx="2146205" cy="136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603FFA-0C45-40F3-AD8C-2F0A2CD94B2B}">
      <dsp:nvSpPr>
        <dsp:cNvPr id="0" name=""/>
        <dsp:cNvSpPr/>
      </dsp:nvSpPr>
      <dsp:spPr>
        <a:xfrm>
          <a:off x="2864613" y="1117637"/>
          <a:ext cx="2146205" cy="13628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Punishments of Sin</a:t>
          </a:r>
        </a:p>
      </dsp:txBody>
      <dsp:txXfrm>
        <a:off x="2904529" y="1157553"/>
        <a:ext cx="2066373" cy="1283008"/>
      </dsp:txXfrm>
    </dsp:sp>
    <dsp:sp modelId="{8D859448-B28C-4A61-BACA-06D322D8CEEE}">
      <dsp:nvSpPr>
        <dsp:cNvPr id="0" name=""/>
        <dsp:cNvSpPr/>
      </dsp:nvSpPr>
      <dsp:spPr>
        <a:xfrm>
          <a:off x="5249286" y="891093"/>
          <a:ext cx="2146205" cy="136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FB36D5-F443-4AAC-8A27-9204D82C1CDC}">
      <dsp:nvSpPr>
        <dsp:cNvPr id="0" name=""/>
        <dsp:cNvSpPr/>
      </dsp:nvSpPr>
      <dsp:spPr>
        <a:xfrm>
          <a:off x="5487753" y="1117637"/>
          <a:ext cx="2146205" cy="13628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Forgiveness of Sin</a:t>
          </a:r>
        </a:p>
      </dsp:txBody>
      <dsp:txXfrm>
        <a:off x="5527669" y="1157553"/>
        <a:ext cx="2066373" cy="1283008"/>
      </dsp:txXfrm>
    </dsp:sp>
    <dsp:sp modelId="{4E0CC230-2061-41FF-9648-D153A1E302C9}">
      <dsp:nvSpPr>
        <dsp:cNvPr id="0" name=""/>
        <dsp:cNvSpPr/>
      </dsp:nvSpPr>
      <dsp:spPr>
        <a:xfrm>
          <a:off x="7872427" y="891093"/>
          <a:ext cx="2146205" cy="136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FF6509-E0B8-4C31-9317-A6DDBD8746DD}">
      <dsp:nvSpPr>
        <dsp:cNvPr id="0" name=""/>
        <dsp:cNvSpPr/>
      </dsp:nvSpPr>
      <dsp:spPr>
        <a:xfrm>
          <a:off x="8110894" y="1117637"/>
          <a:ext cx="2146205" cy="13628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Prevention of Sin</a:t>
          </a:r>
        </a:p>
      </dsp:txBody>
      <dsp:txXfrm>
        <a:off x="8150810" y="1157553"/>
        <a:ext cx="2066373" cy="128300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6259D1-8992-4ACD-84A3-0DC598B9E806}">
      <dsp:nvSpPr>
        <dsp:cNvPr id="0" name=""/>
        <dsp:cNvSpPr/>
      </dsp:nvSpPr>
      <dsp:spPr>
        <a:xfrm>
          <a:off x="3005" y="891093"/>
          <a:ext cx="2146205" cy="136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6FF12D-2F1F-4BA4-BF7F-50213A98FD32}">
      <dsp:nvSpPr>
        <dsp:cNvPr id="0" name=""/>
        <dsp:cNvSpPr/>
      </dsp:nvSpPr>
      <dsp:spPr>
        <a:xfrm>
          <a:off x="241473" y="1117637"/>
          <a:ext cx="2146205" cy="13628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Consequences of Sin</a:t>
          </a:r>
        </a:p>
      </dsp:txBody>
      <dsp:txXfrm>
        <a:off x="281389" y="1157553"/>
        <a:ext cx="2066373" cy="1283008"/>
      </dsp:txXfrm>
    </dsp:sp>
    <dsp:sp modelId="{E67950D8-A227-4F71-B820-1DB300CD4164}">
      <dsp:nvSpPr>
        <dsp:cNvPr id="0" name=""/>
        <dsp:cNvSpPr/>
      </dsp:nvSpPr>
      <dsp:spPr>
        <a:xfrm>
          <a:off x="2626146" y="891093"/>
          <a:ext cx="2146205" cy="136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603FFA-0C45-40F3-AD8C-2F0A2CD94B2B}">
      <dsp:nvSpPr>
        <dsp:cNvPr id="0" name=""/>
        <dsp:cNvSpPr/>
      </dsp:nvSpPr>
      <dsp:spPr>
        <a:xfrm>
          <a:off x="2864613" y="1117637"/>
          <a:ext cx="2146205" cy="13628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Punishments of Sin</a:t>
          </a:r>
        </a:p>
      </dsp:txBody>
      <dsp:txXfrm>
        <a:off x="2904529" y="1157553"/>
        <a:ext cx="2066373" cy="1283008"/>
      </dsp:txXfrm>
    </dsp:sp>
    <dsp:sp modelId="{8D859448-B28C-4A61-BACA-06D322D8CEEE}">
      <dsp:nvSpPr>
        <dsp:cNvPr id="0" name=""/>
        <dsp:cNvSpPr/>
      </dsp:nvSpPr>
      <dsp:spPr>
        <a:xfrm>
          <a:off x="5249286" y="891093"/>
          <a:ext cx="2146205" cy="136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FB36D5-F443-4AAC-8A27-9204D82C1CDC}">
      <dsp:nvSpPr>
        <dsp:cNvPr id="0" name=""/>
        <dsp:cNvSpPr/>
      </dsp:nvSpPr>
      <dsp:spPr>
        <a:xfrm>
          <a:off x="5487753" y="1117637"/>
          <a:ext cx="2146205" cy="13628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Forgiveness of Sin</a:t>
          </a:r>
        </a:p>
      </dsp:txBody>
      <dsp:txXfrm>
        <a:off x="5527669" y="1157553"/>
        <a:ext cx="2066373" cy="1283008"/>
      </dsp:txXfrm>
    </dsp:sp>
    <dsp:sp modelId="{4E0CC230-2061-41FF-9648-D153A1E302C9}">
      <dsp:nvSpPr>
        <dsp:cNvPr id="0" name=""/>
        <dsp:cNvSpPr/>
      </dsp:nvSpPr>
      <dsp:spPr>
        <a:xfrm>
          <a:off x="7872427" y="891093"/>
          <a:ext cx="2146205" cy="13628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FF6509-E0B8-4C31-9317-A6DDBD8746DD}">
      <dsp:nvSpPr>
        <dsp:cNvPr id="0" name=""/>
        <dsp:cNvSpPr/>
      </dsp:nvSpPr>
      <dsp:spPr>
        <a:xfrm>
          <a:off x="8110894" y="1117637"/>
          <a:ext cx="2146205" cy="13628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Prevention of Sin</a:t>
          </a:r>
        </a:p>
      </dsp:txBody>
      <dsp:txXfrm>
        <a:off x="8150810" y="1157553"/>
        <a:ext cx="2066373" cy="12830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EB610-49D6-8D83-C98A-AC62120824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BEC98D-E066-7BC8-BCF5-0FAB2942D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8FBDB-43E5-0CCA-D528-F18B30C48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3CF4-C773-4945-AF0F-C0EB49E7F666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48538-91C9-B69E-8AAF-272095C73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36C9B3-AFB1-79AD-373D-5F11C872E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32B3-251A-4EE2-ACF7-C483E5C55C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812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CFFEC-A2C1-0045-B20E-63D63C915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16461B-62D0-FC3E-3FDB-52F4B3D4EE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F1B114-6C26-C65F-6A8A-6E72C2649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3CF4-C773-4945-AF0F-C0EB49E7F666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0A72B-3353-7264-AF92-9126A2917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B455C-D342-D848-3BEA-A8EAB2748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32B3-251A-4EE2-ACF7-C483E5C55C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31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A5FB48-80AC-8AAC-6FB9-16B1EEC4BD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61A183-D5BD-CD11-7A0A-9B0EDAB601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90CAA-E932-7D3E-882A-BD2D3205E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3CF4-C773-4945-AF0F-C0EB49E7F666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533DB8-EBF1-068D-5991-50DAEE7B9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D3746A-A9DF-7B16-B3A4-3D66C13EB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32B3-251A-4EE2-ACF7-C483E5C55C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781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95EBE-6E53-E181-C7AC-694D27CEA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91CE6-0456-C1F8-3609-D2AC5472A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D7A03-8CBD-769E-3ECE-1C2524E57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3CF4-C773-4945-AF0F-C0EB49E7F666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C0E35-F1E1-0E6E-89B1-56D6B2DC7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CEC1E-A542-C337-5091-E269A5E1C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32B3-251A-4EE2-ACF7-C483E5C55C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015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99215-A25A-6C19-6034-BB7399A04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3D857F-F4DD-6741-2265-BDCA9C398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03EAE-4086-306B-7BD1-C44BFDA91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3CF4-C773-4945-AF0F-C0EB49E7F666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62190A-3BAF-1DB3-6262-67C885DFB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92798-5051-D551-A4C1-D54DB2EF0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32B3-251A-4EE2-ACF7-C483E5C55C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728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59556-5FA0-E802-C748-97062CA54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06741-6E28-502B-79E3-05CA0230C9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C7A53-0998-4ABE-F273-25C415888A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05BB10-20AE-00A2-78CA-82024B7B8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3CF4-C773-4945-AF0F-C0EB49E7F666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303F59-EADA-E4FF-DC1E-54864C4FD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79F351-4DAC-F949-8E01-5E5A8FC1D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32B3-251A-4EE2-ACF7-C483E5C55C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027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185A0-EE36-EEF5-AC42-D49EE04CD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BE6EB0-7D51-BB16-3B74-1E6E7BDD9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916CAF-EA90-287A-5220-541DD2B152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66966F-5202-10BA-A207-E9B69B8A79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AC442E-D9F1-2DB1-1967-8C66EB6E7F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EBE086-20EA-2F35-2BB5-B93C1D43F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3CF4-C773-4945-AF0F-C0EB49E7F666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C4381F-71BA-DE09-2733-D2F1E02FE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A60BA0-DB4B-16B3-5469-5E018C93B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32B3-251A-4EE2-ACF7-C483E5C55C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826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BBF66-3AD8-6888-972A-09162E30F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F5164D-11CB-64F7-4BA9-55197CB37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3CF4-C773-4945-AF0F-C0EB49E7F666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CC719B-247B-091D-4548-941BA5298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B10BFE-2882-C058-87F2-7E7FF5E5A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32B3-251A-4EE2-ACF7-C483E5C55C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01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5A3BD4-9BA7-9B98-7AF5-EE7E09902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3CF4-C773-4945-AF0F-C0EB49E7F666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45D853-4972-F35C-3CF1-5874B5670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B68577-4474-AC37-44C5-ABBEDDE9E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32B3-251A-4EE2-ACF7-C483E5C55C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20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31AA1-0ECA-4ECF-F9DF-C6526A751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FD4EC-EE48-7B16-42DF-166152B6A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5E315C-8022-6D37-E14E-6666BD3286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68E4FD-2F7E-097E-2CAA-E5798355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3CF4-C773-4945-AF0F-C0EB49E7F666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7FD64E-AB5C-907F-0AF9-024814120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4ADE60-84C0-43A4-5F83-6A0D6AEC6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32B3-251A-4EE2-ACF7-C483E5C55C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465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5E88D-1BC6-EBE2-9E2F-D90BBDFC0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7E62F6-4D44-393E-9047-AC5B5C9E9E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44B21C-8C07-4174-895C-D4F2B5A377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3AA1E1-FB0E-453D-027E-449BC50F9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3CF4-C773-4945-AF0F-C0EB49E7F666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5B2739-8AF6-F032-1E5A-F200FE55B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0A462A-E926-1EBC-7D71-4B29AF49D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32B3-251A-4EE2-ACF7-C483E5C55C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875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68C0A7-B9FF-1C7C-970C-7CAF24D52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1EB853-0738-F453-908A-03E632C077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C272BD-7E63-4438-42DB-07AE3DFCE8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33CF4-C773-4945-AF0F-C0EB49E7F666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4B39A-B8E8-B848-7606-167424BF42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0D501D-24EC-F96A-BE4C-144AD462D7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332B3-251A-4EE2-ACF7-C483E5C55C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09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3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map of the world&#10;&#10;Description automatically generated with medium confidence">
            <a:extLst>
              <a:ext uri="{FF2B5EF4-FFF2-40B4-BE49-F238E27FC236}">
                <a16:creationId xmlns:a16="http://schemas.microsoft.com/office/drawing/2014/main" id="{51B77423-9D1D-263E-8DB6-EFB15E57521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34" r="5543" b="-1"/>
          <a:stretch/>
        </p:blipFill>
        <p:spPr>
          <a:xfrm>
            <a:off x="-2" y="737282"/>
            <a:ext cx="12192001" cy="6120718"/>
          </a:xfrm>
          <a:prstGeom prst="rect">
            <a:avLst/>
          </a:prstGeom>
        </p:spPr>
      </p:pic>
      <p:sp>
        <p:nvSpPr>
          <p:cNvPr id="41" name="Rectangle 35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04C9A0-F92B-588F-6261-77F0293064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9040" y="54434"/>
            <a:ext cx="7419833" cy="62841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en-US" sz="40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FBC’s Story is Impacting the World</a:t>
            </a:r>
            <a:r>
              <a:rPr lang="en-US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05989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F94B0F-54FA-19DA-DDA8-C34B0C855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088" y="565739"/>
            <a:ext cx="9745883" cy="1124949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Bonus Material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AD42DD4-86F6-4FD2-869F-32D35E310C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81037"/>
            <a:ext cx="1170294" cy="274629"/>
          </a:xfrm>
          <a:custGeom>
            <a:avLst/>
            <a:gdLst>
              <a:gd name="connsiteX0" fmla="*/ 453342 w 1170294"/>
              <a:gd name="connsiteY0" fmla="*/ 0 h 274629"/>
              <a:gd name="connsiteX1" fmla="*/ 689085 w 1170294"/>
              <a:gd name="connsiteY1" fmla="*/ 235744 h 274629"/>
              <a:gd name="connsiteX2" fmla="*/ 924829 w 1170294"/>
              <a:gd name="connsiteY2" fmla="*/ 0 h 274629"/>
              <a:gd name="connsiteX3" fmla="*/ 1170294 w 1170294"/>
              <a:gd name="connsiteY3" fmla="*/ 245465 h 274629"/>
              <a:gd name="connsiteX4" fmla="*/ 1153282 w 1170294"/>
              <a:gd name="connsiteY4" fmla="*/ 264908 h 274629"/>
              <a:gd name="connsiteX5" fmla="*/ 924829 w 1170294"/>
              <a:gd name="connsiteY5" fmla="*/ 38885 h 274629"/>
              <a:gd name="connsiteX6" fmla="*/ 689085 w 1170294"/>
              <a:gd name="connsiteY6" fmla="*/ 274629 h 274629"/>
              <a:gd name="connsiteX7" fmla="*/ 453342 w 1170294"/>
              <a:gd name="connsiteY7" fmla="*/ 38885 h 274629"/>
              <a:gd name="connsiteX8" fmla="*/ 215168 w 1170294"/>
              <a:gd name="connsiteY8" fmla="*/ 274629 h 274629"/>
              <a:gd name="connsiteX9" fmla="*/ 0 w 1170294"/>
              <a:gd name="connsiteY9" fmla="*/ 59462 h 274629"/>
              <a:gd name="connsiteX10" fmla="*/ 0 w 1170294"/>
              <a:gd name="connsiteY10" fmla="*/ 20577 h 274629"/>
              <a:gd name="connsiteX11" fmla="*/ 215168 w 1170294"/>
              <a:gd name="connsiteY11" fmla="*/ 235744 h 27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70294" h="274629">
                <a:moveTo>
                  <a:pt x="453342" y="0"/>
                </a:moveTo>
                <a:lnTo>
                  <a:pt x="689085" y="235744"/>
                </a:lnTo>
                <a:lnTo>
                  <a:pt x="924829" y="0"/>
                </a:lnTo>
                <a:lnTo>
                  <a:pt x="1170294" y="245465"/>
                </a:lnTo>
                <a:lnTo>
                  <a:pt x="1153282" y="264908"/>
                </a:lnTo>
                <a:lnTo>
                  <a:pt x="924829" y="38885"/>
                </a:lnTo>
                <a:lnTo>
                  <a:pt x="689085" y="274629"/>
                </a:lnTo>
                <a:lnTo>
                  <a:pt x="453342" y="38885"/>
                </a:lnTo>
                <a:lnTo>
                  <a:pt x="215168" y="274629"/>
                </a:lnTo>
                <a:lnTo>
                  <a:pt x="0" y="59462"/>
                </a:lnTo>
                <a:lnTo>
                  <a:pt x="0" y="20577"/>
                </a:lnTo>
                <a:lnTo>
                  <a:pt x="215168" y="235744"/>
                </a:lnTo>
                <a:close/>
              </a:path>
            </a:pathLst>
          </a:cu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C36B8C5-0DEB-41B5-911D-572E2E835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16069"/>
            <a:ext cx="1170294" cy="274629"/>
          </a:xfrm>
          <a:custGeom>
            <a:avLst/>
            <a:gdLst>
              <a:gd name="connsiteX0" fmla="*/ 453342 w 1170294"/>
              <a:gd name="connsiteY0" fmla="*/ 0 h 274629"/>
              <a:gd name="connsiteX1" fmla="*/ 689085 w 1170294"/>
              <a:gd name="connsiteY1" fmla="*/ 238174 h 274629"/>
              <a:gd name="connsiteX2" fmla="*/ 924829 w 1170294"/>
              <a:gd name="connsiteY2" fmla="*/ 0 h 274629"/>
              <a:gd name="connsiteX3" fmla="*/ 1170294 w 1170294"/>
              <a:gd name="connsiteY3" fmla="*/ 247895 h 274629"/>
              <a:gd name="connsiteX4" fmla="*/ 1153282 w 1170294"/>
              <a:gd name="connsiteY4" fmla="*/ 264908 h 274629"/>
              <a:gd name="connsiteX5" fmla="*/ 924829 w 1170294"/>
              <a:gd name="connsiteY5" fmla="*/ 38885 h 274629"/>
              <a:gd name="connsiteX6" fmla="*/ 689085 w 1170294"/>
              <a:gd name="connsiteY6" fmla="*/ 274629 h 274629"/>
              <a:gd name="connsiteX7" fmla="*/ 453342 w 1170294"/>
              <a:gd name="connsiteY7" fmla="*/ 38885 h 274629"/>
              <a:gd name="connsiteX8" fmla="*/ 215168 w 1170294"/>
              <a:gd name="connsiteY8" fmla="*/ 274629 h 274629"/>
              <a:gd name="connsiteX9" fmla="*/ 0 w 1170294"/>
              <a:gd name="connsiteY9" fmla="*/ 59462 h 274629"/>
              <a:gd name="connsiteX10" fmla="*/ 0 w 1170294"/>
              <a:gd name="connsiteY10" fmla="*/ 20789 h 274629"/>
              <a:gd name="connsiteX11" fmla="*/ 215168 w 1170294"/>
              <a:gd name="connsiteY11" fmla="*/ 238174 h 27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70294" h="274629">
                <a:moveTo>
                  <a:pt x="453342" y="0"/>
                </a:moveTo>
                <a:lnTo>
                  <a:pt x="689085" y="238174"/>
                </a:lnTo>
                <a:lnTo>
                  <a:pt x="924829" y="0"/>
                </a:lnTo>
                <a:lnTo>
                  <a:pt x="1170294" y="247895"/>
                </a:lnTo>
                <a:lnTo>
                  <a:pt x="1153282" y="264908"/>
                </a:lnTo>
                <a:lnTo>
                  <a:pt x="924829" y="38885"/>
                </a:lnTo>
                <a:lnTo>
                  <a:pt x="689085" y="274629"/>
                </a:lnTo>
                <a:lnTo>
                  <a:pt x="453342" y="38885"/>
                </a:lnTo>
                <a:lnTo>
                  <a:pt x="215168" y="274629"/>
                </a:lnTo>
                <a:lnTo>
                  <a:pt x="0" y="59462"/>
                </a:lnTo>
                <a:lnTo>
                  <a:pt x="0" y="20789"/>
                </a:lnTo>
                <a:lnTo>
                  <a:pt x="215168" y="23817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5DC987A-A8C7-4C23-9BF5-33E9F6F21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6766" y="2256427"/>
            <a:ext cx="10855283" cy="3963398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213F2CF-C6DF-4CE1-A6F0-E3B1BFBB0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2256427"/>
            <a:ext cx="10853849" cy="3955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4325C15-4820-4911-B66E-A5F917CFA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5106" y="2125615"/>
            <a:ext cx="10855283" cy="397476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7367962-43BF-2E61-7BCB-06ED6DB318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42464"/>
              </p:ext>
            </p:extLst>
          </p:nvPr>
        </p:nvGraphicFramePr>
        <p:xfrm>
          <a:off x="1093694" y="2425605"/>
          <a:ext cx="10260106" cy="33715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tar: 5 Points 3">
            <a:extLst>
              <a:ext uri="{FF2B5EF4-FFF2-40B4-BE49-F238E27FC236}">
                <a16:creationId xmlns:a16="http://schemas.microsoft.com/office/drawing/2014/main" id="{AF14A451-BE0A-E462-CF5C-5CA244795E43}"/>
              </a:ext>
            </a:extLst>
          </p:cNvPr>
          <p:cNvSpPr/>
          <p:nvPr/>
        </p:nvSpPr>
        <p:spPr>
          <a:xfrm>
            <a:off x="1951766" y="5043804"/>
            <a:ext cx="861310" cy="86890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762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F94B0F-54FA-19DA-DDA8-C34B0C855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088" y="565739"/>
            <a:ext cx="9745883" cy="1124949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Bonus Material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AD42DD4-86F6-4FD2-869F-32D35E310C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81037"/>
            <a:ext cx="1170294" cy="274629"/>
          </a:xfrm>
          <a:custGeom>
            <a:avLst/>
            <a:gdLst>
              <a:gd name="connsiteX0" fmla="*/ 453342 w 1170294"/>
              <a:gd name="connsiteY0" fmla="*/ 0 h 274629"/>
              <a:gd name="connsiteX1" fmla="*/ 689085 w 1170294"/>
              <a:gd name="connsiteY1" fmla="*/ 235744 h 274629"/>
              <a:gd name="connsiteX2" fmla="*/ 924829 w 1170294"/>
              <a:gd name="connsiteY2" fmla="*/ 0 h 274629"/>
              <a:gd name="connsiteX3" fmla="*/ 1170294 w 1170294"/>
              <a:gd name="connsiteY3" fmla="*/ 245465 h 274629"/>
              <a:gd name="connsiteX4" fmla="*/ 1153282 w 1170294"/>
              <a:gd name="connsiteY4" fmla="*/ 264908 h 274629"/>
              <a:gd name="connsiteX5" fmla="*/ 924829 w 1170294"/>
              <a:gd name="connsiteY5" fmla="*/ 38885 h 274629"/>
              <a:gd name="connsiteX6" fmla="*/ 689085 w 1170294"/>
              <a:gd name="connsiteY6" fmla="*/ 274629 h 274629"/>
              <a:gd name="connsiteX7" fmla="*/ 453342 w 1170294"/>
              <a:gd name="connsiteY7" fmla="*/ 38885 h 274629"/>
              <a:gd name="connsiteX8" fmla="*/ 215168 w 1170294"/>
              <a:gd name="connsiteY8" fmla="*/ 274629 h 274629"/>
              <a:gd name="connsiteX9" fmla="*/ 0 w 1170294"/>
              <a:gd name="connsiteY9" fmla="*/ 59462 h 274629"/>
              <a:gd name="connsiteX10" fmla="*/ 0 w 1170294"/>
              <a:gd name="connsiteY10" fmla="*/ 20577 h 274629"/>
              <a:gd name="connsiteX11" fmla="*/ 215168 w 1170294"/>
              <a:gd name="connsiteY11" fmla="*/ 235744 h 27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70294" h="274629">
                <a:moveTo>
                  <a:pt x="453342" y="0"/>
                </a:moveTo>
                <a:lnTo>
                  <a:pt x="689085" y="235744"/>
                </a:lnTo>
                <a:lnTo>
                  <a:pt x="924829" y="0"/>
                </a:lnTo>
                <a:lnTo>
                  <a:pt x="1170294" y="245465"/>
                </a:lnTo>
                <a:lnTo>
                  <a:pt x="1153282" y="264908"/>
                </a:lnTo>
                <a:lnTo>
                  <a:pt x="924829" y="38885"/>
                </a:lnTo>
                <a:lnTo>
                  <a:pt x="689085" y="274629"/>
                </a:lnTo>
                <a:lnTo>
                  <a:pt x="453342" y="38885"/>
                </a:lnTo>
                <a:lnTo>
                  <a:pt x="215168" y="274629"/>
                </a:lnTo>
                <a:lnTo>
                  <a:pt x="0" y="59462"/>
                </a:lnTo>
                <a:lnTo>
                  <a:pt x="0" y="20577"/>
                </a:lnTo>
                <a:lnTo>
                  <a:pt x="215168" y="235744"/>
                </a:lnTo>
                <a:close/>
              </a:path>
            </a:pathLst>
          </a:cu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C36B8C5-0DEB-41B5-911D-572E2E835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16069"/>
            <a:ext cx="1170294" cy="274629"/>
          </a:xfrm>
          <a:custGeom>
            <a:avLst/>
            <a:gdLst>
              <a:gd name="connsiteX0" fmla="*/ 453342 w 1170294"/>
              <a:gd name="connsiteY0" fmla="*/ 0 h 274629"/>
              <a:gd name="connsiteX1" fmla="*/ 689085 w 1170294"/>
              <a:gd name="connsiteY1" fmla="*/ 238174 h 274629"/>
              <a:gd name="connsiteX2" fmla="*/ 924829 w 1170294"/>
              <a:gd name="connsiteY2" fmla="*/ 0 h 274629"/>
              <a:gd name="connsiteX3" fmla="*/ 1170294 w 1170294"/>
              <a:gd name="connsiteY3" fmla="*/ 247895 h 274629"/>
              <a:gd name="connsiteX4" fmla="*/ 1153282 w 1170294"/>
              <a:gd name="connsiteY4" fmla="*/ 264908 h 274629"/>
              <a:gd name="connsiteX5" fmla="*/ 924829 w 1170294"/>
              <a:gd name="connsiteY5" fmla="*/ 38885 h 274629"/>
              <a:gd name="connsiteX6" fmla="*/ 689085 w 1170294"/>
              <a:gd name="connsiteY6" fmla="*/ 274629 h 274629"/>
              <a:gd name="connsiteX7" fmla="*/ 453342 w 1170294"/>
              <a:gd name="connsiteY7" fmla="*/ 38885 h 274629"/>
              <a:gd name="connsiteX8" fmla="*/ 215168 w 1170294"/>
              <a:gd name="connsiteY8" fmla="*/ 274629 h 274629"/>
              <a:gd name="connsiteX9" fmla="*/ 0 w 1170294"/>
              <a:gd name="connsiteY9" fmla="*/ 59462 h 274629"/>
              <a:gd name="connsiteX10" fmla="*/ 0 w 1170294"/>
              <a:gd name="connsiteY10" fmla="*/ 20789 h 274629"/>
              <a:gd name="connsiteX11" fmla="*/ 215168 w 1170294"/>
              <a:gd name="connsiteY11" fmla="*/ 238174 h 27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70294" h="274629">
                <a:moveTo>
                  <a:pt x="453342" y="0"/>
                </a:moveTo>
                <a:lnTo>
                  <a:pt x="689085" y="238174"/>
                </a:lnTo>
                <a:lnTo>
                  <a:pt x="924829" y="0"/>
                </a:lnTo>
                <a:lnTo>
                  <a:pt x="1170294" y="247895"/>
                </a:lnTo>
                <a:lnTo>
                  <a:pt x="1153282" y="264908"/>
                </a:lnTo>
                <a:lnTo>
                  <a:pt x="924829" y="38885"/>
                </a:lnTo>
                <a:lnTo>
                  <a:pt x="689085" y="274629"/>
                </a:lnTo>
                <a:lnTo>
                  <a:pt x="453342" y="38885"/>
                </a:lnTo>
                <a:lnTo>
                  <a:pt x="215168" y="274629"/>
                </a:lnTo>
                <a:lnTo>
                  <a:pt x="0" y="59462"/>
                </a:lnTo>
                <a:lnTo>
                  <a:pt x="0" y="20789"/>
                </a:lnTo>
                <a:lnTo>
                  <a:pt x="215168" y="23817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5DC987A-A8C7-4C23-9BF5-33E9F6F21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6766" y="2256427"/>
            <a:ext cx="10855283" cy="3963398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213F2CF-C6DF-4CE1-A6F0-E3B1BFBB0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2256427"/>
            <a:ext cx="10853849" cy="3955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4325C15-4820-4911-B66E-A5F917CFA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5106" y="2125615"/>
            <a:ext cx="10855283" cy="397476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7367962-43BF-2E61-7BCB-06ED6DB3189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93694" y="2425605"/>
          <a:ext cx="10260106" cy="33715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tar: 5 Points 3">
            <a:extLst>
              <a:ext uri="{FF2B5EF4-FFF2-40B4-BE49-F238E27FC236}">
                <a16:creationId xmlns:a16="http://schemas.microsoft.com/office/drawing/2014/main" id="{AF14A451-BE0A-E462-CF5C-5CA244795E43}"/>
              </a:ext>
            </a:extLst>
          </p:cNvPr>
          <p:cNvSpPr/>
          <p:nvPr/>
        </p:nvSpPr>
        <p:spPr>
          <a:xfrm>
            <a:off x="1951766" y="5043804"/>
            <a:ext cx="861310" cy="86890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tar: 5 Points 5">
            <a:extLst>
              <a:ext uri="{FF2B5EF4-FFF2-40B4-BE49-F238E27FC236}">
                <a16:creationId xmlns:a16="http://schemas.microsoft.com/office/drawing/2014/main" id="{A78B5FF8-393E-B5B2-4A29-793CECEFF680}"/>
              </a:ext>
            </a:extLst>
          </p:cNvPr>
          <p:cNvSpPr/>
          <p:nvPr/>
        </p:nvSpPr>
        <p:spPr>
          <a:xfrm>
            <a:off x="4629002" y="5059086"/>
            <a:ext cx="861310" cy="86890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92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F94B0F-54FA-19DA-DDA8-C34B0C855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088" y="565739"/>
            <a:ext cx="9745883" cy="1124949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Bonus Material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AD42DD4-86F6-4FD2-869F-32D35E310C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81037"/>
            <a:ext cx="1170294" cy="274629"/>
          </a:xfrm>
          <a:custGeom>
            <a:avLst/>
            <a:gdLst>
              <a:gd name="connsiteX0" fmla="*/ 453342 w 1170294"/>
              <a:gd name="connsiteY0" fmla="*/ 0 h 274629"/>
              <a:gd name="connsiteX1" fmla="*/ 689085 w 1170294"/>
              <a:gd name="connsiteY1" fmla="*/ 235744 h 274629"/>
              <a:gd name="connsiteX2" fmla="*/ 924829 w 1170294"/>
              <a:gd name="connsiteY2" fmla="*/ 0 h 274629"/>
              <a:gd name="connsiteX3" fmla="*/ 1170294 w 1170294"/>
              <a:gd name="connsiteY3" fmla="*/ 245465 h 274629"/>
              <a:gd name="connsiteX4" fmla="*/ 1153282 w 1170294"/>
              <a:gd name="connsiteY4" fmla="*/ 264908 h 274629"/>
              <a:gd name="connsiteX5" fmla="*/ 924829 w 1170294"/>
              <a:gd name="connsiteY5" fmla="*/ 38885 h 274629"/>
              <a:gd name="connsiteX6" fmla="*/ 689085 w 1170294"/>
              <a:gd name="connsiteY6" fmla="*/ 274629 h 274629"/>
              <a:gd name="connsiteX7" fmla="*/ 453342 w 1170294"/>
              <a:gd name="connsiteY7" fmla="*/ 38885 h 274629"/>
              <a:gd name="connsiteX8" fmla="*/ 215168 w 1170294"/>
              <a:gd name="connsiteY8" fmla="*/ 274629 h 274629"/>
              <a:gd name="connsiteX9" fmla="*/ 0 w 1170294"/>
              <a:gd name="connsiteY9" fmla="*/ 59462 h 274629"/>
              <a:gd name="connsiteX10" fmla="*/ 0 w 1170294"/>
              <a:gd name="connsiteY10" fmla="*/ 20577 h 274629"/>
              <a:gd name="connsiteX11" fmla="*/ 215168 w 1170294"/>
              <a:gd name="connsiteY11" fmla="*/ 235744 h 27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70294" h="274629">
                <a:moveTo>
                  <a:pt x="453342" y="0"/>
                </a:moveTo>
                <a:lnTo>
                  <a:pt x="689085" y="235744"/>
                </a:lnTo>
                <a:lnTo>
                  <a:pt x="924829" y="0"/>
                </a:lnTo>
                <a:lnTo>
                  <a:pt x="1170294" y="245465"/>
                </a:lnTo>
                <a:lnTo>
                  <a:pt x="1153282" y="264908"/>
                </a:lnTo>
                <a:lnTo>
                  <a:pt x="924829" y="38885"/>
                </a:lnTo>
                <a:lnTo>
                  <a:pt x="689085" y="274629"/>
                </a:lnTo>
                <a:lnTo>
                  <a:pt x="453342" y="38885"/>
                </a:lnTo>
                <a:lnTo>
                  <a:pt x="215168" y="274629"/>
                </a:lnTo>
                <a:lnTo>
                  <a:pt x="0" y="59462"/>
                </a:lnTo>
                <a:lnTo>
                  <a:pt x="0" y="20577"/>
                </a:lnTo>
                <a:lnTo>
                  <a:pt x="215168" y="235744"/>
                </a:lnTo>
                <a:close/>
              </a:path>
            </a:pathLst>
          </a:cu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C36B8C5-0DEB-41B5-911D-572E2E835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16069"/>
            <a:ext cx="1170294" cy="274629"/>
          </a:xfrm>
          <a:custGeom>
            <a:avLst/>
            <a:gdLst>
              <a:gd name="connsiteX0" fmla="*/ 453342 w 1170294"/>
              <a:gd name="connsiteY0" fmla="*/ 0 h 274629"/>
              <a:gd name="connsiteX1" fmla="*/ 689085 w 1170294"/>
              <a:gd name="connsiteY1" fmla="*/ 238174 h 274629"/>
              <a:gd name="connsiteX2" fmla="*/ 924829 w 1170294"/>
              <a:gd name="connsiteY2" fmla="*/ 0 h 274629"/>
              <a:gd name="connsiteX3" fmla="*/ 1170294 w 1170294"/>
              <a:gd name="connsiteY3" fmla="*/ 247895 h 274629"/>
              <a:gd name="connsiteX4" fmla="*/ 1153282 w 1170294"/>
              <a:gd name="connsiteY4" fmla="*/ 264908 h 274629"/>
              <a:gd name="connsiteX5" fmla="*/ 924829 w 1170294"/>
              <a:gd name="connsiteY5" fmla="*/ 38885 h 274629"/>
              <a:gd name="connsiteX6" fmla="*/ 689085 w 1170294"/>
              <a:gd name="connsiteY6" fmla="*/ 274629 h 274629"/>
              <a:gd name="connsiteX7" fmla="*/ 453342 w 1170294"/>
              <a:gd name="connsiteY7" fmla="*/ 38885 h 274629"/>
              <a:gd name="connsiteX8" fmla="*/ 215168 w 1170294"/>
              <a:gd name="connsiteY8" fmla="*/ 274629 h 274629"/>
              <a:gd name="connsiteX9" fmla="*/ 0 w 1170294"/>
              <a:gd name="connsiteY9" fmla="*/ 59462 h 274629"/>
              <a:gd name="connsiteX10" fmla="*/ 0 w 1170294"/>
              <a:gd name="connsiteY10" fmla="*/ 20789 h 274629"/>
              <a:gd name="connsiteX11" fmla="*/ 215168 w 1170294"/>
              <a:gd name="connsiteY11" fmla="*/ 238174 h 27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70294" h="274629">
                <a:moveTo>
                  <a:pt x="453342" y="0"/>
                </a:moveTo>
                <a:lnTo>
                  <a:pt x="689085" y="238174"/>
                </a:lnTo>
                <a:lnTo>
                  <a:pt x="924829" y="0"/>
                </a:lnTo>
                <a:lnTo>
                  <a:pt x="1170294" y="247895"/>
                </a:lnTo>
                <a:lnTo>
                  <a:pt x="1153282" y="264908"/>
                </a:lnTo>
                <a:lnTo>
                  <a:pt x="924829" y="38885"/>
                </a:lnTo>
                <a:lnTo>
                  <a:pt x="689085" y="274629"/>
                </a:lnTo>
                <a:lnTo>
                  <a:pt x="453342" y="38885"/>
                </a:lnTo>
                <a:lnTo>
                  <a:pt x="215168" y="274629"/>
                </a:lnTo>
                <a:lnTo>
                  <a:pt x="0" y="59462"/>
                </a:lnTo>
                <a:lnTo>
                  <a:pt x="0" y="20789"/>
                </a:lnTo>
                <a:lnTo>
                  <a:pt x="215168" y="23817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5DC987A-A8C7-4C23-9BF5-33E9F6F21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6766" y="2256427"/>
            <a:ext cx="10855283" cy="3963398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213F2CF-C6DF-4CE1-A6F0-E3B1BFBB0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2256427"/>
            <a:ext cx="10853849" cy="3955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4325C15-4820-4911-B66E-A5F917CFA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5106" y="2125615"/>
            <a:ext cx="10855283" cy="397476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7367962-43BF-2E61-7BCB-06ED6DB3189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93694" y="2425605"/>
          <a:ext cx="10260106" cy="33715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tar: 5 Points 3">
            <a:extLst>
              <a:ext uri="{FF2B5EF4-FFF2-40B4-BE49-F238E27FC236}">
                <a16:creationId xmlns:a16="http://schemas.microsoft.com/office/drawing/2014/main" id="{AF14A451-BE0A-E462-CF5C-5CA244795E43}"/>
              </a:ext>
            </a:extLst>
          </p:cNvPr>
          <p:cNvSpPr/>
          <p:nvPr/>
        </p:nvSpPr>
        <p:spPr>
          <a:xfrm>
            <a:off x="1951766" y="5043804"/>
            <a:ext cx="861310" cy="86890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tar: 5 Points 5">
            <a:extLst>
              <a:ext uri="{FF2B5EF4-FFF2-40B4-BE49-F238E27FC236}">
                <a16:creationId xmlns:a16="http://schemas.microsoft.com/office/drawing/2014/main" id="{A78B5FF8-393E-B5B2-4A29-793CECEFF680}"/>
              </a:ext>
            </a:extLst>
          </p:cNvPr>
          <p:cNvSpPr/>
          <p:nvPr/>
        </p:nvSpPr>
        <p:spPr>
          <a:xfrm>
            <a:off x="4629002" y="5059086"/>
            <a:ext cx="861310" cy="86890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368A8DA8-EB30-EA73-1DF5-170FAB987A3A}"/>
              </a:ext>
            </a:extLst>
          </p:cNvPr>
          <p:cNvSpPr/>
          <p:nvPr/>
        </p:nvSpPr>
        <p:spPr>
          <a:xfrm>
            <a:off x="7255863" y="5043599"/>
            <a:ext cx="861310" cy="86890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388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F94B0F-54FA-19DA-DDA8-C34B0C855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088" y="565739"/>
            <a:ext cx="9745883" cy="1124949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Bonus Material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AD42DD4-86F6-4FD2-869F-32D35E310C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81037"/>
            <a:ext cx="1170294" cy="274629"/>
          </a:xfrm>
          <a:custGeom>
            <a:avLst/>
            <a:gdLst>
              <a:gd name="connsiteX0" fmla="*/ 453342 w 1170294"/>
              <a:gd name="connsiteY0" fmla="*/ 0 h 274629"/>
              <a:gd name="connsiteX1" fmla="*/ 689085 w 1170294"/>
              <a:gd name="connsiteY1" fmla="*/ 235744 h 274629"/>
              <a:gd name="connsiteX2" fmla="*/ 924829 w 1170294"/>
              <a:gd name="connsiteY2" fmla="*/ 0 h 274629"/>
              <a:gd name="connsiteX3" fmla="*/ 1170294 w 1170294"/>
              <a:gd name="connsiteY3" fmla="*/ 245465 h 274629"/>
              <a:gd name="connsiteX4" fmla="*/ 1153282 w 1170294"/>
              <a:gd name="connsiteY4" fmla="*/ 264908 h 274629"/>
              <a:gd name="connsiteX5" fmla="*/ 924829 w 1170294"/>
              <a:gd name="connsiteY5" fmla="*/ 38885 h 274629"/>
              <a:gd name="connsiteX6" fmla="*/ 689085 w 1170294"/>
              <a:gd name="connsiteY6" fmla="*/ 274629 h 274629"/>
              <a:gd name="connsiteX7" fmla="*/ 453342 w 1170294"/>
              <a:gd name="connsiteY7" fmla="*/ 38885 h 274629"/>
              <a:gd name="connsiteX8" fmla="*/ 215168 w 1170294"/>
              <a:gd name="connsiteY8" fmla="*/ 274629 h 274629"/>
              <a:gd name="connsiteX9" fmla="*/ 0 w 1170294"/>
              <a:gd name="connsiteY9" fmla="*/ 59462 h 274629"/>
              <a:gd name="connsiteX10" fmla="*/ 0 w 1170294"/>
              <a:gd name="connsiteY10" fmla="*/ 20577 h 274629"/>
              <a:gd name="connsiteX11" fmla="*/ 215168 w 1170294"/>
              <a:gd name="connsiteY11" fmla="*/ 235744 h 27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70294" h="274629">
                <a:moveTo>
                  <a:pt x="453342" y="0"/>
                </a:moveTo>
                <a:lnTo>
                  <a:pt x="689085" y="235744"/>
                </a:lnTo>
                <a:lnTo>
                  <a:pt x="924829" y="0"/>
                </a:lnTo>
                <a:lnTo>
                  <a:pt x="1170294" y="245465"/>
                </a:lnTo>
                <a:lnTo>
                  <a:pt x="1153282" y="264908"/>
                </a:lnTo>
                <a:lnTo>
                  <a:pt x="924829" y="38885"/>
                </a:lnTo>
                <a:lnTo>
                  <a:pt x="689085" y="274629"/>
                </a:lnTo>
                <a:lnTo>
                  <a:pt x="453342" y="38885"/>
                </a:lnTo>
                <a:lnTo>
                  <a:pt x="215168" y="274629"/>
                </a:lnTo>
                <a:lnTo>
                  <a:pt x="0" y="59462"/>
                </a:lnTo>
                <a:lnTo>
                  <a:pt x="0" y="20577"/>
                </a:lnTo>
                <a:lnTo>
                  <a:pt x="215168" y="235744"/>
                </a:lnTo>
                <a:close/>
              </a:path>
            </a:pathLst>
          </a:cu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C36B8C5-0DEB-41B5-911D-572E2E835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16069"/>
            <a:ext cx="1170294" cy="274629"/>
          </a:xfrm>
          <a:custGeom>
            <a:avLst/>
            <a:gdLst>
              <a:gd name="connsiteX0" fmla="*/ 453342 w 1170294"/>
              <a:gd name="connsiteY0" fmla="*/ 0 h 274629"/>
              <a:gd name="connsiteX1" fmla="*/ 689085 w 1170294"/>
              <a:gd name="connsiteY1" fmla="*/ 238174 h 274629"/>
              <a:gd name="connsiteX2" fmla="*/ 924829 w 1170294"/>
              <a:gd name="connsiteY2" fmla="*/ 0 h 274629"/>
              <a:gd name="connsiteX3" fmla="*/ 1170294 w 1170294"/>
              <a:gd name="connsiteY3" fmla="*/ 247895 h 274629"/>
              <a:gd name="connsiteX4" fmla="*/ 1153282 w 1170294"/>
              <a:gd name="connsiteY4" fmla="*/ 264908 h 274629"/>
              <a:gd name="connsiteX5" fmla="*/ 924829 w 1170294"/>
              <a:gd name="connsiteY5" fmla="*/ 38885 h 274629"/>
              <a:gd name="connsiteX6" fmla="*/ 689085 w 1170294"/>
              <a:gd name="connsiteY6" fmla="*/ 274629 h 274629"/>
              <a:gd name="connsiteX7" fmla="*/ 453342 w 1170294"/>
              <a:gd name="connsiteY7" fmla="*/ 38885 h 274629"/>
              <a:gd name="connsiteX8" fmla="*/ 215168 w 1170294"/>
              <a:gd name="connsiteY8" fmla="*/ 274629 h 274629"/>
              <a:gd name="connsiteX9" fmla="*/ 0 w 1170294"/>
              <a:gd name="connsiteY9" fmla="*/ 59462 h 274629"/>
              <a:gd name="connsiteX10" fmla="*/ 0 w 1170294"/>
              <a:gd name="connsiteY10" fmla="*/ 20789 h 274629"/>
              <a:gd name="connsiteX11" fmla="*/ 215168 w 1170294"/>
              <a:gd name="connsiteY11" fmla="*/ 238174 h 27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70294" h="274629">
                <a:moveTo>
                  <a:pt x="453342" y="0"/>
                </a:moveTo>
                <a:lnTo>
                  <a:pt x="689085" y="238174"/>
                </a:lnTo>
                <a:lnTo>
                  <a:pt x="924829" y="0"/>
                </a:lnTo>
                <a:lnTo>
                  <a:pt x="1170294" y="247895"/>
                </a:lnTo>
                <a:lnTo>
                  <a:pt x="1153282" y="264908"/>
                </a:lnTo>
                <a:lnTo>
                  <a:pt x="924829" y="38885"/>
                </a:lnTo>
                <a:lnTo>
                  <a:pt x="689085" y="274629"/>
                </a:lnTo>
                <a:lnTo>
                  <a:pt x="453342" y="38885"/>
                </a:lnTo>
                <a:lnTo>
                  <a:pt x="215168" y="274629"/>
                </a:lnTo>
                <a:lnTo>
                  <a:pt x="0" y="59462"/>
                </a:lnTo>
                <a:lnTo>
                  <a:pt x="0" y="20789"/>
                </a:lnTo>
                <a:lnTo>
                  <a:pt x="215168" y="23817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5DC987A-A8C7-4C23-9BF5-33E9F6F21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6766" y="2256427"/>
            <a:ext cx="10855283" cy="3963398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213F2CF-C6DF-4CE1-A6F0-E3B1BFBB0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2256427"/>
            <a:ext cx="10853849" cy="3955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4325C15-4820-4911-B66E-A5F917CFA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5106" y="2125615"/>
            <a:ext cx="10855283" cy="397476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7367962-43BF-2E61-7BCB-06ED6DB3189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93694" y="2425605"/>
          <a:ext cx="10260106" cy="33715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tar: 5 Points 3">
            <a:extLst>
              <a:ext uri="{FF2B5EF4-FFF2-40B4-BE49-F238E27FC236}">
                <a16:creationId xmlns:a16="http://schemas.microsoft.com/office/drawing/2014/main" id="{AF14A451-BE0A-E462-CF5C-5CA244795E43}"/>
              </a:ext>
            </a:extLst>
          </p:cNvPr>
          <p:cNvSpPr/>
          <p:nvPr/>
        </p:nvSpPr>
        <p:spPr>
          <a:xfrm>
            <a:off x="1951766" y="5043804"/>
            <a:ext cx="861310" cy="86890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tar: 5 Points 5">
            <a:extLst>
              <a:ext uri="{FF2B5EF4-FFF2-40B4-BE49-F238E27FC236}">
                <a16:creationId xmlns:a16="http://schemas.microsoft.com/office/drawing/2014/main" id="{A78B5FF8-393E-B5B2-4A29-793CECEFF680}"/>
              </a:ext>
            </a:extLst>
          </p:cNvPr>
          <p:cNvSpPr/>
          <p:nvPr/>
        </p:nvSpPr>
        <p:spPr>
          <a:xfrm>
            <a:off x="4629002" y="5059086"/>
            <a:ext cx="861310" cy="86890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368A8DA8-EB30-EA73-1DF5-170FAB987A3A}"/>
              </a:ext>
            </a:extLst>
          </p:cNvPr>
          <p:cNvSpPr/>
          <p:nvPr/>
        </p:nvSpPr>
        <p:spPr>
          <a:xfrm>
            <a:off x="7255863" y="5043599"/>
            <a:ext cx="861310" cy="86890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tar: 5 Points 7">
            <a:extLst>
              <a:ext uri="{FF2B5EF4-FFF2-40B4-BE49-F238E27FC236}">
                <a16:creationId xmlns:a16="http://schemas.microsoft.com/office/drawing/2014/main" id="{E7CC1083-4305-1DE4-1C16-BB81FFC4B5E5}"/>
              </a:ext>
            </a:extLst>
          </p:cNvPr>
          <p:cNvSpPr/>
          <p:nvPr/>
        </p:nvSpPr>
        <p:spPr>
          <a:xfrm>
            <a:off x="9882724" y="5059086"/>
            <a:ext cx="861310" cy="86890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228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2174D0-0EB7-40CF-8FB6-D42063B863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065D4F-7A1C-498E-B6ED-C1BAC28D27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Fog-covered mountain">
            <a:extLst>
              <a:ext uri="{FF2B5EF4-FFF2-40B4-BE49-F238E27FC236}">
                <a16:creationId xmlns:a16="http://schemas.microsoft.com/office/drawing/2014/main" id="{9BD73729-B1BD-D563-0505-26DD82783D2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15730"/>
          <a:stretch/>
        </p:blipFill>
        <p:spPr>
          <a:xfrm>
            <a:off x="-3049" y="-2"/>
            <a:ext cx="12192001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B2515AB-2C73-0ABE-D6C3-A1EF509AD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645" y="379434"/>
            <a:ext cx="11354937" cy="26142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6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sz="60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Hamartiology: The Doctrine of Sin</a:t>
            </a:r>
            <a:r>
              <a:rPr lang="en-US" sz="6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br>
              <a:rPr lang="en-US" sz="6000" dirty="0">
                <a:solidFill>
                  <a:srgbClr val="FFFF00"/>
                </a:solidFill>
                <a:effectLst/>
              </a:rPr>
            </a:br>
            <a:br>
              <a:rPr lang="en-US" sz="6000" dirty="0">
                <a:solidFill>
                  <a:srgbClr val="FFFF00"/>
                </a:solidFill>
                <a:effectLst/>
              </a:rPr>
            </a:br>
            <a:r>
              <a:rPr lang="en-US" sz="52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According to John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3CB26F-B722-46A9-CE3E-77247FA8F918}"/>
              </a:ext>
            </a:extLst>
          </p:cNvPr>
          <p:cNvSpPr txBox="1"/>
          <p:nvPr/>
        </p:nvSpPr>
        <p:spPr>
          <a:xfrm>
            <a:off x="3534769" y="4266731"/>
            <a:ext cx="49586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John 1:7, 9; 2:1-2</a:t>
            </a:r>
          </a:p>
        </p:txBody>
      </p:sp>
    </p:spTree>
    <p:extLst>
      <p:ext uri="{BB962C8B-B14F-4D97-AF65-F5344CB8AC3E}">
        <p14:creationId xmlns:p14="http://schemas.microsoft.com/office/powerpoint/2010/main" val="1318701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Neat empty education desk">
            <a:extLst>
              <a:ext uri="{FF2B5EF4-FFF2-40B4-BE49-F238E27FC236}">
                <a16:creationId xmlns:a16="http://schemas.microsoft.com/office/drawing/2014/main" id="{C27D4C01-C42B-9A6B-0F21-3EEAFEFA1ED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5709" r="-1" b="-1"/>
          <a:stretch/>
        </p:blipFill>
        <p:spPr>
          <a:xfrm>
            <a:off x="0" y="291153"/>
            <a:ext cx="1218893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DDDAC3-B6FD-0775-4F9F-4001A9539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818" y="174969"/>
            <a:ext cx="11453566" cy="144229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 the Text (verse-by-verse)</a:t>
            </a:r>
          </a:p>
        </p:txBody>
      </p:sp>
      <p:sp>
        <p:nvSpPr>
          <p:cNvPr id="20" name="sketchy line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rgbClr val="FFFFFF">
                <a:alpha val="75000"/>
              </a:srgb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9CC6D5-8F5D-2CD0-1B95-1B83E3872DAC}"/>
              </a:ext>
            </a:extLst>
          </p:cNvPr>
          <p:cNvSpPr txBox="1"/>
          <p:nvPr/>
        </p:nvSpPr>
        <p:spPr>
          <a:xfrm>
            <a:off x="2570329" y="1897534"/>
            <a:ext cx="60277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Central Idea of the Text (C.I.T.) – “So that you will not sin.”</a:t>
            </a:r>
          </a:p>
        </p:txBody>
      </p:sp>
    </p:spTree>
    <p:extLst>
      <p:ext uri="{BB962C8B-B14F-4D97-AF65-F5344CB8AC3E}">
        <p14:creationId xmlns:p14="http://schemas.microsoft.com/office/powerpoint/2010/main" val="36450801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3EFF7B1-6CB7-47D1-AD37-B870CA2B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A2962B-21B6-4689-A95D-A8FF6ADE4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745280D-ED36-41FE-8EB1-CE597C99CF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117348" y="774914"/>
            <a:ext cx="304800" cy="429768"/>
            <a:chOff x="215328" y="-46937"/>
            <a:chExt cx="304800" cy="2773841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D26CEB3-5AE4-4088-AD63-396DB50F28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AA9279A-AD34-474C-834E-6BF658144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3589559-7D9A-4ECD-90BB-A5565E2DA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01B1A71-DCEA-4EB2-8133-98A2CD6F0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0E95A5C-1E97-41C3-9DEC-245FF6DEB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D3C3374-C720-4FCD-B6CD-AEF1D1A6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639E2EF-4D23-4EA3-B29E-D6362FF72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30820A4-6CEA-4BF7-8DE4-F5B2D2EB23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F320E002-8AED-4D4F-A104-0585FFFB9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6A0BF3F3-3A09-42CE-9483-114BD01DD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233BD5C-DFC7-4EB7-B348-7C9B5B8D0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A00D2CE1-35C1-46E6-BD59-CEE668BD9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58DCE86-9AE1-46D1-96D6-04B8B3EDF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9B74739-D423-4F25-A976-0A6CD86D1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018E700-FF08-42AA-9237-24E7A74AD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6B3488A-8A55-403E-B9C9-75AFA0CF53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5089B9D-BA8D-4A64-B95F-33940D9D6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E18403B7-F2C7-4C07-8522-21C319109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3B58CC6-A99E-43AF-A467-256F19287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FE97852-3A18-4317-B17E-8C45174F9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F9D0BC6E-6D0B-4589-B1BF-372BAA383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30B892E-E062-4B0A-B79E-E55D36EC9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8D1A4DF9-C28A-4C0A-B273-702F0C488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12332C0-B632-03C4-859D-691BDEE8A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726" y="2574060"/>
            <a:ext cx="4195140" cy="1709880"/>
          </a:xfrm>
          <a:noFill/>
        </p:spPr>
        <p:txBody>
          <a:bodyPr anchor="ctr">
            <a:normAutofit/>
          </a:bodyPr>
          <a:lstStyle/>
          <a:p>
            <a:pPr algn="ctr"/>
            <a:r>
              <a:rPr lang="en-US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“So that you </a:t>
            </a:r>
            <a:br>
              <a:rPr lang="en-US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not sin.”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A434302C-91E6-A4AE-6D91-7EFA142A66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5171303"/>
              </p:ext>
            </p:extLst>
          </p:nvPr>
        </p:nvGraphicFramePr>
        <p:xfrm>
          <a:off x="4915947" y="866585"/>
          <a:ext cx="6253722" cy="5056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tar: 5 Points 3">
            <a:extLst>
              <a:ext uri="{FF2B5EF4-FFF2-40B4-BE49-F238E27FC236}">
                <a16:creationId xmlns:a16="http://schemas.microsoft.com/office/drawing/2014/main" id="{AEB6B3D2-D126-2EF6-477D-6AD7487A349E}"/>
              </a:ext>
            </a:extLst>
          </p:cNvPr>
          <p:cNvSpPr/>
          <p:nvPr/>
        </p:nvSpPr>
        <p:spPr>
          <a:xfrm>
            <a:off x="11259539" y="1238186"/>
            <a:ext cx="861310" cy="86890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4922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3EFF7B1-6CB7-47D1-AD37-B870CA2B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A2962B-21B6-4689-A95D-A8FF6ADE4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745280D-ED36-41FE-8EB1-CE597C99CF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117348" y="774914"/>
            <a:ext cx="304800" cy="429768"/>
            <a:chOff x="215328" y="-46937"/>
            <a:chExt cx="304800" cy="2773841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D26CEB3-5AE4-4088-AD63-396DB50F28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AA9279A-AD34-474C-834E-6BF658144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3589559-7D9A-4ECD-90BB-A5565E2DA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01B1A71-DCEA-4EB2-8133-98A2CD6F0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0E95A5C-1E97-41C3-9DEC-245FF6DEB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D3C3374-C720-4FCD-B6CD-AEF1D1A6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639E2EF-4D23-4EA3-B29E-D6362FF72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30820A4-6CEA-4BF7-8DE4-F5B2D2EB23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F320E002-8AED-4D4F-A104-0585FFFB9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6A0BF3F3-3A09-42CE-9483-114BD01DD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233BD5C-DFC7-4EB7-B348-7C9B5B8D0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A00D2CE1-35C1-46E6-BD59-CEE668BD9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58DCE86-9AE1-46D1-96D6-04B8B3EDF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9B74739-D423-4F25-A976-0A6CD86D1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018E700-FF08-42AA-9237-24E7A74AD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6B3488A-8A55-403E-B9C9-75AFA0CF53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5089B9D-BA8D-4A64-B95F-33940D9D6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E18403B7-F2C7-4C07-8522-21C319109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3B58CC6-A99E-43AF-A467-256F19287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FE97852-3A18-4317-B17E-8C45174F9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F9D0BC6E-6D0B-4589-B1BF-372BAA383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30B892E-E062-4B0A-B79E-E55D36EC9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8D1A4DF9-C28A-4C0A-B273-702F0C488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12332C0-B632-03C4-859D-691BDEE8A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609" y="2519521"/>
            <a:ext cx="4195140" cy="1709880"/>
          </a:xfrm>
          <a:noFill/>
        </p:spPr>
        <p:txBody>
          <a:bodyPr anchor="ctr">
            <a:normAutofit/>
          </a:bodyPr>
          <a:lstStyle/>
          <a:p>
            <a:pPr algn="ctr"/>
            <a:r>
              <a:rPr lang="en-US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“So that you </a:t>
            </a:r>
            <a:br>
              <a:rPr lang="en-US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not sin.”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A434302C-91E6-A4AE-6D91-7EFA142A669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915947" y="866585"/>
          <a:ext cx="6253722" cy="5056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tar: 5 Points 6">
            <a:extLst>
              <a:ext uri="{FF2B5EF4-FFF2-40B4-BE49-F238E27FC236}">
                <a16:creationId xmlns:a16="http://schemas.microsoft.com/office/drawing/2014/main" id="{5A9073D6-1F31-C850-B701-57A61A582A40}"/>
              </a:ext>
            </a:extLst>
          </p:cNvPr>
          <p:cNvSpPr/>
          <p:nvPr/>
        </p:nvSpPr>
        <p:spPr>
          <a:xfrm>
            <a:off x="11258982" y="2352935"/>
            <a:ext cx="861310" cy="86890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tar: 5 Points 2">
            <a:extLst>
              <a:ext uri="{FF2B5EF4-FFF2-40B4-BE49-F238E27FC236}">
                <a16:creationId xmlns:a16="http://schemas.microsoft.com/office/drawing/2014/main" id="{A1179D57-2464-CF37-2111-76E335021828}"/>
              </a:ext>
            </a:extLst>
          </p:cNvPr>
          <p:cNvSpPr/>
          <p:nvPr/>
        </p:nvSpPr>
        <p:spPr>
          <a:xfrm>
            <a:off x="11259539" y="1238186"/>
            <a:ext cx="861310" cy="86890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7951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3EFF7B1-6CB7-47D1-AD37-B870CA2B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A2962B-21B6-4689-A95D-A8FF6ADE4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745280D-ED36-41FE-8EB1-CE597C99CF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117348" y="774914"/>
            <a:ext cx="304800" cy="429768"/>
            <a:chOff x="215328" y="-46937"/>
            <a:chExt cx="304800" cy="2773841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D26CEB3-5AE4-4088-AD63-396DB50F28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AA9279A-AD34-474C-834E-6BF658144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3589559-7D9A-4ECD-90BB-A5565E2DA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01B1A71-DCEA-4EB2-8133-98A2CD6F0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0E95A5C-1E97-41C3-9DEC-245FF6DEB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D3C3374-C720-4FCD-B6CD-AEF1D1A6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639E2EF-4D23-4EA3-B29E-D6362FF72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30820A4-6CEA-4BF7-8DE4-F5B2D2EB23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F320E002-8AED-4D4F-A104-0585FFFB9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6A0BF3F3-3A09-42CE-9483-114BD01DD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233BD5C-DFC7-4EB7-B348-7C9B5B8D0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A00D2CE1-35C1-46E6-BD59-CEE668BD9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58DCE86-9AE1-46D1-96D6-04B8B3EDF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9B74739-D423-4F25-A976-0A6CD86D1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018E700-FF08-42AA-9237-24E7A74AD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6B3488A-8A55-403E-B9C9-75AFA0CF53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5089B9D-BA8D-4A64-B95F-33940D9D6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E18403B7-F2C7-4C07-8522-21C319109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3B58CC6-A99E-43AF-A467-256F19287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FE97852-3A18-4317-B17E-8C45174F9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F9D0BC6E-6D0B-4589-B1BF-372BAA383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30B892E-E062-4B0A-B79E-E55D36EC9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8D1A4DF9-C28A-4C0A-B273-702F0C488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12332C0-B632-03C4-859D-691BDEE8A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28" y="2539730"/>
            <a:ext cx="4195140" cy="1709880"/>
          </a:xfrm>
          <a:noFill/>
        </p:spPr>
        <p:txBody>
          <a:bodyPr anchor="ctr">
            <a:normAutofit/>
          </a:bodyPr>
          <a:lstStyle/>
          <a:p>
            <a:pPr algn="ctr"/>
            <a:r>
              <a:rPr lang="en-US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“So that you </a:t>
            </a:r>
            <a:br>
              <a:rPr lang="en-US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not sin.”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A434302C-91E6-A4AE-6D91-7EFA142A669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915947" y="866585"/>
          <a:ext cx="6253722" cy="5056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tar: 5 Points 7">
            <a:extLst>
              <a:ext uri="{FF2B5EF4-FFF2-40B4-BE49-F238E27FC236}">
                <a16:creationId xmlns:a16="http://schemas.microsoft.com/office/drawing/2014/main" id="{2767D2CC-925F-4397-0011-EF8CEBA01DE1}"/>
              </a:ext>
            </a:extLst>
          </p:cNvPr>
          <p:cNvSpPr/>
          <p:nvPr/>
        </p:nvSpPr>
        <p:spPr>
          <a:xfrm>
            <a:off x="11266948" y="3537937"/>
            <a:ext cx="861310" cy="86890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tar: 5 Points 2">
            <a:extLst>
              <a:ext uri="{FF2B5EF4-FFF2-40B4-BE49-F238E27FC236}">
                <a16:creationId xmlns:a16="http://schemas.microsoft.com/office/drawing/2014/main" id="{D24A3E1E-4D8C-C56B-228C-59E92EC7ECB5}"/>
              </a:ext>
            </a:extLst>
          </p:cNvPr>
          <p:cNvSpPr/>
          <p:nvPr/>
        </p:nvSpPr>
        <p:spPr>
          <a:xfrm>
            <a:off x="11259539" y="1238186"/>
            <a:ext cx="861310" cy="86890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tar: 5 Points 4">
            <a:extLst>
              <a:ext uri="{FF2B5EF4-FFF2-40B4-BE49-F238E27FC236}">
                <a16:creationId xmlns:a16="http://schemas.microsoft.com/office/drawing/2014/main" id="{2AC9E6D7-05A8-40C5-FDE3-7EA522A3F155}"/>
              </a:ext>
            </a:extLst>
          </p:cNvPr>
          <p:cNvSpPr/>
          <p:nvPr/>
        </p:nvSpPr>
        <p:spPr>
          <a:xfrm>
            <a:off x="11259539" y="2376774"/>
            <a:ext cx="861310" cy="86890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4306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3EFF7B1-6CB7-47D1-AD37-B870CA2B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A2962B-21B6-4689-A95D-A8FF6ADE4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745280D-ED36-41FE-8EB1-CE597C99CF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117348" y="774914"/>
            <a:ext cx="304800" cy="429768"/>
            <a:chOff x="215328" y="-46937"/>
            <a:chExt cx="304800" cy="2773841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D26CEB3-5AE4-4088-AD63-396DB50F28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AA9279A-AD34-474C-834E-6BF658144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3589559-7D9A-4ECD-90BB-A5565E2DA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01B1A71-DCEA-4EB2-8133-98A2CD6F0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0E95A5C-1E97-41C3-9DEC-245FF6DEB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D3C3374-C720-4FCD-B6CD-AEF1D1A6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639E2EF-4D23-4EA3-B29E-D6362FF72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30820A4-6CEA-4BF7-8DE4-F5B2D2EB23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F320E002-8AED-4D4F-A104-0585FFFB9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6A0BF3F3-3A09-42CE-9483-114BD01DD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233BD5C-DFC7-4EB7-B348-7C9B5B8D0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A00D2CE1-35C1-46E6-BD59-CEE668BD9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58DCE86-9AE1-46D1-96D6-04B8B3EDF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9B74739-D423-4F25-A976-0A6CD86D1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018E700-FF08-42AA-9237-24E7A74AD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6B3488A-8A55-403E-B9C9-75AFA0CF53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5089B9D-BA8D-4A64-B95F-33940D9D6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E18403B7-F2C7-4C07-8522-21C319109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3B58CC6-A99E-43AF-A467-256F19287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FE97852-3A18-4317-B17E-8C45174F9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F9D0BC6E-6D0B-4589-B1BF-372BAA383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30B892E-E062-4B0A-B79E-E55D36EC9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8D1A4DF9-C28A-4C0A-B273-702F0C488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12332C0-B632-03C4-859D-691BDEE8A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726" y="2539730"/>
            <a:ext cx="4195140" cy="1709880"/>
          </a:xfrm>
          <a:noFill/>
        </p:spPr>
        <p:txBody>
          <a:bodyPr anchor="ctr">
            <a:normAutofit/>
          </a:bodyPr>
          <a:lstStyle/>
          <a:p>
            <a:pPr algn="ctr"/>
            <a:r>
              <a:rPr lang="en-US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“So that you </a:t>
            </a:r>
            <a:br>
              <a:rPr lang="en-US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not sin.”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A434302C-91E6-A4AE-6D91-7EFA142A669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915947" y="866585"/>
          <a:ext cx="6253722" cy="5056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Star: 5 Points 17">
            <a:extLst>
              <a:ext uri="{FF2B5EF4-FFF2-40B4-BE49-F238E27FC236}">
                <a16:creationId xmlns:a16="http://schemas.microsoft.com/office/drawing/2014/main" id="{E8CAC754-E8A2-D7F5-2A6A-60FBE1186D1A}"/>
              </a:ext>
            </a:extLst>
          </p:cNvPr>
          <p:cNvSpPr/>
          <p:nvPr/>
        </p:nvSpPr>
        <p:spPr>
          <a:xfrm>
            <a:off x="11266948" y="4673949"/>
            <a:ext cx="861310" cy="86890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tar: 5 Points 2">
            <a:extLst>
              <a:ext uri="{FF2B5EF4-FFF2-40B4-BE49-F238E27FC236}">
                <a16:creationId xmlns:a16="http://schemas.microsoft.com/office/drawing/2014/main" id="{70364651-0956-37C3-DCE2-CCEAF740B52C}"/>
              </a:ext>
            </a:extLst>
          </p:cNvPr>
          <p:cNvSpPr/>
          <p:nvPr/>
        </p:nvSpPr>
        <p:spPr>
          <a:xfrm>
            <a:off x="11259539" y="1238186"/>
            <a:ext cx="861310" cy="86890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tar: 5 Points 4">
            <a:extLst>
              <a:ext uri="{FF2B5EF4-FFF2-40B4-BE49-F238E27FC236}">
                <a16:creationId xmlns:a16="http://schemas.microsoft.com/office/drawing/2014/main" id="{14622902-9DC0-9BA1-233E-425C70665DE1}"/>
              </a:ext>
            </a:extLst>
          </p:cNvPr>
          <p:cNvSpPr/>
          <p:nvPr/>
        </p:nvSpPr>
        <p:spPr>
          <a:xfrm>
            <a:off x="11259539" y="3527745"/>
            <a:ext cx="861310" cy="86890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tar: 5 Points 5">
            <a:extLst>
              <a:ext uri="{FF2B5EF4-FFF2-40B4-BE49-F238E27FC236}">
                <a16:creationId xmlns:a16="http://schemas.microsoft.com/office/drawing/2014/main" id="{568EE478-9E44-14FA-F0C7-94BB99C4BC94}"/>
              </a:ext>
            </a:extLst>
          </p:cNvPr>
          <p:cNvSpPr/>
          <p:nvPr/>
        </p:nvSpPr>
        <p:spPr>
          <a:xfrm>
            <a:off x="11258982" y="2435507"/>
            <a:ext cx="861310" cy="86890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964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Neat empty education desk">
            <a:extLst>
              <a:ext uri="{FF2B5EF4-FFF2-40B4-BE49-F238E27FC236}">
                <a16:creationId xmlns:a16="http://schemas.microsoft.com/office/drawing/2014/main" id="{C27D4C01-C42B-9A6B-0F21-3EEAFEFA1ED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5709" r="-1" b="-1"/>
          <a:stretch/>
        </p:blipFill>
        <p:spPr>
          <a:xfrm>
            <a:off x="0" y="291153"/>
            <a:ext cx="1218893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DDDAC3-B6FD-0775-4F9F-4001A9539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41" y="1608742"/>
            <a:ext cx="11453566" cy="1442293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6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Words and Concepts:</a:t>
            </a:r>
            <a:br>
              <a:rPr lang="en-US" sz="6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Propitiation, Expiation, Paraklete, Atonement</a:t>
            </a:r>
          </a:p>
        </p:txBody>
      </p:sp>
      <p:sp>
        <p:nvSpPr>
          <p:cNvPr id="20" name="sketchy line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rgbClr val="FFFFFF">
                <a:alpha val="75000"/>
              </a:srgb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5263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Neat empty education desk">
            <a:extLst>
              <a:ext uri="{FF2B5EF4-FFF2-40B4-BE49-F238E27FC236}">
                <a16:creationId xmlns:a16="http://schemas.microsoft.com/office/drawing/2014/main" id="{C27D4C01-C42B-9A6B-0F21-3EEAFEFA1ED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5709" r="-1" b="-1"/>
          <a:stretch/>
        </p:blipFill>
        <p:spPr>
          <a:xfrm>
            <a:off x="0" y="291153"/>
            <a:ext cx="1218893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DDDAC3-B6FD-0775-4F9F-4001A9539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818" y="174969"/>
            <a:ext cx="11453566" cy="1442293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6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Hamartiology – The Doctrine of Sin</a:t>
            </a:r>
          </a:p>
        </p:txBody>
      </p:sp>
      <p:sp>
        <p:nvSpPr>
          <p:cNvPr id="20" name="sketchy line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rgbClr val="FFFFFF">
                <a:alpha val="75000"/>
              </a:srgb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6489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279</Words>
  <Application>Microsoft Office PowerPoint</Application>
  <PresentationFormat>Widescreen</PresentationFormat>
  <Paragraphs>47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FBC’s Story is Impacting the World!</vt:lpstr>
      <vt:lpstr>“Hamartiology: The Doctrine of Sin”   - According to John</vt:lpstr>
      <vt:lpstr>Teach the Text (verse-by-verse)</vt:lpstr>
      <vt:lpstr>“So that you  will not sin.”</vt:lpstr>
      <vt:lpstr>“So that you  will not sin.”</vt:lpstr>
      <vt:lpstr>“So that you  will not sin.”</vt:lpstr>
      <vt:lpstr>“So that you  will not sin.”</vt:lpstr>
      <vt:lpstr>Key Words and Concepts: Propitiation, Expiation, Paraklete, Atonement</vt:lpstr>
      <vt:lpstr>Hamartiology – The Doctrine of Sin</vt:lpstr>
      <vt:lpstr>Bonus Material</vt:lpstr>
      <vt:lpstr>Bonus Material</vt:lpstr>
      <vt:lpstr>Bonus Material</vt:lpstr>
      <vt:lpstr>Bonus Material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FBC’s Story  is Impacting  the World</dc:title>
  <dc:creator>David Williamson</dc:creator>
  <cp:lastModifiedBy>David Williamson</cp:lastModifiedBy>
  <cp:revision>1</cp:revision>
  <dcterms:created xsi:type="dcterms:W3CDTF">2023-06-05T20:35:04Z</dcterms:created>
  <dcterms:modified xsi:type="dcterms:W3CDTF">2023-06-11T12:31:31Z</dcterms:modified>
</cp:coreProperties>
</file>