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0" r:id="rId3"/>
    <p:sldId id="260" r:id="rId4"/>
    <p:sldId id="262" r:id="rId5"/>
    <p:sldId id="264" r:id="rId6"/>
    <p:sldId id="266" r:id="rId7"/>
    <p:sldId id="263" r:id="rId8"/>
    <p:sldId id="267" r:id="rId9"/>
    <p:sldId id="268" r:id="rId10"/>
    <p:sldId id="269" r:id="rId11"/>
    <p:sldId id="272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3329E9-AEE2-44DC-8C31-F556DE7912F3}" v="22" dt="2023-05-20T22:13:09.1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14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Williamson" userId="a73da8032f1697b1" providerId="LiveId" clId="{C13329E9-AEE2-44DC-8C31-F556DE7912F3}"/>
    <pc:docChg chg="undo custSel addSld delSld modSld sldOrd">
      <pc:chgData name="David Williamson" userId="a73da8032f1697b1" providerId="LiveId" clId="{C13329E9-AEE2-44DC-8C31-F556DE7912F3}" dt="2023-05-20T22:20:23.834" v="1248" actId="20577"/>
      <pc:docMkLst>
        <pc:docMk/>
      </pc:docMkLst>
      <pc:sldChg chg="add del">
        <pc:chgData name="David Williamson" userId="a73da8032f1697b1" providerId="LiveId" clId="{C13329E9-AEE2-44DC-8C31-F556DE7912F3}" dt="2023-05-20T22:04:01.241" v="755" actId="2696"/>
        <pc:sldMkLst>
          <pc:docMk/>
          <pc:sldMk cId="2098713541" sldId="256"/>
        </pc:sldMkLst>
      </pc:sldChg>
      <pc:sldChg chg="del">
        <pc:chgData name="David Williamson" userId="a73da8032f1697b1" providerId="LiveId" clId="{C13329E9-AEE2-44DC-8C31-F556DE7912F3}" dt="2023-05-20T22:05:41.121" v="768" actId="47"/>
        <pc:sldMkLst>
          <pc:docMk/>
          <pc:sldMk cId="2384498840" sldId="258"/>
        </pc:sldMkLst>
      </pc:sldChg>
      <pc:sldChg chg="addSp delSp modSp mod ord">
        <pc:chgData name="David Williamson" userId="a73da8032f1697b1" providerId="LiveId" clId="{C13329E9-AEE2-44DC-8C31-F556DE7912F3}" dt="2023-05-20T22:05:45.483" v="770"/>
        <pc:sldMkLst>
          <pc:docMk/>
          <pc:sldMk cId="3336689163" sldId="260"/>
        </pc:sldMkLst>
        <pc:spChg chg="add mod">
          <ac:chgData name="David Williamson" userId="a73da8032f1697b1" providerId="LiveId" clId="{C13329E9-AEE2-44DC-8C31-F556DE7912F3}" dt="2023-05-18T17:10:53.735" v="646" actId="1076"/>
          <ac:spMkLst>
            <pc:docMk/>
            <pc:sldMk cId="3336689163" sldId="260"/>
            <ac:spMk id="3" creationId="{D8A420E0-BD87-FA87-AA3A-D2B822E4A780}"/>
          </ac:spMkLst>
        </pc:spChg>
        <pc:spChg chg="add del mod">
          <ac:chgData name="David Williamson" userId="a73da8032f1697b1" providerId="LiveId" clId="{C13329E9-AEE2-44DC-8C31-F556DE7912F3}" dt="2023-05-18T17:11:34.945" v="654" actId="11529"/>
          <ac:spMkLst>
            <pc:docMk/>
            <pc:sldMk cId="3336689163" sldId="260"/>
            <ac:spMk id="7" creationId="{83D954CF-B800-692D-EA31-2485D6CD270B}"/>
          </ac:spMkLst>
        </pc:spChg>
        <pc:spChg chg="add mod">
          <ac:chgData name="David Williamson" userId="a73da8032f1697b1" providerId="LiveId" clId="{C13329E9-AEE2-44DC-8C31-F556DE7912F3}" dt="2023-05-18T17:12:39.549" v="664" actId="1076"/>
          <ac:spMkLst>
            <pc:docMk/>
            <pc:sldMk cId="3336689163" sldId="260"/>
            <ac:spMk id="8" creationId="{DF8B572D-6223-DBF6-AC85-8299751C1E0F}"/>
          </ac:spMkLst>
        </pc:spChg>
        <pc:spChg chg="add mod">
          <ac:chgData name="David Williamson" userId="a73da8032f1697b1" providerId="LiveId" clId="{C13329E9-AEE2-44DC-8C31-F556DE7912F3}" dt="2023-05-18T17:14:18.899" v="712" actId="114"/>
          <ac:spMkLst>
            <pc:docMk/>
            <pc:sldMk cId="3336689163" sldId="260"/>
            <ac:spMk id="9" creationId="{E25355EC-62FB-B453-8788-D2B2A98C31E8}"/>
          </ac:spMkLst>
        </pc:spChg>
        <pc:cxnChg chg="add del mod">
          <ac:chgData name="David Williamson" userId="a73da8032f1697b1" providerId="LiveId" clId="{C13329E9-AEE2-44DC-8C31-F556DE7912F3}" dt="2023-05-18T17:11:12.952" v="650" actId="11529"/>
          <ac:cxnSpMkLst>
            <pc:docMk/>
            <pc:sldMk cId="3336689163" sldId="260"/>
            <ac:cxnSpMk id="5" creationId="{25C1CC7F-EE59-C720-5FB0-7E4E68D7379C}"/>
          </ac:cxnSpMkLst>
        </pc:cxnChg>
      </pc:sldChg>
      <pc:sldChg chg="del">
        <pc:chgData name="David Williamson" userId="a73da8032f1697b1" providerId="LiveId" clId="{C13329E9-AEE2-44DC-8C31-F556DE7912F3}" dt="2023-05-18T17:09:22.392" v="637" actId="2696"/>
        <pc:sldMkLst>
          <pc:docMk/>
          <pc:sldMk cId="3532588731" sldId="261"/>
        </pc:sldMkLst>
      </pc:sldChg>
      <pc:sldChg chg="addSp modSp mod ord">
        <pc:chgData name="David Williamson" userId="a73da8032f1697b1" providerId="LiveId" clId="{C13329E9-AEE2-44DC-8C31-F556DE7912F3}" dt="2023-05-20T22:16:28.585" v="1102"/>
        <pc:sldMkLst>
          <pc:docMk/>
          <pc:sldMk cId="3206081523" sldId="262"/>
        </pc:sldMkLst>
        <pc:spChg chg="add mod">
          <ac:chgData name="David Williamson" userId="a73da8032f1697b1" providerId="LiveId" clId="{C13329E9-AEE2-44DC-8C31-F556DE7912F3}" dt="2023-05-18T16:48:07.347" v="77" actId="1076"/>
          <ac:spMkLst>
            <pc:docMk/>
            <pc:sldMk cId="3206081523" sldId="262"/>
            <ac:spMk id="3" creationId="{57DF3AB5-06CC-7894-0AE6-09EABF280B49}"/>
          </ac:spMkLst>
        </pc:spChg>
        <pc:spChg chg="add mod">
          <ac:chgData name="David Williamson" userId="a73da8032f1697b1" providerId="LiveId" clId="{C13329E9-AEE2-44DC-8C31-F556DE7912F3}" dt="2023-05-18T16:50:17.452" v="173" actId="121"/>
          <ac:spMkLst>
            <pc:docMk/>
            <pc:sldMk cId="3206081523" sldId="262"/>
            <ac:spMk id="4" creationId="{3C375A65-81EC-74AB-B81F-7657E23B5501}"/>
          </ac:spMkLst>
        </pc:spChg>
      </pc:sldChg>
      <pc:sldChg chg="ord">
        <pc:chgData name="David Williamson" userId="a73da8032f1697b1" providerId="LiveId" clId="{C13329E9-AEE2-44DC-8C31-F556DE7912F3}" dt="2023-05-20T22:19:11.588" v="1228"/>
        <pc:sldMkLst>
          <pc:docMk/>
          <pc:sldMk cId="2014031006" sldId="263"/>
        </pc:sldMkLst>
      </pc:sldChg>
      <pc:sldChg chg="addSp modSp mod">
        <pc:chgData name="David Williamson" userId="a73da8032f1697b1" providerId="LiveId" clId="{C13329E9-AEE2-44DC-8C31-F556DE7912F3}" dt="2023-05-18T16:56:03.787" v="435" actId="20577"/>
        <pc:sldMkLst>
          <pc:docMk/>
          <pc:sldMk cId="1685697885" sldId="264"/>
        </pc:sldMkLst>
        <pc:spChg chg="add mod">
          <ac:chgData name="David Williamson" userId="a73da8032f1697b1" providerId="LiveId" clId="{C13329E9-AEE2-44DC-8C31-F556DE7912F3}" dt="2023-05-18T16:56:03.787" v="435" actId="20577"/>
          <ac:spMkLst>
            <pc:docMk/>
            <pc:sldMk cId="1685697885" sldId="264"/>
            <ac:spMk id="3" creationId="{6DA4973A-6E40-BC77-6AC9-7FE8D2D1879B}"/>
          </ac:spMkLst>
        </pc:spChg>
        <pc:spChg chg="add mod">
          <ac:chgData name="David Williamson" userId="a73da8032f1697b1" providerId="LiveId" clId="{C13329E9-AEE2-44DC-8C31-F556DE7912F3}" dt="2023-05-18T16:54:26.507" v="407" actId="1076"/>
          <ac:spMkLst>
            <pc:docMk/>
            <pc:sldMk cId="1685697885" sldId="264"/>
            <ac:spMk id="4" creationId="{1827EA48-3F06-39C7-9CD5-0516F92FB15E}"/>
          </ac:spMkLst>
        </pc:spChg>
      </pc:sldChg>
      <pc:sldChg chg="addSp delSp modSp new del mod ord setBg">
        <pc:chgData name="David Williamson" userId="a73da8032f1697b1" providerId="LiveId" clId="{C13329E9-AEE2-44DC-8C31-F556DE7912F3}" dt="2023-05-18T17:09:01.622" v="634" actId="2696"/>
        <pc:sldMkLst>
          <pc:docMk/>
          <pc:sldMk cId="2646700500" sldId="265"/>
        </pc:sldMkLst>
        <pc:spChg chg="add del">
          <ac:chgData name="David Williamson" userId="a73da8032f1697b1" providerId="LiveId" clId="{C13329E9-AEE2-44DC-8C31-F556DE7912F3}" dt="2023-05-15T19:39:06.084" v="5" actId="26606"/>
          <ac:spMkLst>
            <pc:docMk/>
            <pc:sldMk cId="2646700500" sldId="265"/>
            <ac:spMk id="8" creationId="{42A4FC2C-047E-45A5-965D-8E1E3BF09BC6}"/>
          </ac:spMkLst>
        </pc:spChg>
        <pc:spChg chg="add del">
          <ac:chgData name="David Williamson" userId="a73da8032f1697b1" providerId="LiveId" clId="{C13329E9-AEE2-44DC-8C31-F556DE7912F3}" dt="2023-05-15T19:39:06.978" v="7" actId="26606"/>
          <ac:spMkLst>
            <pc:docMk/>
            <pc:sldMk cId="2646700500" sldId="265"/>
            <ac:spMk id="10" creationId="{E2384209-CB15-4CDF-9D31-C44FD9A3F20D}"/>
          </ac:spMkLst>
        </pc:spChg>
        <pc:spChg chg="add del">
          <ac:chgData name="David Williamson" userId="a73da8032f1697b1" providerId="LiveId" clId="{C13329E9-AEE2-44DC-8C31-F556DE7912F3}" dt="2023-05-15T19:39:06.978" v="7" actId="26606"/>
          <ac:spMkLst>
            <pc:docMk/>
            <pc:sldMk cId="2646700500" sldId="265"/>
            <ac:spMk id="11" creationId="{AB8C311F-7253-4AED-9701-7FC0708C41C7}"/>
          </ac:spMkLst>
        </pc:spChg>
        <pc:spChg chg="add del">
          <ac:chgData name="David Williamson" userId="a73da8032f1697b1" providerId="LiveId" clId="{C13329E9-AEE2-44DC-8C31-F556DE7912F3}" dt="2023-05-15T19:39:06.978" v="7" actId="26606"/>
          <ac:spMkLst>
            <pc:docMk/>
            <pc:sldMk cId="2646700500" sldId="265"/>
            <ac:spMk id="12" creationId="{2633B3B5-CC90-43F0-8714-D31D1F3F0209}"/>
          </ac:spMkLst>
        </pc:spChg>
        <pc:spChg chg="add del">
          <ac:chgData name="David Williamson" userId="a73da8032f1697b1" providerId="LiveId" clId="{C13329E9-AEE2-44DC-8C31-F556DE7912F3}" dt="2023-05-15T19:39:06.978" v="7" actId="26606"/>
          <ac:spMkLst>
            <pc:docMk/>
            <pc:sldMk cId="2646700500" sldId="265"/>
            <ac:spMk id="14" creationId="{A8D57A06-A426-446D-B02C-A2DC6B62E45E}"/>
          </ac:spMkLst>
        </pc:spChg>
        <pc:spChg chg="add del">
          <ac:chgData name="David Williamson" userId="a73da8032f1697b1" providerId="LiveId" clId="{C13329E9-AEE2-44DC-8C31-F556DE7912F3}" dt="2023-05-15T19:39:09.533" v="9" actId="26606"/>
          <ac:spMkLst>
            <pc:docMk/>
            <pc:sldMk cId="2646700500" sldId="265"/>
            <ac:spMk id="16" creationId="{DE85DFFE-C3E0-4030-AE7F-A60F0A82AA42}"/>
          </ac:spMkLst>
        </pc:spChg>
        <pc:spChg chg="add del">
          <ac:chgData name="David Williamson" userId="a73da8032f1697b1" providerId="LiveId" clId="{C13329E9-AEE2-44DC-8C31-F556DE7912F3}" dt="2023-05-15T19:39:12.772" v="11" actId="26606"/>
          <ac:spMkLst>
            <pc:docMk/>
            <pc:sldMk cId="2646700500" sldId="265"/>
            <ac:spMk id="18" creationId="{42A4FC2C-047E-45A5-965D-8E1E3BF09BC6}"/>
          </ac:spMkLst>
        </pc:spChg>
        <pc:spChg chg="add del">
          <ac:chgData name="David Williamson" userId="a73da8032f1697b1" providerId="LiveId" clId="{C13329E9-AEE2-44DC-8C31-F556DE7912F3}" dt="2023-05-15T19:39:21.821" v="13" actId="26606"/>
          <ac:spMkLst>
            <pc:docMk/>
            <pc:sldMk cId="2646700500" sldId="265"/>
            <ac:spMk id="20" creationId="{ED55A19D-297C-4231-AD1F-08EF9B4AA8F4}"/>
          </ac:spMkLst>
        </pc:spChg>
        <pc:spChg chg="add del">
          <ac:chgData name="David Williamson" userId="a73da8032f1697b1" providerId="LiveId" clId="{C13329E9-AEE2-44DC-8C31-F556DE7912F3}" dt="2023-05-15T19:39:21.821" v="13" actId="26606"/>
          <ac:spMkLst>
            <pc:docMk/>
            <pc:sldMk cId="2646700500" sldId="265"/>
            <ac:spMk id="21" creationId="{EBAB6C56-3D38-4923-996E-BD474BBB91E9}"/>
          </ac:spMkLst>
        </pc:spChg>
        <pc:spChg chg="add del">
          <ac:chgData name="David Williamson" userId="a73da8032f1697b1" providerId="LiveId" clId="{C13329E9-AEE2-44DC-8C31-F556DE7912F3}" dt="2023-05-15T19:39:21.821" v="13" actId="26606"/>
          <ac:spMkLst>
            <pc:docMk/>
            <pc:sldMk cId="2646700500" sldId="265"/>
            <ac:spMk id="22" creationId="{20CD21DB-082D-417D-A5AB-FC838AF9D944}"/>
          </ac:spMkLst>
        </pc:spChg>
        <pc:spChg chg="add del">
          <ac:chgData name="David Williamson" userId="a73da8032f1697b1" providerId="LiveId" clId="{C13329E9-AEE2-44DC-8C31-F556DE7912F3}" dt="2023-05-15T19:39:23.701" v="15" actId="26606"/>
          <ac:spMkLst>
            <pc:docMk/>
            <pc:sldMk cId="2646700500" sldId="265"/>
            <ac:spMk id="24" creationId="{AB8C311F-7253-4AED-9701-7FC0708C41C7}"/>
          </ac:spMkLst>
        </pc:spChg>
        <pc:spChg chg="add del">
          <ac:chgData name="David Williamson" userId="a73da8032f1697b1" providerId="LiveId" clId="{C13329E9-AEE2-44DC-8C31-F556DE7912F3}" dt="2023-05-15T19:39:23.701" v="15" actId="26606"/>
          <ac:spMkLst>
            <pc:docMk/>
            <pc:sldMk cId="2646700500" sldId="265"/>
            <ac:spMk id="25" creationId="{E2384209-CB15-4CDF-9D31-C44FD9A3F20D}"/>
          </ac:spMkLst>
        </pc:spChg>
        <pc:spChg chg="add del">
          <ac:chgData name="David Williamson" userId="a73da8032f1697b1" providerId="LiveId" clId="{C13329E9-AEE2-44DC-8C31-F556DE7912F3}" dt="2023-05-15T19:39:23.701" v="15" actId="26606"/>
          <ac:spMkLst>
            <pc:docMk/>
            <pc:sldMk cId="2646700500" sldId="265"/>
            <ac:spMk id="26" creationId="{2633B3B5-CC90-43F0-8714-D31D1F3F0209}"/>
          </ac:spMkLst>
        </pc:spChg>
        <pc:spChg chg="add del">
          <ac:chgData name="David Williamson" userId="a73da8032f1697b1" providerId="LiveId" clId="{C13329E9-AEE2-44DC-8C31-F556DE7912F3}" dt="2023-05-15T19:39:23.701" v="15" actId="26606"/>
          <ac:spMkLst>
            <pc:docMk/>
            <pc:sldMk cId="2646700500" sldId="265"/>
            <ac:spMk id="27" creationId="{A8D57A06-A426-446D-B02C-A2DC6B62E45E}"/>
          </ac:spMkLst>
        </pc:spChg>
        <pc:spChg chg="add del">
          <ac:chgData name="David Williamson" userId="a73da8032f1697b1" providerId="LiveId" clId="{C13329E9-AEE2-44DC-8C31-F556DE7912F3}" dt="2023-05-15T19:39:30.354" v="17" actId="26606"/>
          <ac:spMkLst>
            <pc:docMk/>
            <pc:sldMk cId="2646700500" sldId="265"/>
            <ac:spMk id="29" creationId="{ED55A19D-297C-4231-AD1F-08EF9B4AA8F4}"/>
          </ac:spMkLst>
        </pc:spChg>
        <pc:spChg chg="add del">
          <ac:chgData name="David Williamson" userId="a73da8032f1697b1" providerId="LiveId" clId="{C13329E9-AEE2-44DC-8C31-F556DE7912F3}" dt="2023-05-15T19:39:30.354" v="17" actId="26606"/>
          <ac:spMkLst>
            <pc:docMk/>
            <pc:sldMk cId="2646700500" sldId="265"/>
            <ac:spMk id="30" creationId="{EBAB6C56-3D38-4923-996E-BD474BBB91E9}"/>
          </ac:spMkLst>
        </pc:spChg>
        <pc:spChg chg="add del">
          <ac:chgData name="David Williamson" userId="a73da8032f1697b1" providerId="LiveId" clId="{C13329E9-AEE2-44DC-8C31-F556DE7912F3}" dt="2023-05-15T19:39:30.354" v="17" actId="26606"/>
          <ac:spMkLst>
            <pc:docMk/>
            <pc:sldMk cId="2646700500" sldId="265"/>
            <ac:spMk id="31" creationId="{20CD21DB-082D-417D-A5AB-FC838AF9D944}"/>
          </ac:spMkLst>
        </pc:spChg>
        <pc:spChg chg="add del">
          <ac:chgData name="David Williamson" userId="a73da8032f1697b1" providerId="LiveId" clId="{C13329E9-AEE2-44DC-8C31-F556DE7912F3}" dt="2023-05-15T19:39:30.354" v="17" actId="26606"/>
          <ac:spMkLst>
            <pc:docMk/>
            <pc:sldMk cId="2646700500" sldId="265"/>
            <ac:spMk id="32" creationId="{7BD8AB83-2763-4392-B4B9-049CDF1F6EA4}"/>
          </ac:spMkLst>
        </pc:spChg>
        <pc:spChg chg="add del">
          <ac:chgData name="David Williamson" userId="a73da8032f1697b1" providerId="LiveId" clId="{C13329E9-AEE2-44DC-8C31-F556DE7912F3}" dt="2023-05-15T19:39:30.354" v="17" actId="26606"/>
          <ac:spMkLst>
            <pc:docMk/>
            <pc:sldMk cId="2646700500" sldId="265"/>
            <ac:spMk id="33" creationId="{480F071C-C35C-4CE1-8EE5-8ED96E2F4E25}"/>
          </ac:spMkLst>
        </pc:spChg>
        <pc:spChg chg="add del">
          <ac:chgData name="David Williamson" userId="a73da8032f1697b1" providerId="LiveId" clId="{C13329E9-AEE2-44DC-8C31-F556DE7912F3}" dt="2023-05-15T19:39:30.354" v="17" actId="26606"/>
          <ac:spMkLst>
            <pc:docMk/>
            <pc:sldMk cId="2646700500" sldId="265"/>
            <ac:spMk id="34" creationId="{CD97FAB4-59E0-4E65-B50B-867B14D2A067}"/>
          </ac:spMkLst>
        </pc:spChg>
        <pc:spChg chg="add del">
          <ac:chgData name="David Williamson" userId="a73da8032f1697b1" providerId="LiveId" clId="{C13329E9-AEE2-44DC-8C31-F556DE7912F3}" dt="2023-05-15T19:39:30.354" v="17" actId="26606"/>
          <ac:spMkLst>
            <pc:docMk/>
            <pc:sldMk cId="2646700500" sldId="265"/>
            <ac:spMk id="35" creationId="{0D578F4B-2751-4FC2-8853-FAC5C59139C1}"/>
          </ac:spMkLst>
        </pc:spChg>
        <pc:spChg chg="add del">
          <ac:chgData name="David Williamson" userId="a73da8032f1697b1" providerId="LiveId" clId="{C13329E9-AEE2-44DC-8C31-F556DE7912F3}" dt="2023-05-15T19:39:32.302" v="19" actId="26606"/>
          <ac:spMkLst>
            <pc:docMk/>
            <pc:sldMk cId="2646700500" sldId="265"/>
            <ac:spMk id="37" creationId="{3B432D73-5C38-474F-AF96-A3228731BF36}"/>
          </ac:spMkLst>
        </pc:spChg>
        <pc:spChg chg="add del">
          <ac:chgData name="David Williamson" userId="a73da8032f1697b1" providerId="LiveId" clId="{C13329E9-AEE2-44DC-8C31-F556DE7912F3}" dt="2023-05-15T19:39:35.289" v="21" actId="26606"/>
          <ac:spMkLst>
            <pc:docMk/>
            <pc:sldMk cId="2646700500" sldId="265"/>
            <ac:spMk id="39" creationId="{E559D998-AB6C-46E1-B394-118E9A1E2D62}"/>
          </ac:spMkLst>
        </pc:spChg>
        <pc:spChg chg="add">
          <ac:chgData name="David Williamson" userId="a73da8032f1697b1" providerId="LiveId" clId="{C13329E9-AEE2-44DC-8C31-F556DE7912F3}" dt="2023-05-15T19:39:35.290" v="22" actId="26606"/>
          <ac:spMkLst>
            <pc:docMk/>
            <pc:sldMk cId="2646700500" sldId="265"/>
            <ac:spMk id="41" creationId="{E5093ECC-8BEB-4546-A80D-0B48876623DE}"/>
          </ac:spMkLst>
        </pc:spChg>
        <pc:picChg chg="add mod">
          <ac:chgData name="David Williamson" userId="a73da8032f1697b1" providerId="LiveId" clId="{C13329E9-AEE2-44DC-8C31-F556DE7912F3}" dt="2023-05-15T19:39:35.290" v="22" actId="26606"/>
          <ac:picMkLst>
            <pc:docMk/>
            <pc:sldMk cId="2646700500" sldId="265"/>
            <ac:picMk id="3" creationId="{4EF568AD-A4A6-4D1B-E7FB-BCD78EFE8925}"/>
          </ac:picMkLst>
        </pc:picChg>
      </pc:sldChg>
      <pc:sldChg chg="addSp modSp add mod">
        <pc:chgData name="David Williamson" userId="a73da8032f1697b1" providerId="LiveId" clId="{C13329E9-AEE2-44DC-8C31-F556DE7912F3}" dt="2023-05-18T16:56:08.802" v="437" actId="20577"/>
        <pc:sldMkLst>
          <pc:docMk/>
          <pc:sldMk cId="3247317462" sldId="266"/>
        </pc:sldMkLst>
        <pc:spChg chg="mod">
          <ac:chgData name="David Williamson" userId="a73da8032f1697b1" providerId="LiveId" clId="{C13329E9-AEE2-44DC-8C31-F556DE7912F3}" dt="2023-05-18T16:56:08.802" v="437" actId="20577"/>
          <ac:spMkLst>
            <pc:docMk/>
            <pc:sldMk cId="3247317462" sldId="266"/>
            <ac:spMk id="3" creationId="{6DA4973A-6E40-BC77-6AC9-7FE8D2D1879B}"/>
          </ac:spMkLst>
        </pc:spChg>
        <pc:spChg chg="add mod">
          <ac:chgData name="David Williamson" userId="a73da8032f1697b1" providerId="LiveId" clId="{C13329E9-AEE2-44DC-8C31-F556DE7912F3}" dt="2023-05-18T16:55:36.272" v="422" actId="20577"/>
          <ac:spMkLst>
            <pc:docMk/>
            <pc:sldMk cId="3247317462" sldId="266"/>
            <ac:spMk id="5" creationId="{11CFD2E1-C99C-ABE6-4982-B5C89C5834F6}"/>
          </ac:spMkLst>
        </pc:spChg>
      </pc:sldChg>
      <pc:sldChg chg="addSp modSp add mod">
        <pc:chgData name="David Williamson" userId="a73da8032f1697b1" providerId="LiveId" clId="{C13329E9-AEE2-44DC-8C31-F556DE7912F3}" dt="2023-05-18T16:57:47.732" v="465" actId="20577"/>
        <pc:sldMkLst>
          <pc:docMk/>
          <pc:sldMk cId="4114110625" sldId="267"/>
        </pc:sldMkLst>
        <pc:spChg chg="mod">
          <ac:chgData name="David Williamson" userId="a73da8032f1697b1" providerId="LiveId" clId="{C13329E9-AEE2-44DC-8C31-F556DE7912F3}" dt="2023-05-18T16:56:17.635" v="440" actId="20577"/>
          <ac:spMkLst>
            <pc:docMk/>
            <pc:sldMk cId="4114110625" sldId="267"/>
            <ac:spMk id="3" creationId="{6DA4973A-6E40-BC77-6AC9-7FE8D2D1879B}"/>
          </ac:spMkLst>
        </pc:spChg>
        <pc:spChg chg="add mod">
          <ac:chgData name="David Williamson" userId="a73da8032f1697b1" providerId="LiveId" clId="{C13329E9-AEE2-44DC-8C31-F556DE7912F3}" dt="2023-05-18T16:57:47.732" v="465" actId="20577"/>
          <ac:spMkLst>
            <pc:docMk/>
            <pc:sldMk cId="4114110625" sldId="267"/>
            <ac:spMk id="5" creationId="{49764A8C-B554-4886-8759-7C2F5C2F5176}"/>
          </ac:spMkLst>
        </pc:spChg>
      </pc:sldChg>
      <pc:sldChg chg="addSp modSp add mod">
        <pc:chgData name="David Williamson" userId="a73da8032f1697b1" providerId="LiveId" clId="{C13329E9-AEE2-44DC-8C31-F556DE7912F3}" dt="2023-05-18T16:57:39.069" v="463" actId="20577"/>
        <pc:sldMkLst>
          <pc:docMk/>
          <pc:sldMk cId="2882519517" sldId="268"/>
        </pc:sldMkLst>
        <pc:spChg chg="mod">
          <ac:chgData name="David Williamson" userId="a73da8032f1697b1" providerId="LiveId" clId="{C13329E9-AEE2-44DC-8C31-F556DE7912F3}" dt="2023-05-18T16:56:23.906" v="444" actId="20577"/>
          <ac:spMkLst>
            <pc:docMk/>
            <pc:sldMk cId="2882519517" sldId="268"/>
            <ac:spMk id="3" creationId="{6DA4973A-6E40-BC77-6AC9-7FE8D2D1879B}"/>
          </ac:spMkLst>
        </pc:spChg>
        <pc:spChg chg="add mod">
          <ac:chgData name="David Williamson" userId="a73da8032f1697b1" providerId="LiveId" clId="{C13329E9-AEE2-44DC-8C31-F556DE7912F3}" dt="2023-05-18T16:57:39.069" v="463" actId="20577"/>
          <ac:spMkLst>
            <pc:docMk/>
            <pc:sldMk cId="2882519517" sldId="268"/>
            <ac:spMk id="5" creationId="{B912C8F0-FB64-3A0B-4068-5DE69FBC58F3}"/>
          </ac:spMkLst>
        </pc:spChg>
      </pc:sldChg>
      <pc:sldChg chg="addSp modSp add mod">
        <pc:chgData name="David Williamson" userId="a73da8032f1697b1" providerId="LiveId" clId="{C13329E9-AEE2-44DC-8C31-F556DE7912F3}" dt="2023-05-18T16:57:30.965" v="461" actId="20577"/>
        <pc:sldMkLst>
          <pc:docMk/>
          <pc:sldMk cId="3226854590" sldId="269"/>
        </pc:sldMkLst>
        <pc:spChg chg="mod">
          <ac:chgData name="David Williamson" userId="a73da8032f1697b1" providerId="LiveId" clId="{C13329E9-AEE2-44DC-8C31-F556DE7912F3}" dt="2023-05-18T16:56:29.575" v="449" actId="20577"/>
          <ac:spMkLst>
            <pc:docMk/>
            <pc:sldMk cId="3226854590" sldId="269"/>
            <ac:spMk id="3" creationId="{6DA4973A-6E40-BC77-6AC9-7FE8D2D1879B}"/>
          </ac:spMkLst>
        </pc:spChg>
        <pc:spChg chg="add mod">
          <ac:chgData name="David Williamson" userId="a73da8032f1697b1" providerId="LiveId" clId="{C13329E9-AEE2-44DC-8C31-F556DE7912F3}" dt="2023-05-18T16:57:30.965" v="461" actId="20577"/>
          <ac:spMkLst>
            <pc:docMk/>
            <pc:sldMk cId="3226854590" sldId="269"/>
            <ac:spMk id="5" creationId="{EF960BD1-E1C7-58AA-5C85-9551FBAFA17B}"/>
          </ac:spMkLst>
        </pc:spChg>
      </pc:sldChg>
      <pc:sldChg chg="addSp delSp modSp new mod ord setBg setClrOvrMap">
        <pc:chgData name="David Williamson" userId="a73da8032f1697b1" providerId="LiveId" clId="{C13329E9-AEE2-44DC-8C31-F556DE7912F3}" dt="2023-05-20T22:20:23.834" v="1248" actId="20577"/>
        <pc:sldMkLst>
          <pc:docMk/>
          <pc:sldMk cId="2179137690" sldId="270"/>
        </pc:sldMkLst>
        <pc:spChg chg="add mod">
          <ac:chgData name="David Williamson" userId="a73da8032f1697b1" providerId="LiveId" clId="{C13329E9-AEE2-44DC-8C31-F556DE7912F3}" dt="2023-05-20T22:20:23.834" v="1248" actId="20577"/>
          <ac:spMkLst>
            <pc:docMk/>
            <pc:sldMk cId="2179137690" sldId="270"/>
            <ac:spMk id="4" creationId="{0F8F6F17-952B-5C92-7596-C0D5C42A2652}"/>
          </ac:spMkLst>
        </pc:spChg>
        <pc:spChg chg="add del">
          <ac:chgData name="David Williamson" userId="a73da8032f1697b1" providerId="LiveId" clId="{C13329E9-AEE2-44DC-8C31-F556DE7912F3}" dt="2023-05-18T17:07:38.284" v="479" actId="26606"/>
          <ac:spMkLst>
            <pc:docMk/>
            <pc:sldMk cId="2179137690" sldId="270"/>
            <ac:spMk id="8" creationId="{42A4FC2C-047E-45A5-965D-8E1E3BF09BC6}"/>
          </ac:spMkLst>
        </pc:spChg>
        <pc:spChg chg="add del">
          <ac:chgData name="David Williamson" userId="a73da8032f1697b1" providerId="LiveId" clId="{C13329E9-AEE2-44DC-8C31-F556DE7912F3}" dt="2023-05-18T17:07:41.960" v="481" actId="26606"/>
          <ac:spMkLst>
            <pc:docMk/>
            <pc:sldMk cId="2179137690" sldId="270"/>
            <ac:spMk id="10" creationId="{42A4FC2C-047E-45A5-965D-8E1E3BF09BC6}"/>
          </ac:spMkLst>
        </pc:spChg>
        <pc:spChg chg="add del">
          <ac:chgData name="David Williamson" userId="a73da8032f1697b1" providerId="LiveId" clId="{C13329E9-AEE2-44DC-8C31-F556DE7912F3}" dt="2023-05-20T22:10:11.543" v="788" actId="26606"/>
          <ac:spMkLst>
            <pc:docMk/>
            <pc:sldMk cId="2179137690" sldId="270"/>
            <ac:spMk id="12" creationId="{3B432D73-5C38-474F-AF96-A3228731BF36}"/>
          </ac:spMkLst>
        </pc:spChg>
        <pc:spChg chg="add del">
          <ac:chgData name="David Williamson" userId="a73da8032f1697b1" providerId="LiveId" clId="{C13329E9-AEE2-44DC-8C31-F556DE7912F3}" dt="2023-05-20T22:10:10.340" v="785" actId="26606"/>
          <ac:spMkLst>
            <pc:docMk/>
            <pc:sldMk cId="2179137690" sldId="270"/>
            <ac:spMk id="14" creationId="{F0A604E4-7307-451C-93BE-F1F7E1BF3BF8}"/>
          </ac:spMkLst>
        </pc:spChg>
        <pc:spChg chg="add del">
          <ac:chgData name="David Williamson" userId="a73da8032f1697b1" providerId="LiveId" clId="{C13329E9-AEE2-44DC-8C31-F556DE7912F3}" dt="2023-05-20T22:10:10.340" v="785" actId="26606"/>
          <ac:spMkLst>
            <pc:docMk/>
            <pc:sldMk cId="2179137690" sldId="270"/>
            <ac:spMk id="15" creationId="{F7F3A0AA-35E5-4085-942B-737839030604}"/>
          </ac:spMkLst>
        </pc:spChg>
        <pc:spChg chg="add del">
          <ac:chgData name="David Williamson" userId="a73da8032f1697b1" providerId="LiveId" clId="{C13329E9-AEE2-44DC-8C31-F556DE7912F3}" dt="2023-05-20T22:09:58.343" v="781" actId="26606"/>
          <ac:spMkLst>
            <pc:docMk/>
            <pc:sldMk cId="2179137690" sldId="270"/>
            <ac:spMk id="17" creationId="{C1DD1A8A-57D5-4A81-AD04-532B043C5611}"/>
          </ac:spMkLst>
        </pc:spChg>
        <pc:spChg chg="add del">
          <ac:chgData name="David Williamson" userId="a73da8032f1697b1" providerId="LiveId" clId="{C13329E9-AEE2-44DC-8C31-F556DE7912F3}" dt="2023-05-20T22:09:58.343" v="781" actId="26606"/>
          <ac:spMkLst>
            <pc:docMk/>
            <pc:sldMk cId="2179137690" sldId="270"/>
            <ac:spMk id="19" creationId="{007891EC-4501-44ED-A8C8-B11B6DB767AB}"/>
          </ac:spMkLst>
        </pc:spChg>
        <pc:spChg chg="add del">
          <ac:chgData name="David Williamson" userId="a73da8032f1697b1" providerId="LiveId" clId="{C13329E9-AEE2-44DC-8C31-F556DE7912F3}" dt="2023-05-20T22:10:10.340" v="785" actId="26606"/>
          <ac:spMkLst>
            <pc:docMk/>
            <pc:sldMk cId="2179137690" sldId="270"/>
            <ac:spMk id="21" creationId="{402F5C38-C747-4173-ABBF-656E39E82130}"/>
          </ac:spMkLst>
        </pc:spChg>
        <pc:spChg chg="add del">
          <ac:chgData name="David Williamson" userId="a73da8032f1697b1" providerId="LiveId" clId="{C13329E9-AEE2-44DC-8C31-F556DE7912F3}" dt="2023-05-20T22:10:10.340" v="785" actId="26606"/>
          <ac:spMkLst>
            <pc:docMk/>
            <pc:sldMk cId="2179137690" sldId="270"/>
            <ac:spMk id="23" creationId="{E37EECFC-A684-4391-AE85-4CDAF5565F61}"/>
          </ac:spMkLst>
        </pc:spChg>
        <pc:spChg chg="add del">
          <ac:chgData name="David Williamson" userId="a73da8032f1697b1" providerId="LiveId" clId="{C13329E9-AEE2-44DC-8C31-F556DE7912F3}" dt="2023-05-20T22:10:11.543" v="787" actId="26606"/>
          <ac:spMkLst>
            <pc:docMk/>
            <pc:sldMk cId="2179137690" sldId="270"/>
            <ac:spMk id="25" creationId="{37C89E4B-3C9F-44B9-8B86-D9E3D112D8EC}"/>
          </ac:spMkLst>
        </pc:spChg>
        <pc:picChg chg="add mod ord">
          <ac:chgData name="David Williamson" userId="a73da8032f1697b1" providerId="LiveId" clId="{C13329E9-AEE2-44DC-8C31-F556DE7912F3}" dt="2023-05-20T22:17:43.248" v="1181" actId="14100"/>
          <ac:picMkLst>
            <pc:docMk/>
            <pc:sldMk cId="2179137690" sldId="270"/>
            <ac:picMk id="3" creationId="{A7231E22-98DC-6AE4-9A26-9693DADD1B31}"/>
          </ac:picMkLst>
        </pc:picChg>
        <pc:cxnChg chg="add del">
          <ac:chgData name="David Williamson" userId="a73da8032f1697b1" providerId="LiveId" clId="{C13329E9-AEE2-44DC-8C31-F556DE7912F3}" dt="2023-05-20T22:10:11.543" v="787" actId="26606"/>
          <ac:cxnSpMkLst>
            <pc:docMk/>
            <pc:sldMk cId="2179137690" sldId="270"/>
            <ac:cxnSpMk id="26" creationId="{AA2EAA10-076F-46BD-8F0F-B9A2FB77A85C}"/>
          </ac:cxnSpMkLst>
        </pc:cxnChg>
        <pc:cxnChg chg="add del">
          <ac:chgData name="David Williamson" userId="a73da8032f1697b1" providerId="LiveId" clId="{C13329E9-AEE2-44DC-8C31-F556DE7912F3}" dt="2023-05-20T22:10:11.543" v="787" actId="26606"/>
          <ac:cxnSpMkLst>
            <pc:docMk/>
            <pc:sldMk cId="2179137690" sldId="270"/>
            <ac:cxnSpMk id="27" creationId="{D891E407-403B-4764-86C9-33A56D3BCAA3}"/>
          </ac:cxnSpMkLst>
        </pc:cxnChg>
      </pc:sldChg>
      <pc:sldChg chg="addSp delSp modSp new del mod setBg">
        <pc:chgData name="David Williamson" userId="a73da8032f1697b1" providerId="LiveId" clId="{C13329E9-AEE2-44DC-8C31-F556DE7912F3}" dt="2023-05-20T22:05:28.717" v="767" actId="47"/>
        <pc:sldMkLst>
          <pc:docMk/>
          <pc:sldMk cId="545193000" sldId="271"/>
        </pc:sldMkLst>
        <pc:spChg chg="add mod">
          <ac:chgData name="David Williamson" userId="a73da8032f1697b1" providerId="LiveId" clId="{C13329E9-AEE2-44DC-8C31-F556DE7912F3}" dt="2023-05-18T19:45:26.450" v="733" actId="1076"/>
          <ac:spMkLst>
            <pc:docMk/>
            <pc:sldMk cId="545193000" sldId="271"/>
            <ac:spMk id="3" creationId="{63E283B3-92A6-1A2B-167E-A250786A39B3}"/>
          </ac:spMkLst>
        </pc:spChg>
        <pc:spChg chg="add del">
          <ac:chgData name="David Williamson" userId="a73da8032f1697b1" providerId="LiveId" clId="{C13329E9-AEE2-44DC-8C31-F556DE7912F3}" dt="2023-05-18T19:45:18.059" v="728" actId="26606"/>
          <ac:spMkLst>
            <pc:docMk/>
            <pc:sldMk cId="545193000" sldId="271"/>
            <ac:spMk id="9" creationId="{1BF4DD63-CE83-4A2A-994E-8598C22E6FCF}"/>
          </ac:spMkLst>
        </pc:spChg>
        <pc:spChg chg="add del">
          <ac:chgData name="David Williamson" userId="a73da8032f1697b1" providerId="LiveId" clId="{C13329E9-AEE2-44DC-8C31-F556DE7912F3}" dt="2023-05-18T19:45:18.059" v="728" actId="26606"/>
          <ac:spMkLst>
            <pc:docMk/>
            <pc:sldMk cId="545193000" sldId="271"/>
            <ac:spMk id="11" creationId="{127393A7-D6DA-410B-8699-AA56B57BF7BA}"/>
          </ac:spMkLst>
        </pc:spChg>
        <pc:spChg chg="add del">
          <ac:chgData name="David Williamson" userId="a73da8032f1697b1" providerId="LiveId" clId="{C13329E9-AEE2-44DC-8C31-F556DE7912F3}" dt="2023-05-18T19:45:18.059" v="728" actId="26606"/>
          <ac:spMkLst>
            <pc:docMk/>
            <pc:sldMk cId="545193000" sldId="271"/>
            <ac:spMk id="13" creationId="{8EC44C88-69E3-42EE-86E8-9B45F712B769}"/>
          </ac:spMkLst>
        </pc:spChg>
        <pc:spChg chg="add del">
          <ac:chgData name="David Williamson" userId="a73da8032f1697b1" providerId="LiveId" clId="{C13329E9-AEE2-44DC-8C31-F556DE7912F3}" dt="2023-05-18T19:45:20.030" v="730" actId="26606"/>
          <ac:spMkLst>
            <pc:docMk/>
            <pc:sldMk cId="545193000" sldId="271"/>
            <ac:spMk id="15" creationId="{04812C46-200A-4DEB-A05E-3ED6C68C2387}"/>
          </ac:spMkLst>
        </pc:spChg>
        <pc:spChg chg="add del">
          <ac:chgData name="David Williamson" userId="a73da8032f1697b1" providerId="LiveId" clId="{C13329E9-AEE2-44DC-8C31-F556DE7912F3}" dt="2023-05-18T19:45:20.030" v="730" actId="26606"/>
          <ac:spMkLst>
            <pc:docMk/>
            <pc:sldMk cId="545193000" sldId="271"/>
            <ac:spMk id="17" creationId="{D1EA859B-E555-4109-94F3-6700E046E008}"/>
          </ac:spMkLst>
        </pc:spChg>
        <pc:picChg chg="add del">
          <ac:chgData name="David Williamson" userId="a73da8032f1697b1" providerId="LiveId" clId="{C13329E9-AEE2-44DC-8C31-F556DE7912F3}" dt="2023-05-18T19:45:18.059" v="728" actId="26606"/>
          <ac:picMkLst>
            <pc:docMk/>
            <pc:sldMk cId="545193000" sldId="271"/>
            <ac:picMk id="5" creationId="{EF4F166B-AF05-5F01-26F1-A29A7FF25AB2}"/>
          </ac:picMkLst>
        </pc:picChg>
        <pc:picChg chg="add del">
          <ac:chgData name="David Williamson" userId="a73da8032f1697b1" providerId="LiveId" clId="{C13329E9-AEE2-44DC-8C31-F556DE7912F3}" dt="2023-05-18T19:45:20.030" v="730" actId="26606"/>
          <ac:picMkLst>
            <pc:docMk/>
            <pc:sldMk cId="545193000" sldId="271"/>
            <ac:picMk id="16" creationId="{35774040-2E91-FAEA-FDA2-37FD33EF2C85}"/>
          </ac:picMkLst>
        </pc:picChg>
      </pc:sldChg>
      <pc:sldChg chg="addSp modSp add del mod">
        <pc:chgData name="David Williamson" userId="a73da8032f1697b1" providerId="LiveId" clId="{C13329E9-AEE2-44DC-8C31-F556DE7912F3}" dt="2023-05-20T21:53:32.964" v="739" actId="47"/>
        <pc:sldMkLst>
          <pc:docMk/>
          <pc:sldMk cId="2466775423" sldId="272"/>
        </pc:sldMkLst>
        <pc:picChg chg="add mod">
          <ac:chgData name="David Williamson" userId="a73da8032f1697b1" providerId="LiveId" clId="{C13329E9-AEE2-44DC-8C31-F556DE7912F3}" dt="2023-05-18T19:59:55.380" v="738"/>
          <ac:picMkLst>
            <pc:docMk/>
            <pc:sldMk cId="2466775423" sldId="272"/>
            <ac:picMk id="2" creationId="{3692D671-4C31-88B9-9677-F6E3107EF781}"/>
          </ac:picMkLst>
        </pc:picChg>
      </pc:sldChg>
      <pc:sldChg chg="addSp delSp modSp new mod ord setBg">
        <pc:chgData name="David Williamson" userId="a73da8032f1697b1" providerId="LiveId" clId="{C13329E9-AEE2-44DC-8C31-F556DE7912F3}" dt="2023-05-20T22:19:37.350" v="1230"/>
        <pc:sldMkLst>
          <pc:docMk/>
          <pc:sldMk cId="2775345273" sldId="272"/>
        </pc:sldMkLst>
        <pc:spChg chg="add del">
          <ac:chgData name="David Williamson" userId="a73da8032f1697b1" providerId="LiveId" clId="{C13329E9-AEE2-44DC-8C31-F556DE7912F3}" dt="2023-05-20T21:56:01.135" v="749" actId="26606"/>
          <ac:spMkLst>
            <pc:docMk/>
            <pc:sldMk cId="2775345273" sldId="272"/>
            <ac:spMk id="9" creationId="{AB8C311F-7253-4AED-9701-7FC0708C41C7}"/>
          </ac:spMkLst>
        </pc:spChg>
        <pc:spChg chg="add del">
          <ac:chgData name="David Williamson" userId="a73da8032f1697b1" providerId="LiveId" clId="{C13329E9-AEE2-44DC-8C31-F556DE7912F3}" dt="2023-05-20T21:56:01.135" v="749" actId="26606"/>
          <ac:spMkLst>
            <pc:docMk/>
            <pc:sldMk cId="2775345273" sldId="272"/>
            <ac:spMk id="11" creationId="{E2384209-CB15-4CDF-9D31-C44FD9A3F20D}"/>
          </ac:spMkLst>
        </pc:spChg>
        <pc:spChg chg="add del">
          <ac:chgData name="David Williamson" userId="a73da8032f1697b1" providerId="LiveId" clId="{C13329E9-AEE2-44DC-8C31-F556DE7912F3}" dt="2023-05-20T21:56:01.135" v="749" actId="26606"/>
          <ac:spMkLst>
            <pc:docMk/>
            <pc:sldMk cId="2775345273" sldId="272"/>
            <ac:spMk id="13" creationId="{2633B3B5-CC90-43F0-8714-D31D1F3F0209}"/>
          </ac:spMkLst>
        </pc:spChg>
        <pc:spChg chg="add del">
          <ac:chgData name="David Williamson" userId="a73da8032f1697b1" providerId="LiveId" clId="{C13329E9-AEE2-44DC-8C31-F556DE7912F3}" dt="2023-05-20T21:56:01.135" v="749" actId="26606"/>
          <ac:spMkLst>
            <pc:docMk/>
            <pc:sldMk cId="2775345273" sldId="272"/>
            <ac:spMk id="15" creationId="{A8D57A06-A426-446D-B02C-A2DC6B62E45E}"/>
          </ac:spMkLst>
        </pc:spChg>
        <pc:spChg chg="add">
          <ac:chgData name="David Williamson" userId="a73da8032f1697b1" providerId="LiveId" clId="{C13329E9-AEE2-44DC-8C31-F556DE7912F3}" dt="2023-05-20T21:56:01.147" v="750" actId="26606"/>
          <ac:spMkLst>
            <pc:docMk/>
            <pc:sldMk cId="2775345273" sldId="272"/>
            <ac:spMk id="17" creationId="{42A4FC2C-047E-45A5-965D-8E1E3BF09BC6}"/>
          </ac:spMkLst>
        </pc:spChg>
        <pc:picChg chg="add del mod">
          <ac:chgData name="David Williamson" userId="a73da8032f1697b1" providerId="LiveId" clId="{C13329E9-AEE2-44DC-8C31-F556DE7912F3}" dt="2023-05-20T21:55:36.067" v="746" actId="478"/>
          <ac:picMkLst>
            <pc:docMk/>
            <pc:sldMk cId="2775345273" sldId="272"/>
            <ac:picMk id="3" creationId="{844B429D-DE30-2ADE-4CC0-E3BAAB623AF5}"/>
          </ac:picMkLst>
        </pc:picChg>
        <pc:picChg chg="add mod">
          <ac:chgData name="David Williamson" userId="a73da8032f1697b1" providerId="LiveId" clId="{C13329E9-AEE2-44DC-8C31-F556DE7912F3}" dt="2023-05-20T21:56:01.147" v="750" actId="26606"/>
          <ac:picMkLst>
            <pc:docMk/>
            <pc:sldMk cId="2775345273" sldId="272"/>
            <ac:picMk id="4" creationId="{4896AFB0-30F4-CE5D-652E-F0EDD0A1CE93}"/>
          </ac:picMkLst>
        </pc:picChg>
      </pc:sldChg>
      <pc:sldChg chg="addSp delSp modSp new mod ord setBg">
        <pc:chgData name="David Williamson" userId="a73da8032f1697b1" providerId="LiveId" clId="{C13329E9-AEE2-44DC-8C31-F556DE7912F3}" dt="2023-05-20T22:20:01.742" v="1232"/>
        <pc:sldMkLst>
          <pc:docMk/>
          <pc:sldMk cId="109701214" sldId="273"/>
        </pc:sldMkLst>
        <pc:spChg chg="add del">
          <ac:chgData name="David Williamson" userId="a73da8032f1697b1" providerId="LiveId" clId="{C13329E9-AEE2-44DC-8C31-F556DE7912F3}" dt="2023-05-20T22:04:41.154" v="765" actId="26606"/>
          <ac:spMkLst>
            <pc:docMk/>
            <pc:sldMk cId="109701214" sldId="273"/>
            <ac:spMk id="5" creationId="{AB8C311F-7253-4AED-9701-7FC0708C41C7}"/>
          </ac:spMkLst>
        </pc:spChg>
        <pc:spChg chg="add del">
          <ac:chgData name="David Williamson" userId="a73da8032f1697b1" providerId="LiveId" clId="{C13329E9-AEE2-44DC-8C31-F556DE7912F3}" dt="2023-05-20T22:04:41.154" v="765" actId="26606"/>
          <ac:spMkLst>
            <pc:docMk/>
            <pc:sldMk cId="109701214" sldId="273"/>
            <ac:spMk id="6" creationId="{E2384209-CB15-4CDF-9D31-C44FD9A3F20D}"/>
          </ac:spMkLst>
        </pc:spChg>
        <pc:spChg chg="add del">
          <ac:chgData name="David Williamson" userId="a73da8032f1697b1" providerId="LiveId" clId="{C13329E9-AEE2-44DC-8C31-F556DE7912F3}" dt="2023-05-20T22:04:41.154" v="765" actId="26606"/>
          <ac:spMkLst>
            <pc:docMk/>
            <pc:sldMk cId="109701214" sldId="273"/>
            <ac:spMk id="7" creationId="{2633B3B5-CC90-43F0-8714-D31D1F3F0209}"/>
          </ac:spMkLst>
        </pc:spChg>
        <pc:spChg chg="add del">
          <ac:chgData name="David Williamson" userId="a73da8032f1697b1" providerId="LiveId" clId="{C13329E9-AEE2-44DC-8C31-F556DE7912F3}" dt="2023-05-20T22:04:21.123" v="757" actId="26606"/>
          <ac:spMkLst>
            <pc:docMk/>
            <pc:sldMk cId="109701214" sldId="273"/>
            <ac:spMk id="8" creationId="{E559D998-AB6C-46E1-B394-118E9A1E2D62}"/>
          </ac:spMkLst>
        </pc:spChg>
        <pc:spChg chg="add del">
          <ac:chgData name="David Williamson" userId="a73da8032f1697b1" providerId="LiveId" clId="{C13329E9-AEE2-44DC-8C31-F556DE7912F3}" dt="2023-05-20T22:04:41.154" v="765" actId="26606"/>
          <ac:spMkLst>
            <pc:docMk/>
            <pc:sldMk cId="109701214" sldId="273"/>
            <ac:spMk id="9" creationId="{A8D57A06-A426-446D-B02C-A2DC6B62E45E}"/>
          </ac:spMkLst>
        </pc:spChg>
        <pc:spChg chg="add del">
          <ac:chgData name="David Williamson" userId="a73da8032f1697b1" providerId="LiveId" clId="{C13329E9-AEE2-44DC-8C31-F556DE7912F3}" dt="2023-05-20T22:04:23.128" v="759" actId="26606"/>
          <ac:spMkLst>
            <pc:docMk/>
            <pc:sldMk cId="109701214" sldId="273"/>
            <ac:spMk id="10" creationId="{EBAB6C56-3D38-4923-996E-BD474BBB91E9}"/>
          </ac:spMkLst>
        </pc:spChg>
        <pc:spChg chg="add del">
          <ac:chgData name="David Williamson" userId="a73da8032f1697b1" providerId="LiveId" clId="{C13329E9-AEE2-44DC-8C31-F556DE7912F3}" dt="2023-05-20T22:04:23.128" v="759" actId="26606"/>
          <ac:spMkLst>
            <pc:docMk/>
            <pc:sldMk cId="109701214" sldId="273"/>
            <ac:spMk id="11" creationId="{ED55A19D-297C-4231-AD1F-08EF9B4AA8F4}"/>
          </ac:spMkLst>
        </pc:spChg>
        <pc:spChg chg="add del">
          <ac:chgData name="David Williamson" userId="a73da8032f1697b1" providerId="LiveId" clId="{C13329E9-AEE2-44DC-8C31-F556DE7912F3}" dt="2023-05-20T22:04:23.128" v="759" actId="26606"/>
          <ac:spMkLst>
            <pc:docMk/>
            <pc:sldMk cId="109701214" sldId="273"/>
            <ac:spMk id="12" creationId="{20CD21DB-082D-417D-A5AB-FC838AF9D944}"/>
          </ac:spMkLst>
        </pc:spChg>
        <pc:spChg chg="add">
          <ac:chgData name="David Williamson" userId="a73da8032f1697b1" providerId="LiveId" clId="{C13329E9-AEE2-44DC-8C31-F556DE7912F3}" dt="2023-05-20T22:04:41.169" v="766" actId="26606"/>
          <ac:spMkLst>
            <pc:docMk/>
            <pc:sldMk cId="109701214" sldId="273"/>
            <ac:spMk id="13" creationId="{9C6777B5-64F4-4200-B099-34168B69FE53}"/>
          </ac:spMkLst>
        </pc:spChg>
        <pc:spChg chg="add del">
          <ac:chgData name="David Williamson" userId="a73da8032f1697b1" providerId="LiveId" clId="{C13329E9-AEE2-44DC-8C31-F556DE7912F3}" dt="2023-05-20T22:04:34.148" v="761" actId="26606"/>
          <ac:spMkLst>
            <pc:docMk/>
            <pc:sldMk cId="109701214" sldId="273"/>
            <ac:spMk id="14" creationId="{E5093ECC-8BEB-4546-A80D-0B48876623DE}"/>
          </ac:spMkLst>
        </pc:spChg>
        <pc:spChg chg="add del">
          <ac:chgData name="David Williamson" userId="a73da8032f1697b1" providerId="LiveId" clId="{C13329E9-AEE2-44DC-8C31-F556DE7912F3}" dt="2023-05-20T22:04:37.052" v="763" actId="26606"/>
          <ac:spMkLst>
            <pc:docMk/>
            <pc:sldMk cId="109701214" sldId="273"/>
            <ac:spMk id="16" creationId="{C3896A03-3945-419A-B66B-4EE266EDD152}"/>
          </ac:spMkLst>
        </pc:spChg>
        <pc:grpChg chg="add">
          <ac:chgData name="David Williamson" userId="a73da8032f1697b1" providerId="LiveId" clId="{C13329E9-AEE2-44DC-8C31-F556DE7912F3}" dt="2023-05-20T22:04:41.169" v="766" actId="26606"/>
          <ac:grpSpMkLst>
            <pc:docMk/>
            <pc:sldMk cId="109701214" sldId="273"/>
            <ac:grpSpMk id="15" creationId="{4252769E-B9F0-4068-A645-5BBEF16E9C28}"/>
          </ac:grpSpMkLst>
        </pc:grpChg>
        <pc:picChg chg="add mod">
          <ac:chgData name="David Williamson" userId="a73da8032f1697b1" providerId="LiveId" clId="{C13329E9-AEE2-44DC-8C31-F556DE7912F3}" dt="2023-05-20T22:04:41.169" v="766" actId="26606"/>
          <ac:picMkLst>
            <pc:docMk/>
            <pc:sldMk cId="109701214" sldId="273"/>
            <ac:picMk id="3" creationId="{05DC9FF9-52F3-750A-59FF-B5F4E18084F0}"/>
          </ac:picMkLst>
        </pc:picChg>
      </pc:sldChg>
      <pc:sldChg chg="addSp modSp new mod setBg">
        <pc:chgData name="David Williamson" userId="a73da8032f1697b1" providerId="LiveId" clId="{C13329E9-AEE2-44DC-8C31-F556DE7912F3}" dt="2023-05-20T22:09:07.680" v="779" actId="26606"/>
        <pc:sldMkLst>
          <pc:docMk/>
          <pc:sldMk cId="1101196057" sldId="274"/>
        </pc:sldMkLst>
        <pc:spChg chg="add">
          <ac:chgData name="David Williamson" userId="a73da8032f1697b1" providerId="LiveId" clId="{C13329E9-AEE2-44DC-8C31-F556DE7912F3}" dt="2023-05-20T22:09:07.680" v="779" actId="26606"/>
          <ac:spMkLst>
            <pc:docMk/>
            <pc:sldMk cId="1101196057" sldId="274"/>
            <ac:spMk id="8" creationId="{AB8C311F-7253-4AED-9701-7FC0708C41C7}"/>
          </ac:spMkLst>
        </pc:spChg>
        <pc:spChg chg="add">
          <ac:chgData name="David Williamson" userId="a73da8032f1697b1" providerId="LiveId" clId="{C13329E9-AEE2-44DC-8C31-F556DE7912F3}" dt="2023-05-20T22:09:07.680" v="779" actId="26606"/>
          <ac:spMkLst>
            <pc:docMk/>
            <pc:sldMk cId="1101196057" sldId="274"/>
            <ac:spMk id="10" creationId="{E2384209-CB15-4CDF-9D31-C44FD9A3F20D}"/>
          </ac:spMkLst>
        </pc:spChg>
        <pc:spChg chg="add">
          <ac:chgData name="David Williamson" userId="a73da8032f1697b1" providerId="LiveId" clId="{C13329E9-AEE2-44DC-8C31-F556DE7912F3}" dt="2023-05-20T22:09:07.680" v="779" actId="26606"/>
          <ac:spMkLst>
            <pc:docMk/>
            <pc:sldMk cId="1101196057" sldId="274"/>
            <ac:spMk id="12" creationId="{2633B3B5-CC90-43F0-8714-D31D1F3F0209}"/>
          </ac:spMkLst>
        </pc:spChg>
        <pc:spChg chg="add">
          <ac:chgData name="David Williamson" userId="a73da8032f1697b1" providerId="LiveId" clId="{C13329E9-AEE2-44DC-8C31-F556DE7912F3}" dt="2023-05-20T22:09:07.680" v="779" actId="26606"/>
          <ac:spMkLst>
            <pc:docMk/>
            <pc:sldMk cId="1101196057" sldId="274"/>
            <ac:spMk id="14" creationId="{A8D57A06-A426-446D-B02C-A2DC6B62E45E}"/>
          </ac:spMkLst>
        </pc:spChg>
        <pc:picChg chg="add mod">
          <ac:chgData name="David Williamson" userId="a73da8032f1697b1" providerId="LiveId" clId="{C13329E9-AEE2-44DC-8C31-F556DE7912F3}" dt="2023-05-20T22:09:07.680" v="779" actId="26606"/>
          <ac:picMkLst>
            <pc:docMk/>
            <pc:sldMk cId="1101196057" sldId="274"/>
            <ac:picMk id="3" creationId="{3854CDEE-651B-C91E-E993-83900BF6977D}"/>
          </ac:picMkLst>
        </pc:picChg>
      </pc:sldChg>
      <pc:sldChg chg="addSp modSp add del mod">
        <pc:chgData name="David Williamson" userId="a73da8032f1697b1" providerId="LiveId" clId="{C13329E9-AEE2-44DC-8C31-F556DE7912F3}" dt="2023-05-20T22:14:22.564" v="1096" actId="2696"/>
        <pc:sldMkLst>
          <pc:docMk/>
          <pc:sldMk cId="608074945" sldId="275"/>
        </pc:sldMkLst>
        <pc:spChg chg="add mod">
          <ac:chgData name="David Williamson" userId="a73da8032f1697b1" providerId="LiveId" clId="{C13329E9-AEE2-44DC-8C31-F556DE7912F3}" dt="2023-05-20T22:14:09.795" v="1095" actId="1076"/>
          <ac:spMkLst>
            <pc:docMk/>
            <pc:sldMk cId="608074945" sldId="275"/>
            <ac:spMk id="5" creationId="{D02A615D-DE14-09B0-52C5-21416368488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DBB6F-73A3-2BF2-E894-44DAF9F92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3129E2-41DD-542B-274F-F41BF9AB98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907F6-9CBD-239D-8E79-E0B2B1201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A155-E27A-448F-A86A-2115092DBCBA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38649-2B91-661D-5C2D-AC9C89A80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19CBB-FFD4-C4A6-B3D2-E1592A66F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CCD-6415-468B-8410-0FB36F010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95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6C900-A8D2-DA7C-25AC-294B673F2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727F76-62A4-7C9A-8984-6B53C393A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8DC73-750B-52B5-86BF-5BF6281D8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A155-E27A-448F-A86A-2115092DBCBA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6F9B1-CEE5-AD9C-D385-FD263EDFA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77EC3-3DDD-70B5-2E25-2A25F927C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CCD-6415-468B-8410-0FB36F010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85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F3C7AB-C03C-4BB4-5F42-C030ED13A0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9DCFB8-98E4-6656-511E-DB1C3F29A6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FB34D-7EF0-71C1-C79A-9A56EFFF7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A155-E27A-448F-A86A-2115092DBCBA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481E6-AF5F-0BD1-7187-FFD889DC9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3C870-A1FF-56A0-DA38-FDD3FFBE3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CCD-6415-468B-8410-0FB36F010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86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9333C-9AAB-A1CA-4EC0-96D8EB64F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A1719-391F-D865-A04E-C3CA510A3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7E973-82E4-253B-2773-32E734465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A155-E27A-448F-A86A-2115092DBCBA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CB959-51C8-C8FD-13A9-D60907716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55C07-B7EF-4173-1F11-1323AA9F3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CCD-6415-468B-8410-0FB36F010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00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0A446-93BA-7950-FCB2-0409BBF04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0732C0-6CFA-8A0E-ADA8-9AC13DD7A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D333A-E34E-0146-040D-21D8FA58C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A155-E27A-448F-A86A-2115092DBCBA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E6EB8-5183-794D-9E6C-ADDE35FC6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AEEC7-53EC-1CB7-C800-80C3633E9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CCD-6415-468B-8410-0FB36F010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89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303ED-8C3E-114A-674E-276545DD5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3A39A-B5BC-CC6D-BCF3-64F29B441D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6F519A-8D62-D637-1991-44BF30999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6CE79-D3E6-F5F4-0D5E-4A3F91875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A155-E27A-448F-A86A-2115092DBCBA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23824D-9FAE-0BDF-0359-7CBCE8E8C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5846E-DC7B-D904-37EE-52077BEDA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CCD-6415-468B-8410-0FB36F010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22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0A8AB-034B-3D59-D104-72E4574A8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7E9A7-6B93-BBB7-0319-E477CC8E9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13139-6C96-DC5D-DE7F-ED1FF7CBB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9D58CB-D4BD-BAD0-4FDB-CF61FC8B22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D9594C-0B62-762B-0E07-60C2467DDC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EBC51F-2775-1FAA-AF4D-7977BDE42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A155-E27A-448F-A86A-2115092DBCBA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E8578D-CBCE-8A6C-661D-41A71B832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6C5A3A-8E57-DB6D-B4E7-93B636B4E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CCD-6415-468B-8410-0FB36F010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11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E8664-71CD-B579-DDD5-7DCD72FA2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122C7F-DC53-D819-3A98-9556FEB5E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A155-E27A-448F-A86A-2115092DBCBA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019E8A-F79A-B0A3-6138-B683228A0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C124E4-C310-F2FF-6A0C-5CC13CC3F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CCD-6415-468B-8410-0FB36F010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5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041518-3831-E665-4FAA-61401BB55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A155-E27A-448F-A86A-2115092DBCBA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0AF943-F6AD-347C-A5A9-D0B6517CB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ADF01-A292-C2FD-740C-AF33D633A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CCD-6415-468B-8410-0FB36F010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59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42941-A6D8-C2F3-AC96-F0F52F201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C3920-7FC7-CFBF-93D2-3E700274D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66E192-4034-64E7-F13E-CDDA7ABCA5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9E219-1BB7-1AFB-0336-DF14497B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A155-E27A-448F-A86A-2115092DBCBA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2E6964-F646-37E1-6699-B5DFC8B0C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E1C41F-98F8-23CA-D2E7-687BEA4F7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CCD-6415-468B-8410-0FB36F010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13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CBC2A-7A43-5319-382D-AB6ACB699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268D6F-DFDE-E944-7829-46B1D09AB9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442866-D9D2-F0C0-5346-8C427AF85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A7FA9-0979-6801-8ECF-7A5831D41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A155-E27A-448F-A86A-2115092DBCBA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C582B-6744-D16E-91AE-1D3EAB386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3E879E-B166-4AB3-98E4-4CFB80BCB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CCD-6415-468B-8410-0FB36F010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13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46AF30-7B79-57AF-E23B-7C0934915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27AA0-B06A-8222-BBBE-7C43987F8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777B6-2FD9-7E28-2E7E-0BF05BBFCE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4A155-E27A-448F-A86A-2115092DBCBA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482B0-B352-17D5-4EAB-325D369522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64533-A65D-D629-19EE-1720C31AF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43CCD-6415-468B-8410-0FB36F010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2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9C6777B5-64F4-4200-B099-34168B69F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nk background with yellow text&#10;&#10;Description automatically generated with low confidence">
            <a:extLst>
              <a:ext uri="{FF2B5EF4-FFF2-40B4-BE49-F238E27FC236}">
                <a16:creationId xmlns:a16="http://schemas.microsoft.com/office/drawing/2014/main" id="{05DC9FF9-52F3-750A-59FF-B5F4E18084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20" y="1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grpSp>
        <p:nvGrpSpPr>
          <p:cNvPr id="15" name="Group 9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17" name="Freeform: Shape 10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1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701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80496B-0330-B458-24BA-FBCC1DFFE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A4973A-6E40-BC77-6AC9-7FE8D2D1879B}"/>
              </a:ext>
            </a:extLst>
          </p:cNvPr>
          <p:cNvSpPr txBox="1"/>
          <p:nvPr/>
        </p:nvSpPr>
        <p:spPr>
          <a:xfrm>
            <a:off x="1145754" y="1696598"/>
            <a:ext cx="10058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5400" dirty="0">
                <a:solidFill>
                  <a:schemeClr val="bg1"/>
                </a:solidFill>
              </a:rPr>
              <a:t> God </a:t>
            </a:r>
            <a:r>
              <a:rPr lang="en-US" sz="5400" b="1" u="sng" dirty="0">
                <a:solidFill>
                  <a:schemeClr val="bg1"/>
                </a:solidFill>
              </a:rPr>
              <a:t>sanctifies</a:t>
            </a:r>
            <a:r>
              <a:rPr lang="en-US" sz="5400" dirty="0">
                <a:solidFill>
                  <a:schemeClr val="bg1"/>
                </a:solidFill>
              </a:rPr>
              <a:t> your soul (1-2)</a:t>
            </a:r>
          </a:p>
          <a:p>
            <a:pPr marL="342900" indent="-342900">
              <a:buAutoNum type="arabicPeriod"/>
            </a:pPr>
            <a:r>
              <a:rPr lang="en-US" sz="5400" dirty="0">
                <a:solidFill>
                  <a:schemeClr val="bg1"/>
                </a:solidFill>
              </a:rPr>
              <a:t> God </a:t>
            </a:r>
            <a:r>
              <a:rPr lang="en-US" sz="5400" b="1" u="sng" dirty="0">
                <a:solidFill>
                  <a:schemeClr val="bg1"/>
                </a:solidFill>
              </a:rPr>
              <a:t>supplies</a:t>
            </a:r>
            <a:r>
              <a:rPr lang="en-US" sz="5400" dirty="0">
                <a:solidFill>
                  <a:schemeClr val="bg1"/>
                </a:solidFill>
              </a:rPr>
              <a:t> your needs (3-4)</a:t>
            </a:r>
          </a:p>
          <a:p>
            <a:pPr marL="342900" indent="-342900">
              <a:buAutoNum type="arabicPeriod"/>
            </a:pPr>
            <a:r>
              <a:rPr lang="en-US" sz="5400" dirty="0">
                <a:solidFill>
                  <a:schemeClr val="bg1"/>
                </a:solidFill>
              </a:rPr>
              <a:t> God </a:t>
            </a:r>
            <a:r>
              <a:rPr lang="en-US" sz="5400" b="1" u="sng" dirty="0">
                <a:solidFill>
                  <a:schemeClr val="bg1"/>
                </a:solidFill>
              </a:rPr>
              <a:t>satisfies</a:t>
            </a:r>
            <a:r>
              <a:rPr lang="en-US" sz="5400" dirty="0">
                <a:solidFill>
                  <a:schemeClr val="bg1"/>
                </a:solidFill>
              </a:rPr>
              <a:t> your desires (5)</a:t>
            </a:r>
          </a:p>
          <a:p>
            <a:pPr marL="342900" indent="-342900">
              <a:buAutoNum type="arabicPeriod"/>
            </a:pPr>
            <a:r>
              <a:rPr lang="en-US" sz="5400" dirty="0">
                <a:solidFill>
                  <a:schemeClr val="bg1"/>
                </a:solidFill>
              </a:rPr>
              <a:t> God </a:t>
            </a:r>
            <a:r>
              <a:rPr lang="en-US" sz="5400" b="1" u="sng" dirty="0">
                <a:solidFill>
                  <a:schemeClr val="bg1"/>
                </a:solidFill>
              </a:rPr>
              <a:t>slows</a:t>
            </a:r>
            <a:r>
              <a:rPr lang="en-US" sz="5400" dirty="0">
                <a:solidFill>
                  <a:schemeClr val="bg1"/>
                </a:solidFill>
              </a:rPr>
              <a:t> His wrath (8-10)</a:t>
            </a:r>
          </a:p>
          <a:p>
            <a:pPr marL="342900" indent="-342900">
              <a:buAutoNum type="arabicPeriod"/>
            </a:pPr>
            <a:r>
              <a:rPr lang="en-US" sz="5400" dirty="0">
                <a:solidFill>
                  <a:srgbClr val="FFFF00"/>
                </a:solidFill>
              </a:rPr>
              <a:t> God </a:t>
            </a:r>
            <a:r>
              <a:rPr lang="en-US" sz="5400" b="1" u="sng" dirty="0">
                <a:solidFill>
                  <a:srgbClr val="FFFF00"/>
                </a:solidFill>
              </a:rPr>
              <a:t>settles</a:t>
            </a:r>
            <a:r>
              <a:rPr lang="en-US" sz="5400" dirty="0">
                <a:solidFill>
                  <a:srgbClr val="FFFF00"/>
                </a:solidFill>
              </a:rPr>
              <a:t> your account (11-13)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960BD1-E1C7-58AA-5C85-9551FBAFA17B}"/>
              </a:ext>
            </a:extLst>
          </p:cNvPr>
          <p:cNvSpPr txBox="1"/>
          <p:nvPr/>
        </p:nvSpPr>
        <p:spPr>
          <a:xfrm>
            <a:off x="-289193" y="320848"/>
            <a:ext cx="60978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Blessed Benefit #5</a:t>
            </a:r>
          </a:p>
        </p:txBody>
      </p:sp>
    </p:spTree>
    <p:extLst>
      <p:ext uri="{BB962C8B-B14F-4D97-AF65-F5344CB8AC3E}">
        <p14:creationId xmlns:p14="http://schemas.microsoft.com/office/powerpoint/2010/main" val="3226854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4896AFB0-30F4-CE5D-652E-F0EDD0A1CE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45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up of wine and bread&#10;&#10;Description automatically generated with low confidence">
            <a:extLst>
              <a:ext uri="{FF2B5EF4-FFF2-40B4-BE49-F238E27FC236}">
                <a16:creationId xmlns:a16="http://schemas.microsoft.com/office/drawing/2014/main" id="{3854CDEE-651B-C91E-E993-83900BF697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" b="16178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96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8F6F17-952B-5C92-7596-C0D5C42A2652}"/>
              </a:ext>
            </a:extLst>
          </p:cNvPr>
          <p:cNvSpPr txBox="1"/>
          <p:nvPr/>
        </p:nvSpPr>
        <p:spPr>
          <a:xfrm>
            <a:off x="640080" y="5576887"/>
            <a:ext cx="10911840" cy="1128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Main Idea – </a:t>
            </a:r>
            <a:r>
              <a:rPr lang="en-US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God offers 2</a:t>
            </a:r>
            <a:r>
              <a:rPr lang="en-US" sz="54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nd</a:t>
            </a:r>
            <a:r>
              <a:rPr lang="en-US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chances.</a:t>
            </a:r>
          </a:p>
        </p:txBody>
      </p:sp>
      <p:pic>
        <p:nvPicPr>
          <p:cNvPr id="3" name="Picture 2" descr="A tree growing from a tree stump&#10;&#10;Description automatically generated with medium confidence">
            <a:extLst>
              <a:ext uri="{FF2B5EF4-FFF2-40B4-BE49-F238E27FC236}">
                <a16:creationId xmlns:a16="http://schemas.microsoft.com/office/drawing/2014/main" id="{A7231E22-98DC-6AE4-9A26-9693DADD1B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44" r="1" b="13752"/>
          <a:stretch/>
        </p:blipFill>
        <p:spPr>
          <a:xfrm>
            <a:off x="0" y="0"/>
            <a:ext cx="12192000" cy="5404240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179137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8DBE7B-C6CD-6055-746E-84274B0FD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A420E0-BD87-FA87-AA3A-D2B822E4A780}"/>
              </a:ext>
            </a:extLst>
          </p:cNvPr>
          <p:cNvSpPr/>
          <p:nvPr/>
        </p:nvSpPr>
        <p:spPr>
          <a:xfrm>
            <a:off x="1472469" y="3536415"/>
            <a:ext cx="120463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F8B572D-6223-DBF6-AC85-8299751C1E0F}"/>
              </a:ext>
            </a:extLst>
          </p:cNvPr>
          <p:cNvSpPr/>
          <p:nvPr/>
        </p:nvSpPr>
        <p:spPr>
          <a:xfrm>
            <a:off x="1650590" y="3708653"/>
            <a:ext cx="848388" cy="7635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5355EC-62FB-B453-8788-D2B2A98C31E8}"/>
              </a:ext>
            </a:extLst>
          </p:cNvPr>
          <p:cNvSpPr txBox="1"/>
          <p:nvPr/>
        </p:nvSpPr>
        <p:spPr>
          <a:xfrm>
            <a:off x="341522" y="6015210"/>
            <a:ext cx="6081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David lived from 1040 BC - 970 BC</a:t>
            </a:r>
          </a:p>
        </p:txBody>
      </p:sp>
    </p:spTree>
    <p:extLst>
      <p:ext uri="{BB962C8B-B14F-4D97-AF65-F5344CB8AC3E}">
        <p14:creationId xmlns:p14="http://schemas.microsoft.com/office/powerpoint/2010/main" val="3336689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80496B-0330-B458-24BA-FBCC1DFFE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7DF3AB5-06CC-7894-0AE6-09EABF280B49}"/>
              </a:ext>
            </a:extLst>
          </p:cNvPr>
          <p:cNvSpPr/>
          <p:nvPr/>
        </p:nvSpPr>
        <p:spPr>
          <a:xfrm>
            <a:off x="165252" y="1233890"/>
            <a:ext cx="11567711" cy="144655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en-US" sz="8800" b="1" u="sng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Benefits of Belief</a:t>
            </a:r>
            <a:r>
              <a:rPr lang="en-US" sz="88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375A65-81EC-74AB-B81F-7657E23B5501}"/>
              </a:ext>
            </a:extLst>
          </p:cNvPr>
          <p:cNvSpPr txBox="1"/>
          <p:nvPr/>
        </p:nvSpPr>
        <p:spPr>
          <a:xfrm>
            <a:off x="2101467" y="2921168"/>
            <a:ext cx="79890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According to Psalm 103</a:t>
            </a:r>
          </a:p>
          <a:p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vv. 1-5, 8-13</a:t>
            </a:r>
          </a:p>
        </p:txBody>
      </p:sp>
    </p:spTree>
    <p:extLst>
      <p:ext uri="{BB962C8B-B14F-4D97-AF65-F5344CB8AC3E}">
        <p14:creationId xmlns:p14="http://schemas.microsoft.com/office/powerpoint/2010/main" val="3206081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80496B-0330-B458-24BA-FBCC1DFFE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A4973A-6E40-BC77-6AC9-7FE8D2D1879B}"/>
              </a:ext>
            </a:extLst>
          </p:cNvPr>
          <p:cNvSpPr txBox="1"/>
          <p:nvPr/>
        </p:nvSpPr>
        <p:spPr>
          <a:xfrm>
            <a:off x="1145754" y="1696598"/>
            <a:ext cx="1005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00"/>
                </a:solidFill>
              </a:rPr>
              <a:t>1.  God </a:t>
            </a:r>
            <a:r>
              <a:rPr lang="en-US" sz="5400" b="1" u="sng" dirty="0">
                <a:solidFill>
                  <a:srgbClr val="FFFF00"/>
                </a:solidFill>
              </a:rPr>
              <a:t>sanctifies</a:t>
            </a:r>
            <a:r>
              <a:rPr lang="en-US" sz="5400" dirty="0">
                <a:solidFill>
                  <a:srgbClr val="FFFF00"/>
                </a:solidFill>
              </a:rPr>
              <a:t> your soul (1-2)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27EA48-3F06-39C7-9CD5-0516F92FB15E}"/>
              </a:ext>
            </a:extLst>
          </p:cNvPr>
          <p:cNvSpPr/>
          <p:nvPr/>
        </p:nvSpPr>
        <p:spPr>
          <a:xfrm>
            <a:off x="181310" y="386634"/>
            <a:ext cx="5351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Blessed Benefit #1</a:t>
            </a:r>
          </a:p>
        </p:txBody>
      </p:sp>
    </p:spTree>
    <p:extLst>
      <p:ext uri="{BB962C8B-B14F-4D97-AF65-F5344CB8AC3E}">
        <p14:creationId xmlns:p14="http://schemas.microsoft.com/office/powerpoint/2010/main" val="1685697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80496B-0330-B458-24BA-FBCC1DFFE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A4973A-6E40-BC77-6AC9-7FE8D2D1879B}"/>
              </a:ext>
            </a:extLst>
          </p:cNvPr>
          <p:cNvSpPr txBox="1"/>
          <p:nvPr/>
        </p:nvSpPr>
        <p:spPr>
          <a:xfrm>
            <a:off x="1145754" y="1696598"/>
            <a:ext cx="1005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5400" dirty="0">
                <a:solidFill>
                  <a:schemeClr val="bg1"/>
                </a:solidFill>
              </a:rPr>
              <a:t> God </a:t>
            </a:r>
            <a:r>
              <a:rPr lang="en-US" sz="5400" b="1" u="sng" dirty="0">
                <a:solidFill>
                  <a:schemeClr val="bg1"/>
                </a:solidFill>
              </a:rPr>
              <a:t>sanctifies</a:t>
            </a:r>
            <a:r>
              <a:rPr lang="en-US" sz="5400" dirty="0">
                <a:solidFill>
                  <a:schemeClr val="bg1"/>
                </a:solidFill>
              </a:rPr>
              <a:t> your soul (1-2)</a:t>
            </a:r>
          </a:p>
          <a:p>
            <a:pPr marL="342900" indent="-342900">
              <a:buAutoNum type="arabicPeriod"/>
            </a:pPr>
            <a:r>
              <a:rPr lang="en-US" sz="5400" dirty="0">
                <a:solidFill>
                  <a:srgbClr val="FFFF00"/>
                </a:solidFill>
              </a:rPr>
              <a:t> God </a:t>
            </a:r>
            <a:r>
              <a:rPr lang="en-US" sz="5400" b="1" u="sng" dirty="0">
                <a:solidFill>
                  <a:srgbClr val="FFFF00"/>
                </a:solidFill>
              </a:rPr>
              <a:t>supplies</a:t>
            </a:r>
            <a:r>
              <a:rPr lang="en-US" sz="5400" dirty="0">
                <a:solidFill>
                  <a:srgbClr val="FFFF00"/>
                </a:solidFill>
              </a:rPr>
              <a:t> your needs (3-4)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CFD2E1-C99C-ABE6-4982-B5C89C5834F6}"/>
              </a:ext>
            </a:extLst>
          </p:cNvPr>
          <p:cNvSpPr txBox="1"/>
          <p:nvPr/>
        </p:nvSpPr>
        <p:spPr>
          <a:xfrm>
            <a:off x="-407626" y="386634"/>
            <a:ext cx="64008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Blessed Benefit #2</a:t>
            </a:r>
          </a:p>
        </p:txBody>
      </p:sp>
    </p:spTree>
    <p:extLst>
      <p:ext uri="{BB962C8B-B14F-4D97-AF65-F5344CB8AC3E}">
        <p14:creationId xmlns:p14="http://schemas.microsoft.com/office/powerpoint/2010/main" val="3247317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038341-B63E-4F2F-60BC-9662DD080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31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80496B-0330-B458-24BA-FBCC1DFFE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A4973A-6E40-BC77-6AC9-7FE8D2D1879B}"/>
              </a:ext>
            </a:extLst>
          </p:cNvPr>
          <p:cNvSpPr txBox="1"/>
          <p:nvPr/>
        </p:nvSpPr>
        <p:spPr>
          <a:xfrm>
            <a:off x="1145754" y="1696598"/>
            <a:ext cx="10058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5400" dirty="0">
                <a:solidFill>
                  <a:schemeClr val="bg1"/>
                </a:solidFill>
              </a:rPr>
              <a:t> God </a:t>
            </a:r>
            <a:r>
              <a:rPr lang="en-US" sz="5400" b="1" u="sng" dirty="0">
                <a:solidFill>
                  <a:schemeClr val="bg1"/>
                </a:solidFill>
              </a:rPr>
              <a:t>sanctifies</a:t>
            </a:r>
            <a:r>
              <a:rPr lang="en-US" sz="5400" dirty="0">
                <a:solidFill>
                  <a:schemeClr val="bg1"/>
                </a:solidFill>
              </a:rPr>
              <a:t> your soul (1-2)</a:t>
            </a:r>
          </a:p>
          <a:p>
            <a:pPr marL="342900" indent="-342900">
              <a:buAutoNum type="arabicPeriod"/>
            </a:pPr>
            <a:r>
              <a:rPr lang="en-US" sz="5400" dirty="0">
                <a:solidFill>
                  <a:schemeClr val="bg1"/>
                </a:solidFill>
              </a:rPr>
              <a:t> God </a:t>
            </a:r>
            <a:r>
              <a:rPr lang="en-US" sz="5400" b="1" u="sng" dirty="0">
                <a:solidFill>
                  <a:schemeClr val="bg1"/>
                </a:solidFill>
              </a:rPr>
              <a:t>supplies</a:t>
            </a:r>
            <a:r>
              <a:rPr lang="en-US" sz="5400" dirty="0">
                <a:solidFill>
                  <a:schemeClr val="bg1"/>
                </a:solidFill>
              </a:rPr>
              <a:t> your needs (3-4)</a:t>
            </a:r>
          </a:p>
          <a:p>
            <a:pPr marL="342900" indent="-342900">
              <a:buAutoNum type="arabicPeriod"/>
            </a:pPr>
            <a:r>
              <a:rPr lang="en-US" sz="5400" dirty="0">
                <a:solidFill>
                  <a:srgbClr val="FFFF00"/>
                </a:solidFill>
              </a:rPr>
              <a:t> God </a:t>
            </a:r>
            <a:r>
              <a:rPr lang="en-US" sz="5400" b="1" u="sng" dirty="0">
                <a:solidFill>
                  <a:srgbClr val="FFFF00"/>
                </a:solidFill>
              </a:rPr>
              <a:t>satisfies</a:t>
            </a:r>
            <a:r>
              <a:rPr lang="en-US" sz="5400" dirty="0">
                <a:solidFill>
                  <a:srgbClr val="FFFF00"/>
                </a:solidFill>
              </a:rPr>
              <a:t> your desires (5)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764A8C-B554-4886-8759-7C2F5C2F5176}"/>
              </a:ext>
            </a:extLst>
          </p:cNvPr>
          <p:cNvSpPr txBox="1"/>
          <p:nvPr/>
        </p:nvSpPr>
        <p:spPr>
          <a:xfrm>
            <a:off x="-305717" y="386634"/>
            <a:ext cx="61749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Blessed Benefit #3</a:t>
            </a:r>
          </a:p>
        </p:txBody>
      </p:sp>
    </p:spTree>
    <p:extLst>
      <p:ext uri="{BB962C8B-B14F-4D97-AF65-F5344CB8AC3E}">
        <p14:creationId xmlns:p14="http://schemas.microsoft.com/office/powerpoint/2010/main" val="4114110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80496B-0330-B458-24BA-FBCC1DFFE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A4973A-6E40-BC77-6AC9-7FE8D2D1879B}"/>
              </a:ext>
            </a:extLst>
          </p:cNvPr>
          <p:cNvSpPr txBox="1"/>
          <p:nvPr/>
        </p:nvSpPr>
        <p:spPr>
          <a:xfrm>
            <a:off x="1145754" y="1696598"/>
            <a:ext cx="10058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5400" dirty="0">
                <a:solidFill>
                  <a:schemeClr val="bg1"/>
                </a:solidFill>
              </a:rPr>
              <a:t> God </a:t>
            </a:r>
            <a:r>
              <a:rPr lang="en-US" sz="5400" b="1" u="sng" dirty="0">
                <a:solidFill>
                  <a:schemeClr val="bg1"/>
                </a:solidFill>
              </a:rPr>
              <a:t>sanctifies</a:t>
            </a:r>
            <a:r>
              <a:rPr lang="en-US" sz="5400" dirty="0">
                <a:solidFill>
                  <a:schemeClr val="bg1"/>
                </a:solidFill>
              </a:rPr>
              <a:t> your soul (1-2)</a:t>
            </a:r>
          </a:p>
          <a:p>
            <a:pPr marL="342900" indent="-342900">
              <a:buAutoNum type="arabicPeriod"/>
            </a:pPr>
            <a:r>
              <a:rPr lang="en-US" sz="5400" dirty="0">
                <a:solidFill>
                  <a:schemeClr val="bg1"/>
                </a:solidFill>
              </a:rPr>
              <a:t> God </a:t>
            </a:r>
            <a:r>
              <a:rPr lang="en-US" sz="5400" b="1" u="sng" dirty="0">
                <a:solidFill>
                  <a:schemeClr val="bg1"/>
                </a:solidFill>
              </a:rPr>
              <a:t>supplies</a:t>
            </a:r>
            <a:r>
              <a:rPr lang="en-US" sz="5400" dirty="0">
                <a:solidFill>
                  <a:schemeClr val="bg1"/>
                </a:solidFill>
              </a:rPr>
              <a:t> your needs (3-4)</a:t>
            </a:r>
          </a:p>
          <a:p>
            <a:pPr marL="342900" indent="-342900">
              <a:buAutoNum type="arabicPeriod"/>
            </a:pPr>
            <a:r>
              <a:rPr lang="en-US" sz="5400" dirty="0">
                <a:solidFill>
                  <a:schemeClr val="bg1"/>
                </a:solidFill>
              </a:rPr>
              <a:t> God </a:t>
            </a:r>
            <a:r>
              <a:rPr lang="en-US" sz="5400" b="1" u="sng" dirty="0">
                <a:solidFill>
                  <a:schemeClr val="bg1"/>
                </a:solidFill>
              </a:rPr>
              <a:t>satisfies</a:t>
            </a:r>
            <a:r>
              <a:rPr lang="en-US" sz="5400" dirty="0">
                <a:solidFill>
                  <a:schemeClr val="bg1"/>
                </a:solidFill>
              </a:rPr>
              <a:t> your desires (5)</a:t>
            </a:r>
          </a:p>
          <a:p>
            <a:pPr marL="342900" indent="-342900">
              <a:buAutoNum type="arabicPeriod"/>
            </a:pPr>
            <a:r>
              <a:rPr lang="en-US" sz="5400" dirty="0">
                <a:solidFill>
                  <a:srgbClr val="FFFF00"/>
                </a:solidFill>
              </a:rPr>
              <a:t> God </a:t>
            </a:r>
            <a:r>
              <a:rPr lang="en-US" sz="5400" b="1" u="sng" dirty="0">
                <a:solidFill>
                  <a:srgbClr val="FFFF00"/>
                </a:solidFill>
              </a:rPr>
              <a:t>slows</a:t>
            </a:r>
            <a:r>
              <a:rPr lang="en-US" sz="5400" dirty="0">
                <a:solidFill>
                  <a:srgbClr val="FFFF00"/>
                </a:solidFill>
              </a:rPr>
              <a:t> His wrath (8-10)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12C8F0-FB64-3A0B-4068-5DE69FBC58F3}"/>
              </a:ext>
            </a:extLst>
          </p:cNvPr>
          <p:cNvSpPr txBox="1"/>
          <p:nvPr/>
        </p:nvSpPr>
        <p:spPr>
          <a:xfrm>
            <a:off x="-316735" y="386634"/>
            <a:ext cx="61749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Blessed Benefit #4</a:t>
            </a:r>
          </a:p>
        </p:txBody>
      </p:sp>
    </p:spTree>
    <p:extLst>
      <p:ext uri="{BB962C8B-B14F-4D97-AF65-F5344CB8AC3E}">
        <p14:creationId xmlns:p14="http://schemas.microsoft.com/office/powerpoint/2010/main" val="2882519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174</Words>
  <Application>Microsoft Office PowerPoint</Application>
  <PresentationFormat>Widescreen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Williamson</dc:creator>
  <cp:lastModifiedBy>David Williamson</cp:lastModifiedBy>
  <cp:revision>1</cp:revision>
  <dcterms:created xsi:type="dcterms:W3CDTF">2023-05-15T19:35:01Z</dcterms:created>
  <dcterms:modified xsi:type="dcterms:W3CDTF">2023-05-20T22:20:28Z</dcterms:modified>
</cp:coreProperties>
</file>