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1" r:id="rId3"/>
    <p:sldId id="257" r:id="rId4"/>
    <p:sldId id="260" r:id="rId5"/>
    <p:sldId id="261" r:id="rId6"/>
    <p:sldId id="262" r:id="rId7"/>
    <p:sldId id="272" r:id="rId8"/>
    <p:sldId id="263" r:id="rId9"/>
    <p:sldId id="264" r:id="rId10"/>
    <p:sldId id="268" r:id="rId11"/>
    <p:sldId id="258" r:id="rId12"/>
    <p:sldId id="265" r:id="rId13"/>
    <p:sldId id="267" r:id="rId14"/>
    <p:sldId id="269" r:id="rId15"/>
    <p:sldId id="259" r:id="rId16"/>
    <p:sldId id="266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BB564-2CA8-41B8-8FD7-8B0A5899FDEA}" v="8" dt="2023-05-12T22:21:59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ED3BB564-2CA8-41B8-8FD7-8B0A5899FDEA}"/>
    <pc:docChg chg="undo custSel modSld">
      <pc:chgData name="David Williamson" userId="a73da8032f1697b1" providerId="LiveId" clId="{ED3BB564-2CA8-41B8-8FD7-8B0A5899FDEA}" dt="2023-05-12T22:25:30.770" v="660" actId="1076"/>
      <pc:docMkLst>
        <pc:docMk/>
      </pc:docMkLst>
      <pc:sldChg chg="addSp delSp modSp mod">
        <pc:chgData name="David Williamson" userId="a73da8032f1697b1" providerId="LiveId" clId="{ED3BB564-2CA8-41B8-8FD7-8B0A5899FDEA}" dt="2023-05-12T22:25:30.770" v="660" actId="1076"/>
        <pc:sldMkLst>
          <pc:docMk/>
          <pc:sldMk cId="1276271733" sldId="272"/>
        </pc:sldMkLst>
        <pc:spChg chg="add mod">
          <ac:chgData name="David Williamson" userId="a73da8032f1697b1" providerId="LiveId" clId="{ED3BB564-2CA8-41B8-8FD7-8B0A5899FDEA}" dt="2023-05-12T22:23:11.979" v="645" actId="114"/>
          <ac:spMkLst>
            <pc:docMk/>
            <pc:sldMk cId="1276271733" sldId="272"/>
            <ac:spMk id="6" creationId="{B0B46DD6-4E2C-8025-BCCA-AFF051DBE039}"/>
          </ac:spMkLst>
        </pc:spChg>
        <pc:spChg chg="add del mod">
          <ac:chgData name="David Williamson" userId="a73da8032f1697b1" providerId="LiveId" clId="{ED3BB564-2CA8-41B8-8FD7-8B0A5899FDEA}" dt="2023-05-12T22:11:58.017" v="385" actId="478"/>
          <ac:spMkLst>
            <pc:docMk/>
            <pc:sldMk cId="1276271733" sldId="272"/>
            <ac:spMk id="9" creationId="{588B09B0-E193-1C74-BA24-17BACFC9A7C9}"/>
          </ac:spMkLst>
        </pc:spChg>
        <pc:spChg chg="add del mod">
          <ac:chgData name="David Williamson" userId="a73da8032f1697b1" providerId="LiveId" clId="{ED3BB564-2CA8-41B8-8FD7-8B0A5899FDEA}" dt="2023-05-12T22:11:55.357" v="384" actId="478"/>
          <ac:spMkLst>
            <pc:docMk/>
            <pc:sldMk cId="1276271733" sldId="272"/>
            <ac:spMk id="10" creationId="{B5D97E81-42C9-BF61-E777-8137B0B767CF}"/>
          </ac:spMkLst>
        </pc:spChg>
        <pc:spChg chg="add mod">
          <ac:chgData name="David Williamson" userId="a73da8032f1697b1" providerId="LiveId" clId="{ED3BB564-2CA8-41B8-8FD7-8B0A5899FDEA}" dt="2023-05-12T22:25:20.601" v="659" actId="1076"/>
          <ac:spMkLst>
            <pc:docMk/>
            <pc:sldMk cId="1276271733" sldId="272"/>
            <ac:spMk id="11" creationId="{0BC84EBA-BC8C-8070-F56F-F4E2A4B73BEA}"/>
          </ac:spMkLst>
        </pc:spChg>
        <pc:spChg chg="add mod">
          <ac:chgData name="David Williamson" userId="a73da8032f1697b1" providerId="LiveId" clId="{ED3BB564-2CA8-41B8-8FD7-8B0A5899FDEA}" dt="2023-05-12T22:23:26.396" v="647" actId="1076"/>
          <ac:spMkLst>
            <pc:docMk/>
            <pc:sldMk cId="1276271733" sldId="272"/>
            <ac:spMk id="12" creationId="{8206DB92-7D7C-CB11-1C13-AFC446432538}"/>
          </ac:spMkLst>
        </pc:spChg>
        <pc:picChg chg="mod">
          <ac:chgData name="David Williamson" userId="a73da8032f1697b1" providerId="LiveId" clId="{ED3BB564-2CA8-41B8-8FD7-8B0A5899FDEA}" dt="2023-05-12T22:19:14.719" v="560" actId="1076"/>
          <ac:picMkLst>
            <pc:docMk/>
            <pc:sldMk cId="1276271733" sldId="272"/>
            <ac:picMk id="3" creationId="{819E35B1-013D-ED06-0670-ACED0498AE0B}"/>
          </ac:picMkLst>
        </pc:picChg>
        <pc:picChg chg="mod">
          <ac:chgData name="David Williamson" userId="a73da8032f1697b1" providerId="LiveId" clId="{ED3BB564-2CA8-41B8-8FD7-8B0A5899FDEA}" dt="2023-05-12T22:25:30.770" v="660" actId="1076"/>
          <ac:picMkLst>
            <pc:docMk/>
            <pc:sldMk cId="1276271733" sldId="272"/>
            <ac:picMk id="5" creationId="{8AAA40C4-2769-929D-5E68-9D3521C8D002}"/>
          </ac:picMkLst>
        </pc:picChg>
        <pc:cxnChg chg="add del">
          <ac:chgData name="David Williamson" userId="a73da8032f1697b1" providerId="LiveId" clId="{ED3BB564-2CA8-41B8-8FD7-8B0A5899FDEA}" dt="2023-05-12T21:52:42.536" v="29" actId="11529"/>
          <ac:cxnSpMkLst>
            <pc:docMk/>
            <pc:sldMk cId="1276271733" sldId="272"/>
            <ac:cxnSpMk id="8" creationId="{234E8DB3-AA84-3135-0F7A-1202ACEDA85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2BCB2-1A75-4E5A-A017-ECA5E8E7B4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76581C-449E-4D8E-94CB-C238A40363EB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gm:t>
    </dgm:pt>
    <dgm:pt modelId="{D0D0F002-603C-47DC-ACA8-E205E46E9EEF}" type="parTrans" cxnId="{FB8F300A-323F-418F-89E3-8EAEEFEFEC17}">
      <dgm:prSet/>
      <dgm:spPr/>
      <dgm:t>
        <a:bodyPr/>
        <a:lstStyle/>
        <a:p>
          <a:endParaRPr lang="en-US"/>
        </a:p>
      </dgm:t>
    </dgm:pt>
    <dgm:pt modelId="{86BD6E54-F816-4DDC-945E-F432586D73FF}" type="sibTrans" cxnId="{FB8F300A-323F-418F-89E3-8EAEEFEFEC17}">
      <dgm:prSet/>
      <dgm:spPr/>
      <dgm:t>
        <a:bodyPr/>
        <a:lstStyle/>
        <a:p>
          <a:endParaRPr lang="en-US"/>
        </a:p>
      </dgm:t>
    </dgm:pt>
    <dgm:pt modelId="{B76645AA-ACE5-4A0D-AF26-BC3B90E37E24}">
      <dgm:prSet/>
      <dgm:spPr/>
      <dgm:t>
        <a:bodyPr/>
        <a:lstStyle/>
        <a:p>
          <a:endParaRPr lang="en-US" dirty="0"/>
        </a:p>
      </dgm:t>
    </dgm:pt>
    <dgm:pt modelId="{9869A4BF-1B60-4F52-B79D-FED29F1FB39C}" type="parTrans" cxnId="{5F4CEEB4-F452-4A9D-A571-E136C59680BD}">
      <dgm:prSet/>
      <dgm:spPr/>
      <dgm:t>
        <a:bodyPr/>
        <a:lstStyle/>
        <a:p>
          <a:endParaRPr lang="en-US"/>
        </a:p>
      </dgm:t>
    </dgm:pt>
    <dgm:pt modelId="{DD15E37A-63B8-4ED0-AD9C-A9B99F6A8066}" type="sibTrans" cxnId="{5F4CEEB4-F452-4A9D-A571-E136C59680BD}">
      <dgm:prSet/>
      <dgm:spPr/>
      <dgm:t>
        <a:bodyPr/>
        <a:lstStyle/>
        <a:p>
          <a:endParaRPr lang="en-US"/>
        </a:p>
      </dgm:t>
    </dgm:pt>
    <dgm:pt modelId="{AEEA1A41-3B4F-4EB8-87C6-6B1D617D830E}">
      <dgm:prSet/>
      <dgm:spPr/>
      <dgm:t>
        <a:bodyPr/>
        <a:lstStyle/>
        <a:p>
          <a:endParaRPr lang="en-US" dirty="0"/>
        </a:p>
      </dgm:t>
    </dgm:pt>
    <dgm:pt modelId="{1978D4BE-30A1-46C2-BD30-81CC81BE97F5}" type="parTrans" cxnId="{113D16F2-5C09-4752-AB66-74C9E0ED6931}">
      <dgm:prSet/>
      <dgm:spPr/>
      <dgm:t>
        <a:bodyPr/>
        <a:lstStyle/>
        <a:p>
          <a:endParaRPr lang="en-US"/>
        </a:p>
      </dgm:t>
    </dgm:pt>
    <dgm:pt modelId="{E055762A-9ABE-49EA-A24F-3BED0B5DA4E1}" type="sibTrans" cxnId="{113D16F2-5C09-4752-AB66-74C9E0ED6931}">
      <dgm:prSet/>
      <dgm:spPr/>
      <dgm:t>
        <a:bodyPr/>
        <a:lstStyle/>
        <a:p>
          <a:endParaRPr lang="en-US"/>
        </a:p>
      </dgm:t>
    </dgm:pt>
    <dgm:pt modelId="{E6EA164F-6C73-4230-A2AF-C4FCA685C484}">
      <dgm:prSet/>
      <dgm:spPr/>
      <dgm:t>
        <a:bodyPr/>
        <a:lstStyle/>
        <a:p>
          <a:endParaRPr lang="en-US" dirty="0"/>
        </a:p>
      </dgm:t>
    </dgm:pt>
    <dgm:pt modelId="{EA72B5C1-CDE9-4959-8569-00B9BA4C5BB0}" type="parTrans" cxnId="{1C3578DD-B316-4DA6-A406-7F24B1ABF0AD}">
      <dgm:prSet/>
      <dgm:spPr/>
      <dgm:t>
        <a:bodyPr/>
        <a:lstStyle/>
        <a:p>
          <a:endParaRPr lang="en-US"/>
        </a:p>
      </dgm:t>
    </dgm:pt>
    <dgm:pt modelId="{3C70014E-41A6-40F3-A6B5-D34DC92A3113}" type="sibTrans" cxnId="{1C3578DD-B316-4DA6-A406-7F24B1ABF0AD}">
      <dgm:prSet/>
      <dgm:spPr/>
      <dgm:t>
        <a:bodyPr/>
        <a:lstStyle/>
        <a:p>
          <a:endParaRPr lang="en-US"/>
        </a:p>
      </dgm:t>
    </dgm:pt>
    <dgm:pt modelId="{F77CCE89-975A-416A-9673-3FDB1216F35B}">
      <dgm:prSet/>
      <dgm:spPr/>
      <dgm:t>
        <a:bodyPr/>
        <a:lstStyle/>
        <a:p>
          <a:endParaRPr lang="en-US" dirty="0"/>
        </a:p>
      </dgm:t>
    </dgm:pt>
    <dgm:pt modelId="{C1F2240B-09D9-4297-A646-1AA7A5A94950}" type="parTrans" cxnId="{E872D08E-5ACC-4D82-AEA1-3D60EBFBCDF2}">
      <dgm:prSet/>
      <dgm:spPr/>
      <dgm:t>
        <a:bodyPr/>
        <a:lstStyle/>
        <a:p>
          <a:endParaRPr lang="en-US"/>
        </a:p>
      </dgm:t>
    </dgm:pt>
    <dgm:pt modelId="{B3F4FD48-34FA-4FFD-8133-1E7AB959D4D8}" type="sibTrans" cxnId="{E872D08E-5ACC-4D82-AEA1-3D60EBFBCDF2}">
      <dgm:prSet/>
      <dgm:spPr/>
      <dgm:t>
        <a:bodyPr/>
        <a:lstStyle/>
        <a:p>
          <a:endParaRPr lang="en-US"/>
        </a:p>
      </dgm:t>
    </dgm:pt>
    <dgm:pt modelId="{52D4DD42-DA5E-40A2-BD94-0F49C431927C}">
      <dgm:prSet/>
      <dgm:spPr/>
      <dgm:t>
        <a:bodyPr/>
        <a:lstStyle/>
        <a:p>
          <a:endParaRPr lang="en-US" dirty="0"/>
        </a:p>
      </dgm:t>
    </dgm:pt>
    <dgm:pt modelId="{9A492506-5CD5-4494-B522-9C6409373D3E}" type="parTrans" cxnId="{C467DE00-9203-4460-AEE3-FB03B1501966}">
      <dgm:prSet/>
      <dgm:spPr/>
      <dgm:t>
        <a:bodyPr/>
        <a:lstStyle/>
        <a:p>
          <a:endParaRPr lang="en-US"/>
        </a:p>
      </dgm:t>
    </dgm:pt>
    <dgm:pt modelId="{A6987668-AAD2-4A19-8BF8-3594DD74579D}" type="sibTrans" cxnId="{C467DE00-9203-4460-AEE3-FB03B1501966}">
      <dgm:prSet/>
      <dgm:spPr/>
      <dgm:t>
        <a:bodyPr/>
        <a:lstStyle/>
        <a:p>
          <a:endParaRPr lang="en-US"/>
        </a:p>
      </dgm:t>
    </dgm:pt>
    <dgm:pt modelId="{D6EFC8E7-9138-42B1-9A3E-3E87BB19CD06}" type="pres">
      <dgm:prSet presAssocID="{3382BCB2-1A75-4E5A-A017-ECA5E8E7B473}" presName="diagram" presStyleCnt="0">
        <dgm:presLayoutVars>
          <dgm:dir/>
          <dgm:resizeHandles val="exact"/>
        </dgm:presLayoutVars>
      </dgm:prSet>
      <dgm:spPr/>
    </dgm:pt>
    <dgm:pt modelId="{40F7B67A-28AE-4365-BE63-1BFAAAABEA10}" type="pres">
      <dgm:prSet presAssocID="{8576581C-449E-4D8E-94CB-C238A40363EB}" presName="node" presStyleLbl="node1" presStyleIdx="0" presStyleCnt="6">
        <dgm:presLayoutVars>
          <dgm:bulletEnabled val="1"/>
        </dgm:presLayoutVars>
      </dgm:prSet>
      <dgm:spPr/>
    </dgm:pt>
    <dgm:pt modelId="{2DD5B7B8-2CE9-44E7-BDFC-2C5ABAF66180}" type="pres">
      <dgm:prSet presAssocID="{86BD6E54-F816-4DDC-945E-F432586D73FF}" presName="sibTrans" presStyleCnt="0"/>
      <dgm:spPr/>
    </dgm:pt>
    <dgm:pt modelId="{2CABA501-D8B4-425D-9FFD-EB6CDCA4E712}" type="pres">
      <dgm:prSet presAssocID="{B76645AA-ACE5-4A0D-AF26-BC3B90E37E24}" presName="node" presStyleLbl="node1" presStyleIdx="1" presStyleCnt="6">
        <dgm:presLayoutVars>
          <dgm:bulletEnabled val="1"/>
        </dgm:presLayoutVars>
      </dgm:prSet>
      <dgm:spPr/>
    </dgm:pt>
    <dgm:pt modelId="{6E457B0C-E684-4A3A-907B-7BE10339F28C}" type="pres">
      <dgm:prSet presAssocID="{DD15E37A-63B8-4ED0-AD9C-A9B99F6A8066}" presName="sibTrans" presStyleCnt="0"/>
      <dgm:spPr/>
    </dgm:pt>
    <dgm:pt modelId="{DA02402A-4CC9-4C99-A4DD-2E1F0257A5E6}" type="pres">
      <dgm:prSet presAssocID="{AEEA1A41-3B4F-4EB8-87C6-6B1D617D830E}" presName="node" presStyleLbl="node1" presStyleIdx="2" presStyleCnt="6">
        <dgm:presLayoutVars>
          <dgm:bulletEnabled val="1"/>
        </dgm:presLayoutVars>
      </dgm:prSet>
      <dgm:spPr/>
    </dgm:pt>
    <dgm:pt modelId="{2BA2A3DB-DABB-4AE0-B403-BD659A75CE55}" type="pres">
      <dgm:prSet presAssocID="{E055762A-9ABE-49EA-A24F-3BED0B5DA4E1}" presName="sibTrans" presStyleCnt="0"/>
      <dgm:spPr/>
    </dgm:pt>
    <dgm:pt modelId="{2559A92E-2FF5-4DA2-AC0F-E3179BC795B1}" type="pres">
      <dgm:prSet presAssocID="{E6EA164F-6C73-4230-A2AF-C4FCA685C484}" presName="node" presStyleLbl="node1" presStyleIdx="3" presStyleCnt="6">
        <dgm:presLayoutVars>
          <dgm:bulletEnabled val="1"/>
        </dgm:presLayoutVars>
      </dgm:prSet>
      <dgm:spPr/>
    </dgm:pt>
    <dgm:pt modelId="{E3D3D641-E614-41DD-A759-7A0F99990E59}" type="pres">
      <dgm:prSet presAssocID="{3C70014E-41A6-40F3-A6B5-D34DC92A3113}" presName="sibTrans" presStyleCnt="0"/>
      <dgm:spPr/>
    </dgm:pt>
    <dgm:pt modelId="{93F79861-92E3-46D7-8D22-44CAF39F0D47}" type="pres">
      <dgm:prSet presAssocID="{F77CCE89-975A-416A-9673-3FDB1216F35B}" presName="node" presStyleLbl="node1" presStyleIdx="4" presStyleCnt="6">
        <dgm:presLayoutVars>
          <dgm:bulletEnabled val="1"/>
        </dgm:presLayoutVars>
      </dgm:prSet>
      <dgm:spPr/>
    </dgm:pt>
    <dgm:pt modelId="{7B5ED914-6F4D-48EB-897C-4E4A76353F46}" type="pres">
      <dgm:prSet presAssocID="{B3F4FD48-34FA-4FFD-8133-1E7AB959D4D8}" presName="sibTrans" presStyleCnt="0"/>
      <dgm:spPr/>
    </dgm:pt>
    <dgm:pt modelId="{889F3E33-1729-4C61-9326-E04DF3F67612}" type="pres">
      <dgm:prSet presAssocID="{52D4DD42-DA5E-40A2-BD94-0F49C431927C}" presName="node" presStyleLbl="node1" presStyleIdx="5" presStyleCnt="6">
        <dgm:presLayoutVars>
          <dgm:bulletEnabled val="1"/>
        </dgm:presLayoutVars>
      </dgm:prSet>
      <dgm:spPr/>
    </dgm:pt>
  </dgm:ptLst>
  <dgm:cxnLst>
    <dgm:cxn modelId="{C467DE00-9203-4460-AEE3-FB03B1501966}" srcId="{3382BCB2-1A75-4E5A-A017-ECA5E8E7B473}" destId="{52D4DD42-DA5E-40A2-BD94-0F49C431927C}" srcOrd="5" destOrd="0" parTransId="{9A492506-5CD5-4494-B522-9C6409373D3E}" sibTransId="{A6987668-AAD2-4A19-8BF8-3594DD74579D}"/>
    <dgm:cxn modelId="{FB8F300A-323F-418F-89E3-8EAEEFEFEC17}" srcId="{3382BCB2-1A75-4E5A-A017-ECA5E8E7B473}" destId="{8576581C-449E-4D8E-94CB-C238A40363EB}" srcOrd="0" destOrd="0" parTransId="{D0D0F002-603C-47DC-ACA8-E205E46E9EEF}" sibTransId="{86BD6E54-F816-4DDC-945E-F432586D73FF}"/>
    <dgm:cxn modelId="{22690E6E-307E-41B1-9A66-4216B4B49F53}" type="presOf" srcId="{AEEA1A41-3B4F-4EB8-87C6-6B1D617D830E}" destId="{DA02402A-4CC9-4C99-A4DD-2E1F0257A5E6}" srcOrd="0" destOrd="0" presId="urn:microsoft.com/office/officeart/2005/8/layout/default"/>
    <dgm:cxn modelId="{C199FE7E-8920-4FE7-AC02-865B5AA128FC}" type="presOf" srcId="{B76645AA-ACE5-4A0D-AF26-BC3B90E37E24}" destId="{2CABA501-D8B4-425D-9FFD-EB6CDCA4E712}" srcOrd="0" destOrd="0" presId="urn:microsoft.com/office/officeart/2005/8/layout/default"/>
    <dgm:cxn modelId="{EF77C688-1F67-48DD-B071-5C2796C60823}" type="presOf" srcId="{8576581C-449E-4D8E-94CB-C238A40363EB}" destId="{40F7B67A-28AE-4365-BE63-1BFAAAABEA10}" srcOrd="0" destOrd="0" presId="urn:microsoft.com/office/officeart/2005/8/layout/default"/>
    <dgm:cxn modelId="{E872D08E-5ACC-4D82-AEA1-3D60EBFBCDF2}" srcId="{3382BCB2-1A75-4E5A-A017-ECA5E8E7B473}" destId="{F77CCE89-975A-416A-9673-3FDB1216F35B}" srcOrd="4" destOrd="0" parTransId="{C1F2240B-09D9-4297-A646-1AA7A5A94950}" sibTransId="{B3F4FD48-34FA-4FFD-8133-1E7AB959D4D8}"/>
    <dgm:cxn modelId="{9ADA9B9A-0B06-4FC7-A5EF-A1988B0C5E28}" type="presOf" srcId="{F77CCE89-975A-416A-9673-3FDB1216F35B}" destId="{93F79861-92E3-46D7-8D22-44CAF39F0D47}" srcOrd="0" destOrd="0" presId="urn:microsoft.com/office/officeart/2005/8/layout/default"/>
    <dgm:cxn modelId="{5F4CEEB4-F452-4A9D-A571-E136C59680BD}" srcId="{3382BCB2-1A75-4E5A-A017-ECA5E8E7B473}" destId="{B76645AA-ACE5-4A0D-AF26-BC3B90E37E24}" srcOrd="1" destOrd="0" parTransId="{9869A4BF-1B60-4F52-B79D-FED29F1FB39C}" sibTransId="{DD15E37A-63B8-4ED0-AD9C-A9B99F6A8066}"/>
    <dgm:cxn modelId="{87CF3CC3-4E21-492D-8632-3886C9B465C5}" type="presOf" srcId="{E6EA164F-6C73-4230-A2AF-C4FCA685C484}" destId="{2559A92E-2FF5-4DA2-AC0F-E3179BC795B1}" srcOrd="0" destOrd="0" presId="urn:microsoft.com/office/officeart/2005/8/layout/default"/>
    <dgm:cxn modelId="{1C3578DD-B316-4DA6-A406-7F24B1ABF0AD}" srcId="{3382BCB2-1A75-4E5A-A017-ECA5E8E7B473}" destId="{E6EA164F-6C73-4230-A2AF-C4FCA685C484}" srcOrd="3" destOrd="0" parTransId="{EA72B5C1-CDE9-4959-8569-00B9BA4C5BB0}" sibTransId="{3C70014E-41A6-40F3-A6B5-D34DC92A3113}"/>
    <dgm:cxn modelId="{B5A6C7EC-3B3F-487B-9FD9-C3C78D12CDEE}" type="presOf" srcId="{3382BCB2-1A75-4E5A-A017-ECA5E8E7B473}" destId="{D6EFC8E7-9138-42B1-9A3E-3E87BB19CD06}" srcOrd="0" destOrd="0" presId="urn:microsoft.com/office/officeart/2005/8/layout/default"/>
    <dgm:cxn modelId="{113D16F2-5C09-4752-AB66-74C9E0ED6931}" srcId="{3382BCB2-1A75-4E5A-A017-ECA5E8E7B473}" destId="{AEEA1A41-3B4F-4EB8-87C6-6B1D617D830E}" srcOrd="2" destOrd="0" parTransId="{1978D4BE-30A1-46C2-BD30-81CC81BE97F5}" sibTransId="{E055762A-9ABE-49EA-A24F-3BED0B5DA4E1}"/>
    <dgm:cxn modelId="{B02664F3-5A62-467A-9428-2C2491BF30A0}" type="presOf" srcId="{52D4DD42-DA5E-40A2-BD94-0F49C431927C}" destId="{889F3E33-1729-4C61-9326-E04DF3F67612}" srcOrd="0" destOrd="0" presId="urn:microsoft.com/office/officeart/2005/8/layout/default"/>
    <dgm:cxn modelId="{CFCEA563-46EC-431C-A7D0-5AB5CE10DB3A}" type="presParOf" srcId="{D6EFC8E7-9138-42B1-9A3E-3E87BB19CD06}" destId="{40F7B67A-28AE-4365-BE63-1BFAAAABEA10}" srcOrd="0" destOrd="0" presId="urn:microsoft.com/office/officeart/2005/8/layout/default"/>
    <dgm:cxn modelId="{08C3BF26-B5DD-41AA-99FC-2131F2728C8A}" type="presParOf" srcId="{D6EFC8E7-9138-42B1-9A3E-3E87BB19CD06}" destId="{2DD5B7B8-2CE9-44E7-BDFC-2C5ABAF66180}" srcOrd="1" destOrd="0" presId="urn:microsoft.com/office/officeart/2005/8/layout/default"/>
    <dgm:cxn modelId="{3E778440-9E7D-4A53-9A41-E724B85FDFB5}" type="presParOf" srcId="{D6EFC8E7-9138-42B1-9A3E-3E87BB19CD06}" destId="{2CABA501-D8B4-425D-9FFD-EB6CDCA4E712}" srcOrd="2" destOrd="0" presId="urn:microsoft.com/office/officeart/2005/8/layout/default"/>
    <dgm:cxn modelId="{F6AC0D54-3BA3-405E-BCE8-A5AE3D344164}" type="presParOf" srcId="{D6EFC8E7-9138-42B1-9A3E-3E87BB19CD06}" destId="{6E457B0C-E684-4A3A-907B-7BE10339F28C}" srcOrd="3" destOrd="0" presId="urn:microsoft.com/office/officeart/2005/8/layout/default"/>
    <dgm:cxn modelId="{FC855F2E-F419-4F77-A54B-4A83CE9ECDAA}" type="presParOf" srcId="{D6EFC8E7-9138-42B1-9A3E-3E87BB19CD06}" destId="{DA02402A-4CC9-4C99-A4DD-2E1F0257A5E6}" srcOrd="4" destOrd="0" presId="urn:microsoft.com/office/officeart/2005/8/layout/default"/>
    <dgm:cxn modelId="{B5561B57-8068-4BEC-876B-FE39C321645E}" type="presParOf" srcId="{D6EFC8E7-9138-42B1-9A3E-3E87BB19CD06}" destId="{2BA2A3DB-DABB-4AE0-B403-BD659A75CE55}" srcOrd="5" destOrd="0" presId="urn:microsoft.com/office/officeart/2005/8/layout/default"/>
    <dgm:cxn modelId="{D20C0CD3-F741-40EF-BE5F-5139429EEAF5}" type="presParOf" srcId="{D6EFC8E7-9138-42B1-9A3E-3E87BB19CD06}" destId="{2559A92E-2FF5-4DA2-AC0F-E3179BC795B1}" srcOrd="6" destOrd="0" presId="urn:microsoft.com/office/officeart/2005/8/layout/default"/>
    <dgm:cxn modelId="{D8303521-A695-43BE-9A7C-892645929965}" type="presParOf" srcId="{D6EFC8E7-9138-42B1-9A3E-3E87BB19CD06}" destId="{E3D3D641-E614-41DD-A759-7A0F99990E59}" srcOrd="7" destOrd="0" presId="urn:microsoft.com/office/officeart/2005/8/layout/default"/>
    <dgm:cxn modelId="{5C32F68A-5318-4179-A9B5-AA20A1A68D32}" type="presParOf" srcId="{D6EFC8E7-9138-42B1-9A3E-3E87BB19CD06}" destId="{93F79861-92E3-46D7-8D22-44CAF39F0D47}" srcOrd="8" destOrd="0" presId="urn:microsoft.com/office/officeart/2005/8/layout/default"/>
    <dgm:cxn modelId="{C9B416C4-2A51-4A5B-9F8A-F416F6454D13}" type="presParOf" srcId="{D6EFC8E7-9138-42B1-9A3E-3E87BB19CD06}" destId="{7B5ED914-6F4D-48EB-897C-4E4A76353F46}" srcOrd="9" destOrd="0" presId="urn:microsoft.com/office/officeart/2005/8/layout/default"/>
    <dgm:cxn modelId="{5F6CB20D-46CA-4AC5-B279-56EEB26B4B53}" type="presParOf" srcId="{D6EFC8E7-9138-42B1-9A3E-3E87BB19CD06}" destId="{889F3E33-1729-4C61-9326-E04DF3F676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2BCB2-1A75-4E5A-A017-ECA5E8E7B4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76581C-449E-4D8E-94CB-C238A40363E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gm:t>
    </dgm:pt>
    <dgm:pt modelId="{D0D0F002-603C-47DC-ACA8-E205E46E9EEF}" type="parTrans" cxnId="{FB8F300A-323F-418F-89E3-8EAEEFEFEC17}">
      <dgm:prSet/>
      <dgm:spPr/>
      <dgm:t>
        <a:bodyPr/>
        <a:lstStyle/>
        <a:p>
          <a:endParaRPr lang="en-US"/>
        </a:p>
      </dgm:t>
    </dgm:pt>
    <dgm:pt modelId="{86BD6E54-F816-4DDC-945E-F432586D73FF}" type="sibTrans" cxnId="{FB8F300A-323F-418F-89E3-8EAEEFEFEC17}">
      <dgm:prSet/>
      <dgm:spPr/>
      <dgm:t>
        <a:bodyPr/>
        <a:lstStyle/>
        <a:p>
          <a:endParaRPr lang="en-US"/>
        </a:p>
      </dgm:t>
    </dgm:pt>
    <dgm:pt modelId="{B76645AA-ACE5-4A0D-AF26-BC3B90E37E24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gm:t>
    </dgm:pt>
    <dgm:pt modelId="{9869A4BF-1B60-4F52-B79D-FED29F1FB39C}" type="parTrans" cxnId="{5F4CEEB4-F452-4A9D-A571-E136C59680BD}">
      <dgm:prSet/>
      <dgm:spPr/>
      <dgm:t>
        <a:bodyPr/>
        <a:lstStyle/>
        <a:p>
          <a:endParaRPr lang="en-US"/>
        </a:p>
      </dgm:t>
    </dgm:pt>
    <dgm:pt modelId="{DD15E37A-63B8-4ED0-AD9C-A9B99F6A8066}" type="sibTrans" cxnId="{5F4CEEB4-F452-4A9D-A571-E136C59680BD}">
      <dgm:prSet/>
      <dgm:spPr/>
      <dgm:t>
        <a:bodyPr/>
        <a:lstStyle/>
        <a:p>
          <a:endParaRPr lang="en-US"/>
        </a:p>
      </dgm:t>
    </dgm:pt>
    <dgm:pt modelId="{AEEA1A41-3B4F-4EB8-87C6-6B1D617D830E}">
      <dgm:prSet/>
      <dgm:spPr/>
      <dgm:t>
        <a:bodyPr/>
        <a:lstStyle/>
        <a:p>
          <a:endParaRPr lang="en-US" dirty="0"/>
        </a:p>
      </dgm:t>
    </dgm:pt>
    <dgm:pt modelId="{1978D4BE-30A1-46C2-BD30-81CC81BE97F5}" type="parTrans" cxnId="{113D16F2-5C09-4752-AB66-74C9E0ED6931}">
      <dgm:prSet/>
      <dgm:spPr/>
      <dgm:t>
        <a:bodyPr/>
        <a:lstStyle/>
        <a:p>
          <a:endParaRPr lang="en-US"/>
        </a:p>
      </dgm:t>
    </dgm:pt>
    <dgm:pt modelId="{E055762A-9ABE-49EA-A24F-3BED0B5DA4E1}" type="sibTrans" cxnId="{113D16F2-5C09-4752-AB66-74C9E0ED6931}">
      <dgm:prSet/>
      <dgm:spPr/>
      <dgm:t>
        <a:bodyPr/>
        <a:lstStyle/>
        <a:p>
          <a:endParaRPr lang="en-US"/>
        </a:p>
      </dgm:t>
    </dgm:pt>
    <dgm:pt modelId="{E6EA164F-6C73-4230-A2AF-C4FCA685C484}">
      <dgm:prSet/>
      <dgm:spPr/>
      <dgm:t>
        <a:bodyPr/>
        <a:lstStyle/>
        <a:p>
          <a:endParaRPr lang="en-US" dirty="0"/>
        </a:p>
      </dgm:t>
    </dgm:pt>
    <dgm:pt modelId="{EA72B5C1-CDE9-4959-8569-00B9BA4C5BB0}" type="parTrans" cxnId="{1C3578DD-B316-4DA6-A406-7F24B1ABF0AD}">
      <dgm:prSet/>
      <dgm:spPr/>
      <dgm:t>
        <a:bodyPr/>
        <a:lstStyle/>
        <a:p>
          <a:endParaRPr lang="en-US"/>
        </a:p>
      </dgm:t>
    </dgm:pt>
    <dgm:pt modelId="{3C70014E-41A6-40F3-A6B5-D34DC92A3113}" type="sibTrans" cxnId="{1C3578DD-B316-4DA6-A406-7F24B1ABF0AD}">
      <dgm:prSet/>
      <dgm:spPr/>
      <dgm:t>
        <a:bodyPr/>
        <a:lstStyle/>
        <a:p>
          <a:endParaRPr lang="en-US"/>
        </a:p>
      </dgm:t>
    </dgm:pt>
    <dgm:pt modelId="{F77CCE89-975A-416A-9673-3FDB1216F35B}">
      <dgm:prSet/>
      <dgm:spPr/>
      <dgm:t>
        <a:bodyPr/>
        <a:lstStyle/>
        <a:p>
          <a:endParaRPr lang="en-US" dirty="0"/>
        </a:p>
      </dgm:t>
    </dgm:pt>
    <dgm:pt modelId="{C1F2240B-09D9-4297-A646-1AA7A5A94950}" type="parTrans" cxnId="{E872D08E-5ACC-4D82-AEA1-3D60EBFBCDF2}">
      <dgm:prSet/>
      <dgm:spPr/>
      <dgm:t>
        <a:bodyPr/>
        <a:lstStyle/>
        <a:p>
          <a:endParaRPr lang="en-US"/>
        </a:p>
      </dgm:t>
    </dgm:pt>
    <dgm:pt modelId="{B3F4FD48-34FA-4FFD-8133-1E7AB959D4D8}" type="sibTrans" cxnId="{E872D08E-5ACC-4D82-AEA1-3D60EBFBCDF2}">
      <dgm:prSet/>
      <dgm:spPr/>
      <dgm:t>
        <a:bodyPr/>
        <a:lstStyle/>
        <a:p>
          <a:endParaRPr lang="en-US"/>
        </a:p>
      </dgm:t>
    </dgm:pt>
    <dgm:pt modelId="{52D4DD42-DA5E-40A2-BD94-0F49C431927C}">
      <dgm:prSet/>
      <dgm:spPr/>
      <dgm:t>
        <a:bodyPr/>
        <a:lstStyle/>
        <a:p>
          <a:endParaRPr lang="en-US" dirty="0"/>
        </a:p>
      </dgm:t>
    </dgm:pt>
    <dgm:pt modelId="{9A492506-5CD5-4494-B522-9C6409373D3E}" type="parTrans" cxnId="{C467DE00-9203-4460-AEE3-FB03B1501966}">
      <dgm:prSet/>
      <dgm:spPr/>
      <dgm:t>
        <a:bodyPr/>
        <a:lstStyle/>
        <a:p>
          <a:endParaRPr lang="en-US"/>
        </a:p>
      </dgm:t>
    </dgm:pt>
    <dgm:pt modelId="{A6987668-AAD2-4A19-8BF8-3594DD74579D}" type="sibTrans" cxnId="{C467DE00-9203-4460-AEE3-FB03B1501966}">
      <dgm:prSet/>
      <dgm:spPr/>
      <dgm:t>
        <a:bodyPr/>
        <a:lstStyle/>
        <a:p>
          <a:endParaRPr lang="en-US"/>
        </a:p>
      </dgm:t>
    </dgm:pt>
    <dgm:pt modelId="{D6EFC8E7-9138-42B1-9A3E-3E87BB19CD06}" type="pres">
      <dgm:prSet presAssocID="{3382BCB2-1A75-4E5A-A017-ECA5E8E7B473}" presName="diagram" presStyleCnt="0">
        <dgm:presLayoutVars>
          <dgm:dir/>
          <dgm:resizeHandles val="exact"/>
        </dgm:presLayoutVars>
      </dgm:prSet>
      <dgm:spPr/>
    </dgm:pt>
    <dgm:pt modelId="{40F7B67A-28AE-4365-BE63-1BFAAAABEA10}" type="pres">
      <dgm:prSet presAssocID="{8576581C-449E-4D8E-94CB-C238A40363EB}" presName="node" presStyleLbl="node1" presStyleIdx="0" presStyleCnt="6">
        <dgm:presLayoutVars>
          <dgm:bulletEnabled val="1"/>
        </dgm:presLayoutVars>
      </dgm:prSet>
      <dgm:spPr/>
    </dgm:pt>
    <dgm:pt modelId="{2DD5B7B8-2CE9-44E7-BDFC-2C5ABAF66180}" type="pres">
      <dgm:prSet presAssocID="{86BD6E54-F816-4DDC-945E-F432586D73FF}" presName="sibTrans" presStyleCnt="0"/>
      <dgm:spPr/>
    </dgm:pt>
    <dgm:pt modelId="{2CABA501-D8B4-425D-9FFD-EB6CDCA4E712}" type="pres">
      <dgm:prSet presAssocID="{B76645AA-ACE5-4A0D-AF26-BC3B90E37E24}" presName="node" presStyleLbl="node1" presStyleIdx="1" presStyleCnt="6">
        <dgm:presLayoutVars>
          <dgm:bulletEnabled val="1"/>
        </dgm:presLayoutVars>
      </dgm:prSet>
      <dgm:spPr/>
    </dgm:pt>
    <dgm:pt modelId="{6E457B0C-E684-4A3A-907B-7BE10339F28C}" type="pres">
      <dgm:prSet presAssocID="{DD15E37A-63B8-4ED0-AD9C-A9B99F6A8066}" presName="sibTrans" presStyleCnt="0"/>
      <dgm:spPr/>
    </dgm:pt>
    <dgm:pt modelId="{DA02402A-4CC9-4C99-A4DD-2E1F0257A5E6}" type="pres">
      <dgm:prSet presAssocID="{AEEA1A41-3B4F-4EB8-87C6-6B1D617D830E}" presName="node" presStyleLbl="node1" presStyleIdx="2" presStyleCnt="6">
        <dgm:presLayoutVars>
          <dgm:bulletEnabled val="1"/>
        </dgm:presLayoutVars>
      </dgm:prSet>
      <dgm:spPr/>
    </dgm:pt>
    <dgm:pt modelId="{2BA2A3DB-DABB-4AE0-B403-BD659A75CE55}" type="pres">
      <dgm:prSet presAssocID="{E055762A-9ABE-49EA-A24F-3BED0B5DA4E1}" presName="sibTrans" presStyleCnt="0"/>
      <dgm:spPr/>
    </dgm:pt>
    <dgm:pt modelId="{2559A92E-2FF5-4DA2-AC0F-E3179BC795B1}" type="pres">
      <dgm:prSet presAssocID="{E6EA164F-6C73-4230-A2AF-C4FCA685C484}" presName="node" presStyleLbl="node1" presStyleIdx="3" presStyleCnt="6">
        <dgm:presLayoutVars>
          <dgm:bulletEnabled val="1"/>
        </dgm:presLayoutVars>
      </dgm:prSet>
      <dgm:spPr/>
    </dgm:pt>
    <dgm:pt modelId="{E3D3D641-E614-41DD-A759-7A0F99990E59}" type="pres">
      <dgm:prSet presAssocID="{3C70014E-41A6-40F3-A6B5-D34DC92A3113}" presName="sibTrans" presStyleCnt="0"/>
      <dgm:spPr/>
    </dgm:pt>
    <dgm:pt modelId="{93F79861-92E3-46D7-8D22-44CAF39F0D47}" type="pres">
      <dgm:prSet presAssocID="{F77CCE89-975A-416A-9673-3FDB1216F35B}" presName="node" presStyleLbl="node1" presStyleIdx="4" presStyleCnt="6">
        <dgm:presLayoutVars>
          <dgm:bulletEnabled val="1"/>
        </dgm:presLayoutVars>
      </dgm:prSet>
      <dgm:spPr/>
    </dgm:pt>
    <dgm:pt modelId="{7B5ED914-6F4D-48EB-897C-4E4A76353F46}" type="pres">
      <dgm:prSet presAssocID="{B3F4FD48-34FA-4FFD-8133-1E7AB959D4D8}" presName="sibTrans" presStyleCnt="0"/>
      <dgm:spPr/>
    </dgm:pt>
    <dgm:pt modelId="{889F3E33-1729-4C61-9326-E04DF3F67612}" type="pres">
      <dgm:prSet presAssocID="{52D4DD42-DA5E-40A2-BD94-0F49C431927C}" presName="node" presStyleLbl="node1" presStyleIdx="5" presStyleCnt="6">
        <dgm:presLayoutVars>
          <dgm:bulletEnabled val="1"/>
        </dgm:presLayoutVars>
      </dgm:prSet>
      <dgm:spPr/>
    </dgm:pt>
  </dgm:ptLst>
  <dgm:cxnLst>
    <dgm:cxn modelId="{C467DE00-9203-4460-AEE3-FB03B1501966}" srcId="{3382BCB2-1A75-4E5A-A017-ECA5E8E7B473}" destId="{52D4DD42-DA5E-40A2-BD94-0F49C431927C}" srcOrd="5" destOrd="0" parTransId="{9A492506-5CD5-4494-B522-9C6409373D3E}" sibTransId="{A6987668-AAD2-4A19-8BF8-3594DD74579D}"/>
    <dgm:cxn modelId="{FB8F300A-323F-418F-89E3-8EAEEFEFEC17}" srcId="{3382BCB2-1A75-4E5A-A017-ECA5E8E7B473}" destId="{8576581C-449E-4D8E-94CB-C238A40363EB}" srcOrd="0" destOrd="0" parTransId="{D0D0F002-603C-47DC-ACA8-E205E46E9EEF}" sibTransId="{86BD6E54-F816-4DDC-945E-F432586D73FF}"/>
    <dgm:cxn modelId="{22690E6E-307E-41B1-9A66-4216B4B49F53}" type="presOf" srcId="{AEEA1A41-3B4F-4EB8-87C6-6B1D617D830E}" destId="{DA02402A-4CC9-4C99-A4DD-2E1F0257A5E6}" srcOrd="0" destOrd="0" presId="urn:microsoft.com/office/officeart/2005/8/layout/default"/>
    <dgm:cxn modelId="{C199FE7E-8920-4FE7-AC02-865B5AA128FC}" type="presOf" srcId="{B76645AA-ACE5-4A0D-AF26-BC3B90E37E24}" destId="{2CABA501-D8B4-425D-9FFD-EB6CDCA4E712}" srcOrd="0" destOrd="0" presId="urn:microsoft.com/office/officeart/2005/8/layout/default"/>
    <dgm:cxn modelId="{EF77C688-1F67-48DD-B071-5C2796C60823}" type="presOf" srcId="{8576581C-449E-4D8E-94CB-C238A40363EB}" destId="{40F7B67A-28AE-4365-BE63-1BFAAAABEA10}" srcOrd="0" destOrd="0" presId="urn:microsoft.com/office/officeart/2005/8/layout/default"/>
    <dgm:cxn modelId="{E872D08E-5ACC-4D82-AEA1-3D60EBFBCDF2}" srcId="{3382BCB2-1A75-4E5A-A017-ECA5E8E7B473}" destId="{F77CCE89-975A-416A-9673-3FDB1216F35B}" srcOrd="4" destOrd="0" parTransId="{C1F2240B-09D9-4297-A646-1AA7A5A94950}" sibTransId="{B3F4FD48-34FA-4FFD-8133-1E7AB959D4D8}"/>
    <dgm:cxn modelId="{9ADA9B9A-0B06-4FC7-A5EF-A1988B0C5E28}" type="presOf" srcId="{F77CCE89-975A-416A-9673-3FDB1216F35B}" destId="{93F79861-92E3-46D7-8D22-44CAF39F0D47}" srcOrd="0" destOrd="0" presId="urn:microsoft.com/office/officeart/2005/8/layout/default"/>
    <dgm:cxn modelId="{5F4CEEB4-F452-4A9D-A571-E136C59680BD}" srcId="{3382BCB2-1A75-4E5A-A017-ECA5E8E7B473}" destId="{B76645AA-ACE5-4A0D-AF26-BC3B90E37E24}" srcOrd="1" destOrd="0" parTransId="{9869A4BF-1B60-4F52-B79D-FED29F1FB39C}" sibTransId="{DD15E37A-63B8-4ED0-AD9C-A9B99F6A8066}"/>
    <dgm:cxn modelId="{87CF3CC3-4E21-492D-8632-3886C9B465C5}" type="presOf" srcId="{E6EA164F-6C73-4230-A2AF-C4FCA685C484}" destId="{2559A92E-2FF5-4DA2-AC0F-E3179BC795B1}" srcOrd="0" destOrd="0" presId="urn:microsoft.com/office/officeart/2005/8/layout/default"/>
    <dgm:cxn modelId="{1C3578DD-B316-4DA6-A406-7F24B1ABF0AD}" srcId="{3382BCB2-1A75-4E5A-A017-ECA5E8E7B473}" destId="{E6EA164F-6C73-4230-A2AF-C4FCA685C484}" srcOrd="3" destOrd="0" parTransId="{EA72B5C1-CDE9-4959-8569-00B9BA4C5BB0}" sibTransId="{3C70014E-41A6-40F3-A6B5-D34DC92A3113}"/>
    <dgm:cxn modelId="{B5A6C7EC-3B3F-487B-9FD9-C3C78D12CDEE}" type="presOf" srcId="{3382BCB2-1A75-4E5A-A017-ECA5E8E7B473}" destId="{D6EFC8E7-9138-42B1-9A3E-3E87BB19CD06}" srcOrd="0" destOrd="0" presId="urn:microsoft.com/office/officeart/2005/8/layout/default"/>
    <dgm:cxn modelId="{113D16F2-5C09-4752-AB66-74C9E0ED6931}" srcId="{3382BCB2-1A75-4E5A-A017-ECA5E8E7B473}" destId="{AEEA1A41-3B4F-4EB8-87C6-6B1D617D830E}" srcOrd="2" destOrd="0" parTransId="{1978D4BE-30A1-46C2-BD30-81CC81BE97F5}" sibTransId="{E055762A-9ABE-49EA-A24F-3BED0B5DA4E1}"/>
    <dgm:cxn modelId="{B02664F3-5A62-467A-9428-2C2491BF30A0}" type="presOf" srcId="{52D4DD42-DA5E-40A2-BD94-0F49C431927C}" destId="{889F3E33-1729-4C61-9326-E04DF3F67612}" srcOrd="0" destOrd="0" presId="urn:microsoft.com/office/officeart/2005/8/layout/default"/>
    <dgm:cxn modelId="{CFCEA563-46EC-431C-A7D0-5AB5CE10DB3A}" type="presParOf" srcId="{D6EFC8E7-9138-42B1-9A3E-3E87BB19CD06}" destId="{40F7B67A-28AE-4365-BE63-1BFAAAABEA10}" srcOrd="0" destOrd="0" presId="urn:microsoft.com/office/officeart/2005/8/layout/default"/>
    <dgm:cxn modelId="{08C3BF26-B5DD-41AA-99FC-2131F2728C8A}" type="presParOf" srcId="{D6EFC8E7-9138-42B1-9A3E-3E87BB19CD06}" destId="{2DD5B7B8-2CE9-44E7-BDFC-2C5ABAF66180}" srcOrd="1" destOrd="0" presId="urn:microsoft.com/office/officeart/2005/8/layout/default"/>
    <dgm:cxn modelId="{3E778440-9E7D-4A53-9A41-E724B85FDFB5}" type="presParOf" srcId="{D6EFC8E7-9138-42B1-9A3E-3E87BB19CD06}" destId="{2CABA501-D8B4-425D-9FFD-EB6CDCA4E712}" srcOrd="2" destOrd="0" presId="urn:microsoft.com/office/officeart/2005/8/layout/default"/>
    <dgm:cxn modelId="{F6AC0D54-3BA3-405E-BCE8-A5AE3D344164}" type="presParOf" srcId="{D6EFC8E7-9138-42B1-9A3E-3E87BB19CD06}" destId="{6E457B0C-E684-4A3A-907B-7BE10339F28C}" srcOrd="3" destOrd="0" presId="urn:microsoft.com/office/officeart/2005/8/layout/default"/>
    <dgm:cxn modelId="{FC855F2E-F419-4F77-A54B-4A83CE9ECDAA}" type="presParOf" srcId="{D6EFC8E7-9138-42B1-9A3E-3E87BB19CD06}" destId="{DA02402A-4CC9-4C99-A4DD-2E1F0257A5E6}" srcOrd="4" destOrd="0" presId="urn:microsoft.com/office/officeart/2005/8/layout/default"/>
    <dgm:cxn modelId="{B5561B57-8068-4BEC-876B-FE39C321645E}" type="presParOf" srcId="{D6EFC8E7-9138-42B1-9A3E-3E87BB19CD06}" destId="{2BA2A3DB-DABB-4AE0-B403-BD659A75CE55}" srcOrd="5" destOrd="0" presId="urn:microsoft.com/office/officeart/2005/8/layout/default"/>
    <dgm:cxn modelId="{D20C0CD3-F741-40EF-BE5F-5139429EEAF5}" type="presParOf" srcId="{D6EFC8E7-9138-42B1-9A3E-3E87BB19CD06}" destId="{2559A92E-2FF5-4DA2-AC0F-E3179BC795B1}" srcOrd="6" destOrd="0" presId="urn:microsoft.com/office/officeart/2005/8/layout/default"/>
    <dgm:cxn modelId="{D8303521-A695-43BE-9A7C-892645929965}" type="presParOf" srcId="{D6EFC8E7-9138-42B1-9A3E-3E87BB19CD06}" destId="{E3D3D641-E614-41DD-A759-7A0F99990E59}" srcOrd="7" destOrd="0" presId="urn:microsoft.com/office/officeart/2005/8/layout/default"/>
    <dgm:cxn modelId="{5C32F68A-5318-4179-A9B5-AA20A1A68D32}" type="presParOf" srcId="{D6EFC8E7-9138-42B1-9A3E-3E87BB19CD06}" destId="{93F79861-92E3-46D7-8D22-44CAF39F0D47}" srcOrd="8" destOrd="0" presId="urn:microsoft.com/office/officeart/2005/8/layout/default"/>
    <dgm:cxn modelId="{C9B416C4-2A51-4A5B-9F8A-F416F6454D13}" type="presParOf" srcId="{D6EFC8E7-9138-42B1-9A3E-3E87BB19CD06}" destId="{7B5ED914-6F4D-48EB-897C-4E4A76353F46}" srcOrd="9" destOrd="0" presId="urn:microsoft.com/office/officeart/2005/8/layout/default"/>
    <dgm:cxn modelId="{5F6CB20D-46CA-4AC5-B279-56EEB26B4B53}" type="presParOf" srcId="{D6EFC8E7-9138-42B1-9A3E-3E87BB19CD06}" destId="{889F3E33-1729-4C61-9326-E04DF3F676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82BCB2-1A75-4E5A-A017-ECA5E8E7B4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76581C-449E-4D8E-94CB-C238A40363E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gm:t>
    </dgm:pt>
    <dgm:pt modelId="{D0D0F002-603C-47DC-ACA8-E205E46E9EEF}" type="parTrans" cxnId="{FB8F300A-323F-418F-89E3-8EAEEFEFEC17}">
      <dgm:prSet/>
      <dgm:spPr/>
      <dgm:t>
        <a:bodyPr/>
        <a:lstStyle/>
        <a:p>
          <a:endParaRPr lang="en-US"/>
        </a:p>
      </dgm:t>
    </dgm:pt>
    <dgm:pt modelId="{86BD6E54-F816-4DDC-945E-F432586D73FF}" type="sibTrans" cxnId="{FB8F300A-323F-418F-89E3-8EAEEFEFEC17}">
      <dgm:prSet/>
      <dgm:spPr/>
      <dgm:t>
        <a:bodyPr/>
        <a:lstStyle/>
        <a:p>
          <a:endParaRPr lang="en-US"/>
        </a:p>
      </dgm:t>
    </dgm:pt>
    <dgm:pt modelId="{B76645AA-ACE5-4A0D-AF26-BC3B90E37E2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gm:t>
    </dgm:pt>
    <dgm:pt modelId="{9869A4BF-1B60-4F52-B79D-FED29F1FB39C}" type="parTrans" cxnId="{5F4CEEB4-F452-4A9D-A571-E136C59680BD}">
      <dgm:prSet/>
      <dgm:spPr/>
      <dgm:t>
        <a:bodyPr/>
        <a:lstStyle/>
        <a:p>
          <a:endParaRPr lang="en-US"/>
        </a:p>
      </dgm:t>
    </dgm:pt>
    <dgm:pt modelId="{DD15E37A-63B8-4ED0-AD9C-A9B99F6A8066}" type="sibTrans" cxnId="{5F4CEEB4-F452-4A9D-A571-E136C59680BD}">
      <dgm:prSet/>
      <dgm:spPr/>
      <dgm:t>
        <a:bodyPr/>
        <a:lstStyle/>
        <a:p>
          <a:endParaRPr lang="en-US"/>
        </a:p>
      </dgm:t>
    </dgm:pt>
    <dgm:pt modelId="{AEEA1A41-3B4F-4EB8-87C6-6B1D617D830E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gm:t>
    </dgm:pt>
    <dgm:pt modelId="{1978D4BE-30A1-46C2-BD30-81CC81BE97F5}" type="parTrans" cxnId="{113D16F2-5C09-4752-AB66-74C9E0ED6931}">
      <dgm:prSet/>
      <dgm:spPr/>
      <dgm:t>
        <a:bodyPr/>
        <a:lstStyle/>
        <a:p>
          <a:endParaRPr lang="en-US"/>
        </a:p>
      </dgm:t>
    </dgm:pt>
    <dgm:pt modelId="{E055762A-9ABE-49EA-A24F-3BED0B5DA4E1}" type="sibTrans" cxnId="{113D16F2-5C09-4752-AB66-74C9E0ED6931}">
      <dgm:prSet/>
      <dgm:spPr/>
      <dgm:t>
        <a:bodyPr/>
        <a:lstStyle/>
        <a:p>
          <a:endParaRPr lang="en-US"/>
        </a:p>
      </dgm:t>
    </dgm:pt>
    <dgm:pt modelId="{E6EA164F-6C73-4230-A2AF-C4FCA685C484}">
      <dgm:prSet/>
      <dgm:spPr/>
      <dgm:t>
        <a:bodyPr/>
        <a:lstStyle/>
        <a:p>
          <a:endParaRPr lang="en-US" dirty="0"/>
        </a:p>
      </dgm:t>
    </dgm:pt>
    <dgm:pt modelId="{EA72B5C1-CDE9-4959-8569-00B9BA4C5BB0}" type="parTrans" cxnId="{1C3578DD-B316-4DA6-A406-7F24B1ABF0AD}">
      <dgm:prSet/>
      <dgm:spPr/>
      <dgm:t>
        <a:bodyPr/>
        <a:lstStyle/>
        <a:p>
          <a:endParaRPr lang="en-US"/>
        </a:p>
      </dgm:t>
    </dgm:pt>
    <dgm:pt modelId="{3C70014E-41A6-40F3-A6B5-D34DC92A3113}" type="sibTrans" cxnId="{1C3578DD-B316-4DA6-A406-7F24B1ABF0AD}">
      <dgm:prSet/>
      <dgm:spPr/>
      <dgm:t>
        <a:bodyPr/>
        <a:lstStyle/>
        <a:p>
          <a:endParaRPr lang="en-US"/>
        </a:p>
      </dgm:t>
    </dgm:pt>
    <dgm:pt modelId="{F77CCE89-975A-416A-9673-3FDB1216F35B}">
      <dgm:prSet/>
      <dgm:spPr/>
      <dgm:t>
        <a:bodyPr/>
        <a:lstStyle/>
        <a:p>
          <a:endParaRPr lang="en-US" dirty="0"/>
        </a:p>
      </dgm:t>
    </dgm:pt>
    <dgm:pt modelId="{C1F2240B-09D9-4297-A646-1AA7A5A94950}" type="parTrans" cxnId="{E872D08E-5ACC-4D82-AEA1-3D60EBFBCDF2}">
      <dgm:prSet/>
      <dgm:spPr/>
      <dgm:t>
        <a:bodyPr/>
        <a:lstStyle/>
        <a:p>
          <a:endParaRPr lang="en-US"/>
        </a:p>
      </dgm:t>
    </dgm:pt>
    <dgm:pt modelId="{B3F4FD48-34FA-4FFD-8133-1E7AB959D4D8}" type="sibTrans" cxnId="{E872D08E-5ACC-4D82-AEA1-3D60EBFBCDF2}">
      <dgm:prSet/>
      <dgm:spPr/>
      <dgm:t>
        <a:bodyPr/>
        <a:lstStyle/>
        <a:p>
          <a:endParaRPr lang="en-US"/>
        </a:p>
      </dgm:t>
    </dgm:pt>
    <dgm:pt modelId="{52D4DD42-DA5E-40A2-BD94-0F49C431927C}">
      <dgm:prSet/>
      <dgm:spPr/>
      <dgm:t>
        <a:bodyPr/>
        <a:lstStyle/>
        <a:p>
          <a:endParaRPr lang="en-US" dirty="0"/>
        </a:p>
      </dgm:t>
    </dgm:pt>
    <dgm:pt modelId="{9A492506-5CD5-4494-B522-9C6409373D3E}" type="parTrans" cxnId="{C467DE00-9203-4460-AEE3-FB03B1501966}">
      <dgm:prSet/>
      <dgm:spPr/>
      <dgm:t>
        <a:bodyPr/>
        <a:lstStyle/>
        <a:p>
          <a:endParaRPr lang="en-US"/>
        </a:p>
      </dgm:t>
    </dgm:pt>
    <dgm:pt modelId="{A6987668-AAD2-4A19-8BF8-3594DD74579D}" type="sibTrans" cxnId="{C467DE00-9203-4460-AEE3-FB03B1501966}">
      <dgm:prSet/>
      <dgm:spPr/>
      <dgm:t>
        <a:bodyPr/>
        <a:lstStyle/>
        <a:p>
          <a:endParaRPr lang="en-US"/>
        </a:p>
      </dgm:t>
    </dgm:pt>
    <dgm:pt modelId="{D6EFC8E7-9138-42B1-9A3E-3E87BB19CD06}" type="pres">
      <dgm:prSet presAssocID="{3382BCB2-1A75-4E5A-A017-ECA5E8E7B473}" presName="diagram" presStyleCnt="0">
        <dgm:presLayoutVars>
          <dgm:dir/>
          <dgm:resizeHandles val="exact"/>
        </dgm:presLayoutVars>
      </dgm:prSet>
      <dgm:spPr/>
    </dgm:pt>
    <dgm:pt modelId="{40F7B67A-28AE-4365-BE63-1BFAAAABEA10}" type="pres">
      <dgm:prSet presAssocID="{8576581C-449E-4D8E-94CB-C238A40363EB}" presName="node" presStyleLbl="node1" presStyleIdx="0" presStyleCnt="6">
        <dgm:presLayoutVars>
          <dgm:bulletEnabled val="1"/>
        </dgm:presLayoutVars>
      </dgm:prSet>
      <dgm:spPr/>
    </dgm:pt>
    <dgm:pt modelId="{2DD5B7B8-2CE9-44E7-BDFC-2C5ABAF66180}" type="pres">
      <dgm:prSet presAssocID="{86BD6E54-F816-4DDC-945E-F432586D73FF}" presName="sibTrans" presStyleCnt="0"/>
      <dgm:spPr/>
    </dgm:pt>
    <dgm:pt modelId="{2CABA501-D8B4-425D-9FFD-EB6CDCA4E712}" type="pres">
      <dgm:prSet presAssocID="{B76645AA-ACE5-4A0D-AF26-BC3B90E37E24}" presName="node" presStyleLbl="node1" presStyleIdx="1" presStyleCnt="6">
        <dgm:presLayoutVars>
          <dgm:bulletEnabled val="1"/>
        </dgm:presLayoutVars>
      </dgm:prSet>
      <dgm:spPr/>
    </dgm:pt>
    <dgm:pt modelId="{6E457B0C-E684-4A3A-907B-7BE10339F28C}" type="pres">
      <dgm:prSet presAssocID="{DD15E37A-63B8-4ED0-AD9C-A9B99F6A8066}" presName="sibTrans" presStyleCnt="0"/>
      <dgm:spPr/>
    </dgm:pt>
    <dgm:pt modelId="{DA02402A-4CC9-4C99-A4DD-2E1F0257A5E6}" type="pres">
      <dgm:prSet presAssocID="{AEEA1A41-3B4F-4EB8-87C6-6B1D617D830E}" presName="node" presStyleLbl="node1" presStyleIdx="2" presStyleCnt="6">
        <dgm:presLayoutVars>
          <dgm:bulletEnabled val="1"/>
        </dgm:presLayoutVars>
      </dgm:prSet>
      <dgm:spPr/>
    </dgm:pt>
    <dgm:pt modelId="{2BA2A3DB-DABB-4AE0-B403-BD659A75CE55}" type="pres">
      <dgm:prSet presAssocID="{E055762A-9ABE-49EA-A24F-3BED0B5DA4E1}" presName="sibTrans" presStyleCnt="0"/>
      <dgm:spPr/>
    </dgm:pt>
    <dgm:pt modelId="{2559A92E-2FF5-4DA2-AC0F-E3179BC795B1}" type="pres">
      <dgm:prSet presAssocID="{E6EA164F-6C73-4230-A2AF-C4FCA685C484}" presName="node" presStyleLbl="node1" presStyleIdx="3" presStyleCnt="6">
        <dgm:presLayoutVars>
          <dgm:bulletEnabled val="1"/>
        </dgm:presLayoutVars>
      </dgm:prSet>
      <dgm:spPr/>
    </dgm:pt>
    <dgm:pt modelId="{E3D3D641-E614-41DD-A759-7A0F99990E59}" type="pres">
      <dgm:prSet presAssocID="{3C70014E-41A6-40F3-A6B5-D34DC92A3113}" presName="sibTrans" presStyleCnt="0"/>
      <dgm:spPr/>
    </dgm:pt>
    <dgm:pt modelId="{93F79861-92E3-46D7-8D22-44CAF39F0D47}" type="pres">
      <dgm:prSet presAssocID="{F77CCE89-975A-416A-9673-3FDB1216F35B}" presName="node" presStyleLbl="node1" presStyleIdx="4" presStyleCnt="6">
        <dgm:presLayoutVars>
          <dgm:bulletEnabled val="1"/>
        </dgm:presLayoutVars>
      </dgm:prSet>
      <dgm:spPr/>
    </dgm:pt>
    <dgm:pt modelId="{7B5ED914-6F4D-48EB-897C-4E4A76353F46}" type="pres">
      <dgm:prSet presAssocID="{B3F4FD48-34FA-4FFD-8133-1E7AB959D4D8}" presName="sibTrans" presStyleCnt="0"/>
      <dgm:spPr/>
    </dgm:pt>
    <dgm:pt modelId="{889F3E33-1729-4C61-9326-E04DF3F67612}" type="pres">
      <dgm:prSet presAssocID="{52D4DD42-DA5E-40A2-BD94-0F49C431927C}" presName="node" presStyleLbl="node1" presStyleIdx="5" presStyleCnt="6">
        <dgm:presLayoutVars>
          <dgm:bulletEnabled val="1"/>
        </dgm:presLayoutVars>
      </dgm:prSet>
      <dgm:spPr/>
    </dgm:pt>
  </dgm:ptLst>
  <dgm:cxnLst>
    <dgm:cxn modelId="{C467DE00-9203-4460-AEE3-FB03B1501966}" srcId="{3382BCB2-1A75-4E5A-A017-ECA5E8E7B473}" destId="{52D4DD42-DA5E-40A2-BD94-0F49C431927C}" srcOrd="5" destOrd="0" parTransId="{9A492506-5CD5-4494-B522-9C6409373D3E}" sibTransId="{A6987668-AAD2-4A19-8BF8-3594DD74579D}"/>
    <dgm:cxn modelId="{FB8F300A-323F-418F-89E3-8EAEEFEFEC17}" srcId="{3382BCB2-1A75-4E5A-A017-ECA5E8E7B473}" destId="{8576581C-449E-4D8E-94CB-C238A40363EB}" srcOrd="0" destOrd="0" parTransId="{D0D0F002-603C-47DC-ACA8-E205E46E9EEF}" sibTransId="{86BD6E54-F816-4DDC-945E-F432586D73FF}"/>
    <dgm:cxn modelId="{22690E6E-307E-41B1-9A66-4216B4B49F53}" type="presOf" srcId="{AEEA1A41-3B4F-4EB8-87C6-6B1D617D830E}" destId="{DA02402A-4CC9-4C99-A4DD-2E1F0257A5E6}" srcOrd="0" destOrd="0" presId="urn:microsoft.com/office/officeart/2005/8/layout/default"/>
    <dgm:cxn modelId="{C199FE7E-8920-4FE7-AC02-865B5AA128FC}" type="presOf" srcId="{B76645AA-ACE5-4A0D-AF26-BC3B90E37E24}" destId="{2CABA501-D8B4-425D-9FFD-EB6CDCA4E712}" srcOrd="0" destOrd="0" presId="urn:microsoft.com/office/officeart/2005/8/layout/default"/>
    <dgm:cxn modelId="{EF77C688-1F67-48DD-B071-5C2796C60823}" type="presOf" srcId="{8576581C-449E-4D8E-94CB-C238A40363EB}" destId="{40F7B67A-28AE-4365-BE63-1BFAAAABEA10}" srcOrd="0" destOrd="0" presId="urn:microsoft.com/office/officeart/2005/8/layout/default"/>
    <dgm:cxn modelId="{E872D08E-5ACC-4D82-AEA1-3D60EBFBCDF2}" srcId="{3382BCB2-1A75-4E5A-A017-ECA5E8E7B473}" destId="{F77CCE89-975A-416A-9673-3FDB1216F35B}" srcOrd="4" destOrd="0" parTransId="{C1F2240B-09D9-4297-A646-1AA7A5A94950}" sibTransId="{B3F4FD48-34FA-4FFD-8133-1E7AB959D4D8}"/>
    <dgm:cxn modelId="{9ADA9B9A-0B06-4FC7-A5EF-A1988B0C5E28}" type="presOf" srcId="{F77CCE89-975A-416A-9673-3FDB1216F35B}" destId="{93F79861-92E3-46D7-8D22-44CAF39F0D47}" srcOrd="0" destOrd="0" presId="urn:microsoft.com/office/officeart/2005/8/layout/default"/>
    <dgm:cxn modelId="{5F4CEEB4-F452-4A9D-A571-E136C59680BD}" srcId="{3382BCB2-1A75-4E5A-A017-ECA5E8E7B473}" destId="{B76645AA-ACE5-4A0D-AF26-BC3B90E37E24}" srcOrd="1" destOrd="0" parTransId="{9869A4BF-1B60-4F52-B79D-FED29F1FB39C}" sibTransId="{DD15E37A-63B8-4ED0-AD9C-A9B99F6A8066}"/>
    <dgm:cxn modelId="{87CF3CC3-4E21-492D-8632-3886C9B465C5}" type="presOf" srcId="{E6EA164F-6C73-4230-A2AF-C4FCA685C484}" destId="{2559A92E-2FF5-4DA2-AC0F-E3179BC795B1}" srcOrd="0" destOrd="0" presId="urn:microsoft.com/office/officeart/2005/8/layout/default"/>
    <dgm:cxn modelId="{1C3578DD-B316-4DA6-A406-7F24B1ABF0AD}" srcId="{3382BCB2-1A75-4E5A-A017-ECA5E8E7B473}" destId="{E6EA164F-6C73-4230-A2AF-C4FCA685C484}" srcOrd="3" destOrd="0" parTransId="{EA72B5C1-CDE9-4959-8569-00B9BA4C5BB0}" sibTransId="{3C70014E-41A6-40F3-A6B5-D34DC92A3113}"/>
    <dgm:cxn modelId="{B5A6C7EC-3B3F-487B-9FD9-C3C78D12CDEE}" type="presOf" srcId="{3382BCB2-1A75-4E5A-A017-ECA5E8E7B473}" destId="{D6EFC8E7-9138-42B1-9A3E-3E87BB19CD06}" srcOrd="0" destOrd="0" presId="urn:microsoft.com/office/officeart/2005/8/layout/default"/>
    <dgm:cxn modelId="{113D16F2-5C09-4752-AB66-74C9E0ED6931}" srcId="{3382BCB2-1A75-4E5A-A017-ECA5E8E7B473}" destId="{AEEA1A41-3B4F-4EB8-87C6-6B1D617D830E}" srcOrd="2" destOrd="0" parTransId="{1978D4BE-30A1-46C2-BD30-81CC81BE97F5}" sibTransId="{E055762A-9ABE-49EA-A24F-3BED0B5DA4E1}"/>
    <dgm:cxn modelId="{B02664F3-5A62-467A-9428-2C2491BF30A0}" type="presOf" srcId="{52D4DD42-DA5E-40A2-BD94-0F49C431927C}" destId="{889F3E33-1729-4C61-9326-E04DF3F67612}" srcOrd="0" destOrd="0" presId="urn:microsoft.com/office/officeart/2005/8/layout/default"/>
    <dgm:cxn modelId="{CFCEA563-46EC-431C-A7D0-5AB5CE10DB3A}" type="presParOf" srcId="{D6EFC8E7-9138-42B1-9A3E-3E87BB19CD06}" destId="{40F7B67A-28AE-4365-BE63-1BFAAAABEA10}" srcOrd="0" destOrd="0" presId="urn:microsoft.com/office/officeart/2005/8/layout/default"/>
    <dgm:cxn modelId="{08C3BF26-B5DD-41AA-99FC-2131F2728C8A}" type="presParOf" srcId="{D6EFC8E7-9138-42B1-9A3E-3E87BB19CD06}" destId="{2DD5B7B8-2CE9-44E7-BDFC-2C5ABAF66180}" srcOrd="1" destOrd="0" presId="urn:microsoft.com/office/officeart/2005/8/layout/default"/>
    <dgm:cxn modelId="{3E778440-9E7D-4A53-9A41-E724B85FDFB5}" type="presParOf" srcId="{D6EFC8E7-9138-42B1-9A3E-3E87BB19CD06}" destId="{2CABA501-D8B4-425D-9FFD-EB6CDCA4E712}" srcOrd="2" destOrd="0" presId="urn:microsoft.com/office/officeart/2005/8/layout/default"/>
    <dgm:cxn modelId="{F6AC0D54-3BA3-405E-BCE8-A5AE3D344164}" type="presParOf" srcId="{D6EFC8E7-9138-42B1-9A3E-3E87BB19CD06}" destId="{6E457B0C-E684-4A3A-907B-7BE10339F28C}" srcOrd="3" destOrd="0" presId="urn:microsoft.com/office/officeart/2005/8/layout/default"/>
    <dgm:cxn modelId="{FC855F2E-F419-4F77-A54B-4A83CE9ECDAA}" type="presParOf" srcId="{D6EFC8E7-9138-42B1-9A3E-3E87BB19CD06}" destId="{DA02402A-4CC9-4C99-A4DD-2E1F0257A5E6}" srcOrd="4" destOrd="0" presId="urn:microsoft.com/office/officeart/2005/8/layout/default"/>
    <dgm:cxn modelId="{B5561B57-8068-4BEC-876B-FE39C321645E}" type="presParOf" srcId="{D6EFC8E7-9138-42B1-9A3E-3E87BB19CD06}" destId="{2BA2A3DB-DABB-4AE0-B403-BD659A75CE55}" srcOrd="5" destOrd="0" presId="urn:microsoft.com/office/officeart/2005/8/layout/default"/>
    <dgm:cxn modelId="{D20C0CD3-F741-40EF-BE5F-5139429EEAF5}" type="presParOf" srcId="{D6EFC8E7-9138-42B1-9A3E-3E87BB19CD06}" destId="{2559A92E-2FF5-4DA2-AC0F-E3179BC795B1}" srcOrd="6" destOrd="0" presId="urn:microsoft.com/office/officeart/2005/8/layout/default"/>
    <dgm:cxn modelId="{D8303521-A695-43BE-9A7C-892645929965}" type="presParOf" srcId="{D6EFC8E7-9138-42B1-9A3E-3E87BB19CD06}" destId="{E3D3D641-E614-41DD-A759-7A0F99990E59}" srcOrd="7" destOrd="0" presId="urn:microsoft.com/office/officeart/2005/8/layout/default"/>
    <dgm:cxn modelId="{5C32F68A-5318-4179-A9B5-AA20A1A68D32}" type="presParOf" srcId="{D6EFC8E7-9138-42B1-9A3E-3E87BB19CD06}" destId="{93F79861-92E3-46D7-8D22-44CAF39F0D47}" srcOrd="8" destOrd="0" presId="urn:microsoft.com/office/officeart/2005/8/layout/default"/>
    <dgm:cxn modelId="{C9B416C4-2A51-4A5B-9F8A-F416F6454D13}" type="presParOf" srcId="{D6EFC8E7-9138-42B1-9A3E-3E87BB19CD06}" destId="{7B5ED914-6F4D-48EB-897C-4E4A76353F46}" srcOrd="9" destOrd="0" presId="urn:microsoft.com/office/officeart/2005/8/layout/default"/>
    <dgm:cxn modelId="{5F6CB20D-46CA-4AC5-B279-56EEB26B4B53}" type="presParOf" srcId="{D6EFC8E7-9138-42B1-9A3E-3E87BB19CD06}" destId="{889F3E33-1729-4C61-9326-E04DF3F676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82BCB2-1A75-4E5A-A017-ECA5E8E7B4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76581C-449E-4D8E-94CB-C238A40363E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gm:t>
    </dgm:pt>
    <dgm:pt modelId="{D0D0F002-603C-47DC-ACA8-E205E46E9EEF}" type="parTrans" cxnId="{FB8F300A-323F-418F-89E3-8EAEEFEFEC17}">
      <dgm:prSet/>
      <dgm:spPr/>
      <dgm:t>
        <a:bodyPr/>
        <a:lstStyle/>
        <a:p>
          <a:endParaRPr lang="en-US"/>
        </a:p>
      </dgm:t>
    </dgm:pt>
    <dgm:pt modelId="{86BD6E54-F816-4DDC-945E-F432586D73FF}" type="sibTrans" cxnId="{FB8F300A-323F-418F-89E3-8EAEEFEFEC17}">
      <dgm:prSet/>
      <dgm:spPr/>
      <dgm:t>
        <a:bodyPr/>
        <a:lstStyle/>
        <a:p>
          <a:endParaRPr lang="en-US"/>
        </a:p>
      </dgm:t>
    </dgm:pt>
    <dgm:pt modelId="{B76645AA-ACE5-4A0D-AF26-BC3B90E37E2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gm:t>
    </dgm:pt>
    <dgm:pt modelId="{9869A4BF-1B60-4F52-B79D-FED29F1FB39C}" type="parTrans" cxnId="{5F4CEEB4-F452-4A9D-A571-E136C59680BD}">
      <dgm:prSet/>
      <dgm:spPr/>
      <dgm:t>
        <a:bodyPr/>
        <a:lstStyle/>
        <a:p>
          <a:endParaRPr lang="en-US"/>
        </a:p>
      </dgm:t>
    </dgm:pt>
    <dgm:pt modelId="{DD15E37A-63B8-4ED0-AD9C-A9B99F6A8066}" type="sibTrans" cxnId="{5F4CEEB4-F452-4A9D-A571-E136C59680BD}">
      <dgm:prSet/>
      <dgm:spPr/>
      <dgm:t>
        <a:bodyPr/>
        <a:lstStyle/>
        <a:p>
          <a:endParaRPr lang="en-US"/>
        </a:p>
      </dgm:t>
    </dgm:pt>
    <dgm:pt modelId="{AEEA1A41-3B4F-4EB8-87C6-6B1D617D830E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gm:t>
    </dgm:pt>
    <dgm:pt modelId="{1978D4BE-30A1-46C2-BD30-81CC81BE97F5}" type="parTrans" cxnId="{113D16F2-5C09-4752-AB66-74C9E0ED6931}">
      <dgm:prSet/>
      <dgm:spPr/>
      <dgm:t>
        <a:bodyPr/>
        <a:lstStyle/>
        <a:p>
          <a:endParaRPr lang="en-US"/>
        </a:p>
      </dgm:t>
    </dgm:pt>
    <dgm:pt modelId="{E055762A-9ABE-49EA-A24F-3BED0B5DA4E1}" type="sibTrans" cxnId="{113D16F2-5C09-4752-AB66-74C9E0ED6931}">
      <dgm:prSet/>
      <dgm:spPr/>
      <dgm:t>
        <a:bodyPr/>
        <a:lstStyle/>
        <a:p>
          <a:endParaRPr lang="en-US"/>
        </a:p>
      </dgm:t>
    </dgm:pt>
    <dgm:pt modelId="{E6EA164F-6C73-4230-A2AF-C4FCA685C484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Declaration (vv. 17-27)</a:t>
          </a:r>
        </a:p>
      </dgm:t>
    </dgm:pt>
    <dgm:pt modelId="{EA72B5C1-CDE9-4959-8569-00B9BA4C5BB0}" type="parTrans" cxnId="{1C3578DD-B316-4DA6-A406-7F24B1ABF0AD}">
      <dgm:prSet/>
      <dgm:spPr/>
      <dgm:t>
        <a:bodyPr/>
        <a:lstStyle/>
        <a:p>
          <a:endParaRPr lang="en-US"/>
        </a:p>
      </dgm:t>
    </dgm:pt>
    <dgm:pt modelId="{3C70014E-41A6-40F3-A6B5-D34DC92A3113}" type="sibTrans" cxnId="{1C3578DD-B316-4DA6-A406-7F24B1ABF0AD}">
      <dgm:prSet/>
      <dgm:spPr/>
      <dgm:t>
        <a:bodyPr/>
        <a:lstStyle/>
        <a:p>
          <a:endParaRPr lang="en-US"/>
        </a:p>
      </dgm:t>
    </dgm:pt>
    <dgm:pt modelId="{F77CCE89-975A-416A-9673-3FDB1216F35B}">
      <dgm:prSet/>
      <dgm:spPr/>
      <dgm:t>
        <a:bodyPr/>
        <a:lstStyle/>
        <a:p>
          <a:endParaRPr lang="en-US" dirty="0"/>
        </a:p>
      </dgm:t>
    </dgm:pt>
    <dgm:pt modelId="{C1F2240B-09D9-4297-A646-1AA7A5A94950}" type="parTrans" cxnId="{E872D08E-5ACC-4D82-AEA1-3D60EBFBCDF2}">
      <dgm:prSet/>
      <dgm:spPr/>
      <dgm:t>
        <a:bodyPr/>
        <a:lstStyle/>
        <a:p>
          <a:endParaRPr lang="en-US"/>
        </a:p>
      </dgm:t>
    </dgm:pt>
    <dgm:pt modelId="{B3F4FD48-34FA-4FFD-8133-1E7AB959D4D8}" type="sibTrans" cxnId="{E872D08E-5ACC-4D82-AEA1-3D60EBFBCDF2}">
      <dgm:prSet/>
      <dgm:spPr/>
      <dgm:t>
        <a:bodyPr/>
        <a:lstStyle/>
        <a:p>
          <a:endParaRPr lang="en-US"/>
        </a:p>
      </dgm:t>
    </dgm:pt>
    <dgm:pt modelId="{52D4DD42-DA5E-40A2-BD94-0F49C431927C}">
      <dgm:prSet/>
      <dgm:spPr/>
      <dgm:t>
        <a:bodyPr/>
        <a:lstStyle/>
        <a:p>
          <a:endParaRPr lang="en-US" dirty="0"/>
        </a:p>
      </dgm:t>
    </dgm:pt>
    <dgm:pt modelId="{9A492506-5CD5-4494-B522-9C6409373D3E}" type="parTrans" cxnId="{C467DE00-9203-4460-AEE3-FB03B1501966}">
      <dgm:prSet/>
      <dgm:spPr/>
      <dgm:t>
        <a:bodyPr/>
        <a:lstStyle/>
        <a:p>
          <a:endParaRPr lang="en-US"/>
        </a:p>
      </dgm:t>
    </dgm:pt>
    <dgm:pt modelId="{A6987668-AAD2-4A19-8BF8-3594DD74579D}" type="sibTrans" cxnId="{C467DE00-9203-4460-AEE3-FB03B1501966}">
      <dgm:prSet/>
      <dgm:spPr/>
      <dgm:t>
        <a:bodyPr/>
        <a:lstStyle/>
        <a:p>
          <a:endParaRPr lang="en-US"/>
        </a:p>
      </dgm:t>
    </dgm:pt>
    <dgm:pt modelId="{D6EFC8E7-9138-42B1-9A3E-3E87BB19CD06}" type="pres">
      <dgm:prSet presAssocID="{3382BCB2-1A75-4E5A-A017-ECA5E8E7B473}" presName="diagram" presStyleCnt="0">
        <dgm:presLayoutVars>
          <dgm:dir/>
          <dgm:resizeHandles val="exact"/>
        </dgm:presLayoutVars>
      </dgm:prSet>
      <dgm:spPr/>
    </dgm:pt>
    <dgm:pt modelId="{40F7B67A-28AE-4365-BE63-1BFAAAABEA10}" type="pres">
      <dgm:prSet presAssocID="{8576581C-449E-4D8E-94CB-C238A40363EB}" presName="node" presStyleLbl="node1" presStyleIdx="0" presStyleCnt="6">
        <dgm:presLayoutVars>
          <dgm:bulletEnabled val="1"/>
        </dgm:presLayoutVars>
      </dgm:prSet>
      <dgm:spPr/>
    </dgm:pt>
    <dgm:pt modelId="{2DD5B7B8-2CE9-44E7-BDFC-2C5ABAF66180}" type="pres">
      <dgm:prSet presAssocID="{86BD6E54-F816-4DDC-945E-F432586D73FF}" presName="sibTrans" presStyleCnt="0"/>
      <dgm:spPr/>
    </dgm:pt>
    <dgm:pt modelId="{2CABA501-D8B4-425D-9FFD-EB6CDCA4E712}" type="pres">
      <dgm:prSet presAssocID="{B76645AA-ACE5-4A0D-AF26-BC3B90E37E24}" presName="node" presStyleLbl="node1" presStyleIdx="1" presStyleCnt="6">
        <dgm:presLayoutVars>
          <dgm:bulletEnabled val="1"/>
        </dgm:presLayoutVars>
      </dgm:prSet>
      <dgm:spPr/>
    </dgm:pt>
    <dgm:pt modelId="{6E457B0C-E684-4A3A-907B-7BE10339F28C}" type="pres">
      <dgm:prSet presAssocID="{DD15E37A-63B8-4ED0-AD9C-A9B99F6A8066}" presName="sibTrans" presStyleCnt="0"/>
      <dgm:spPr/>
    </dgm:pt>
    <dgm:pt modelId="{DA02402A-4CC9-4C99-A4DD-2E1F0257A5E6}" type="pres">
      <dgm:prSet presAssocID="{AEEA1A41-3B4F-4EB8-87C6-6B1D617D830E}" presName="node" presStyleLbl="node1" presStyleIdx="2" presStyleCnt="6">
        <dgm:presLayoutVars>
          <dgm:bulletEnabled val="1"/>
        </dgm:presLayoutVars>
      </dgm:prSet>
      <dgm:spPr/>
    </dgm:pt>
    <dgm:pt modelId="{2BA2A3DB-DABB-4AE0-B403-BD659A75CE55}" type="pres">
      <dgm:prSet presAssocID="{E055762A-9ABE-49EA-A24F-3BED0B5DA4E1}" presName="sibTrans" presStyleCnt="0"/>
      <dgm:spPr/>
    </dgm:pt>
    <dgm:pt modelId="{2559A92E-2FF5-4DA2-AC0F-E3179BC795B1}" type="pres">
      <dgm:prSet presAssocID="{E6EA164F-6C73-4230-A2AF-C4FCA685C484}" presName="node" presStyleLbl="node1" presStyleIdx="3" presStyleCnt="6">
        <dgm:presLayoutVars>
          <dgm:bulletEnabled val="1"/>
        </dgm:presLayoutVars>
      </dgm:prSet>
      <dgm:spPr/>
    </dgm:pt>
    <dgm:pt modelId="{E3D3D641-E614-41DD-A759-7A0F99990E59}" type="pres">
      <dgm:prSet presAssocID="{3C70014E-41A6-40F3-A6B5-D34DC92A3113}" presName="sibTrans" presStyleCnt="0"/>
      <dgm:spPr/>
    </dgm:pt>
    <dgm:pt modelId="{93F79861-92E3-46D7-8D22-44CAF39F0D47}" type="pres">
      <dgm:prSet presAssocID="{F77CCE89-975A-416A-9673-3FDB1216F35B}" presName="node" presStyleLbl="node1" presStyleIdx="4" presStyleCnt="6">
        <dgm:presLayoutVars>
          <dgm:bulletEnabled val="1"/>
        </dgm:presLayoutVars>
      </dgm:prSet>
      <dgm:spPr/>
    </dgm:pt>
    <dgm:pt modelId="{7B5ED914-6F4D-48EB-897C-4E4A76353F46}" type="pres">
      <dgm:prSet presAssocID="{B3F4FD48-34FA-4FFD-8133-1E7AB959D4D8}" presName="sibTrans" presStyleCnt="0"/>
      <dgm:spPr/>
    </dgm:pt>
    <dgm:pt modelId="{889F3E33-1729-4C61-9326-E04DF3F67612}" type="pres">
      <dgm:prSet presAssocID="{52D4DD42-DA5E-40A2-BD94-0F49C431927C}" presName="node" presStyleLbl="node1" presStyleIdx="5" presStyleCnt="6">
        <dgm:presLayoutVars>
          <dgm:bulletEnabled val="1"/>
        </dgm:presLayoutVars>
      </dgm:prSet>
      <dgm:spPr/>
    </dgm:pt>
  </dgm:ptLst>
  <dgm:cxnLst>
    <dgm:cxn modelId="{C467DE00-9203-4460-AEE3-FB03B1501966}" srcId="{3382BCB2-1A75-4E5A-A017-ECA5E8E7B473}" destId="{52D4DD42-DA5E-40A2-BD94-0F49C431927C}" srcOrd="5" destOrd="0" parTransId="{9A492506-5CD5-4494-B522-9C6409373D3E}" sibTransId="{A6987668-AAD2-4A19-8BF8-3594DD74579D}"/>
    <dgm:cxn modelId="{FB8F300A-323F-418F-89E3-8EAEEFEFEC17}" srcId="{3382BCB2-1A75-4E5A-A017-ECA5E8E7B473}" destId="{8576581C-449E-4D8E-94CB-C238A40363EB}" srcOrd="0" destOrd="0" parTransId="{D0D0F002-603C-47DC-ACA8-E205E46E9EEF}" sibTransId="{86BD6E54-F816-4DDC-945E-F432586D73FF}"/>
    <dgm:cxn modelId="{22690E6E-307E-41B1-9A66-4216B4B49F53}" type="presOf" srcId="{AEEA1A41-3B4F-4EB8-87C6-6B1D617D830E}" destId="{DA02402A-4CC9-4C99-A4DD-2E1F0257A5E6}" srcOrd="0" destOrd="0" presId="urn:microsoft.com/office/officeart/2005/8/layout/default"/>
    <dgm:cxn modelId="{C199FE7E-8920-4FE7-AC02-865B5AA128FC}" type="presOf" srcId="{B76645AA-ACE5-4A0D-AF26-BC3B90E37E24}" destId="{2CABA501-D8B4-425D-9FFD-EB6CDCA4E712}" srcOrd="0" destOrd="0" presId="urn:microsoft.com/office/officeart/2005/8/layout/default"/>
    <dgm:cxn modelId="{EF77C688-1F67-48DD-B071-5C2796C60823}" type="presOf" srcId="{8576581C-449E-4D8E-94CB-C238A40363EB}" destId="{40F7B67A-28AE-4365-BE63-1BFAAAABEA10}" srcOrd="0" destOrd="0" presId="urn:microsoft.com/office/officeart/2005/8/layout/default"/>
    <dgm:cxn modelId="{E872D08E-5ACC-4D82-AEA1-3D60EBFBCDF2}" srcId="{3382BCB2-1A75-4E5A-A017-ECA5E8E7B473}" destId="{F77CCE89-975A-416A-9673-3FDB1216F35B}" srcOrd="4" destOrd="0" parTransId="{C1F2240B-09D9-4297-A646-1AA7A5A94950}" sibTransId="{B3F4FD48-34FA-4FFD-8133-1E7AB959D4D8}"/>
    <dgm:cxn modelId="{9ADA9B9A-0B06-4FC7-A5EF-A1988B0C5E28}" type="presOf" srcId="{F77CCE89-975A-416A-9673-3FDB1216F35B}" destId="{93F79861-92E3-46D7-8D22-44CAF39F0D47}" srcOrd="0" destOrd="0" presId="urn:microsoft.com/office/officeart/2005/8/layout/default"/>
    <dgm:cxn modelId="{5F4CEEB4-F452-4A9D-A571-E136C59680BD}" srcId="{3382BCB2-1A75-4E5A-A017-ECA5E8E7B473}" destId="{B76645AA-ACE5-4A0D-AF26-BC3B90E37E24}" srcOrd="1" destOrd="0" parTransId="{9869A4BF-1B60-4F52-B79D-FED29F1FB39C}" sibTransId="{DD15E37A-63B8-4ED0-AD9C-A9B99F6A8066}"/>
    <dgm:cxn modelId="{87CF3CC3-4E21-492D-8632-3886C9B465C5}" type="presOf" srcId="{E6EA164F-6C73-4230-A2AF-C4FCA685C484}" destId="{2559A92E-2FF5-4DA2-AC0F-E3179BC795B1}" srcOrd="0" destOrd="0" presId="urn:microsoft.com/office/officeart/2005/8/layout/default"/>
    <dgm:cxn modelId="{1C3578DD-B316-4DA6-A406-7F24B1ABF0AD}" srcId="{3382BCB2-1A75-4E5A-A017-ECA5E8E7B473}" destId="{E6EA164F-6C73-4230-A2AF-C4FCA685C484}" srcOrd="3" destOrd="0" parTransId="{EA72B5C1-CDE9-4959-8569-00B9BA4C5BB0}" sibTransId="{3C70014E-41A6-40F3-A6B5-D34DC92A3113}"/>
    <dgm:cxn modelId="{B5A6C7EC-3B3F-487B-9FD9-C3C78D12CDEE}" type="presOf" srcId="{3382BCB2-1A75-4E5A-A017-ECA5E8E7B473}" destId="{D6EFC8E7-9138-42B1-9A3E-3E87BB19CD06}" srcOrd="0" destOrd="0" presId="urn:microsoft.com/office/officeart/2005/8/layout/default"/>
    <dgm:cxn modelId="{113D16F2-5C09-4752-AB66-74C9E0ED6931}" srcId="{3382BCB2-1A75-4E5A-A017-ECA5E8E7B473}" destId="{AEEA1A41-3B4F-4EB8-87C6-6B1D617D830E}" srcOrd="2" destOrd="0" parTransId="{1978D4BE-30A1-46C2-BD30-81CC81BE97F5}" sibTransId="{E055762A-9ABE-49EA-A24F-3BED0B5DA4E1}"/>
    <dgm:cxn modelId="{B02664F3-5A62-467A-9428-2C2491BF30A0}" type="presOf" srcId="{52D4DD42-DA5E-40A2-BD94-0F49C431927C}" destId="{889F3E33-1729-4C61-9326-E04DF3F67612}" srcOrd="0" destOrd="0" presId="urn:microsoft.com/office/officeart/2005/8/layout/default"/>
    <dgm:cxn modelId="{CFCEA563-46EC-431C-A7D0-5AB5CE10DB3A}" type="presParOf" srcId="{D6EFC8E7-9138-42B1-9A3E-3E87BB19CD06}" destId="{40F7B67A-28AE-4365-BE63-1BFAAAABEA10}" srcOrd="0" destOrd="0" presId="urn:microsoft.com/office/officeart/2005/8/layout/default"/>
    <dgm:cxn modelId="{08C3BF26-B5DD-41AA-99FC-2131F2728C8A}" type="presParOf" srcId="{D6EFC8E7-9138-42B1-9A3E-3E87BB19CD06}" destId="{2DD5B7B8-2CE9-44E7-BDFC-2C5ABAF66180}" srcOrd="1" destOrd="0" presId="urn:microsoft.com/office/officeart/2005/8/layout/default"/>
    <dgm:cxn modelId="{3E778440-9E7D-4A53-9A41-E724B85FDFB5}" type="presParOf" srcId="{D6EFC8E7-9138-42B1-9A3E-3E87BB19CD06}" destId="{2CABA501-D8B4-425D-9FFD-EB6CDCA4E712}" srcOrd="2" destOrd="0" presId="urn:microsoft.com/office/officeart/2005/8/layout/default"/>
    <dgm:cxn modelId="{F6AC0D54-3BA3-405E-BCE8-A5AE3D344164}" type="presParOf" srcId="{D6EFC8E7-9138-42B1-9A3E-3E87BB19CD06}" destId="{6E457B0C-E684-4A3A-907B-7BE10339F28C}" srcOrd="3" destOrd="0" presId="urn:microsoft.com/office/officeart/2005/8/layout/default"/>
    <dgm:cxn modelId="{FC855F2E-F419-4F77-A54B-4A83CE9ECDAA}" type="presParOf" srcId="{D6EFC8E7-9138-42B1-9A3E-3E87BB19CD06}" destId="{DA02402A-4CC9-4C99-A4DD-2E1F0257A5E6}" srcOrd="4" destOrd="0" presId="urn:microsoft.com/office/officeart/2005/8/layout/default"/>
    <dgm:cxn modelId="{B5561B57-8068-4BEC-876B-FE39C321645E}" type="presParOf" srcId="{D6EFC8E7-9138-42B1-9A3E-3E87BB19CD06}" destId="{2BA2A3DB-DABB-4AE0-B403-BD659A75CE55}" srcOrd="5" destOrd="0" presId="urn:microsoft.com/office/officeart/2005/8/layout/default"/>
    <dgm:cxn modelId="{D20C0CD3-F741-40EF-BE5F-5139429EEAF5}" type="presParOf" srcId="{D6EFC8E7-9138-42B1-9A3E-3E87BB19CD06}" destId="{2559A92E-2FF5-4DA2-AC0F-E3179BC795B1}" srcOrd="6" destOrd="0" presId="urn:microsoft.com/office/officeart/2005/8/layout/default"/>
    <dgm:cxn modelId="{D8303521-A695-43BE-9A7C-892645929965}" type="presParOf" srcId="{D6EFC8E7-9138-42B1-9A3E-3E87BB19CD06}" destId="{E3D3D641-E614-41DD-A759-7A0F99990E59}" srcOrd="7" destOrd="0" presId="urn:microsoft.com/office/officeart/2005/8/layout/default"/>
    <dgm:cxn modelId="{5C32F68A-5318-4179-A9B5-AA20A1A68D32}" type="presParOf" srcId="{D6EFC8E7-9138-42B1-9A3E-3E87BB19CD06}" destId="{93F79861-92E3-46D7-8D22-44CAF39F0D47}" srcOrd="8" destOrd="0" presId="urn:microsoft.com/office/officeart/2005/8/layout/default"/>
    <dgm:cxn modelId="{C9B416C4-2A51-4A5B-9F8A-F416F6454D13}" type="presParOf" srcId="{D6EFC8E7-9138-42B1-9A3E-3E87BB19CD06}" destId="{7B5ED914-6F4D-48EB-897C-4E4A76353F46}" srcOrd="9" destOrd="0" presId="urn:microsoft.com/office/officeart/2005/8/layout/default"/>
    <dgm:cxn modelId="{5F6CB20D-46CA-4AC5-B279-56EEB26B4B53}" type="presParOf" srcId="{D6EFC8E7-9138-42B1-9A3E-3E87BB19CD06}" destId="{889F3E33-1729-4C61-9326-E04DF3F676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2BCB2-1A75-4E5A-A017-ECA5E8E7B4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76581C-449E-4D8E-94CB-C238A40363E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gm:t>
    </dgm:pt>
    <dgm:pt modelId="{D0D0F002-603C-47DC-ACA8-E205E46E9EEF}" type="parTrans" cxnId="{FB8F300A-323F-418F-89E3-8EAEEFEFEC17}">
      <dgm:prSet/>
      <dgm:spPr/>
      <dgm:t>
        <a:bodyPr/>
        <a:lstStyle/>
        <a:p>
          <a:endParaRPr lang="en-US"/>
        </a:p>
      </dgm:t>
    </dgm:pt>
    <dgm:pt modelId="{86BD6E54-F816-4DDC-945E-F432586D73FF}" type="sibTrans" cxnId="{FB8F300A-323F-418F-89E3-8EAEEFEFEC17}">
      <dgm:prSet/>
      <dgm:spPr/>
      <dgm:t>
        <a:bodyPr/>
        <a:lstStyle/>
        <a:p>
          <a:endParaRPr lang="en-US"/>
        </a:p>
      </dgm:t>
    </dgm:pt>
    <dgm:pt modelId="{B76645AA-ACE5-4A0D-AF26-BC3B90E37E2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gm:t>
    </dgm:pt>
    <dgm:pt modelId="{9869A4BF-1B60-4F52-B79D-FED29F1FB39C}" type="parTrans" cxnId="{5F4CEEB4-F452-4A9D-A571-E136C59680BD}">
      <dgm:prSet/>
      <dgm:spPr/>
      <dgm:t>
        <a:bodyPr/>
        <a:lstStyle/>
        <a:p>
          <a:endParaRPr lang="en-US"/>
        </a:p>
      </dgm:t>
    </dgm:pt>
    <dgm:pt modelId="{DD15E37A-63B8-4ED0-AD9C-A9B99F6A8066}" type="sibTrans" cxnId="{5F4CEEB4-F452-4A9D-A571-E136C59680BD}">
      <dgm:prSet/>
      <dgm:spPr/>
      <dgm:t>
        <a:bodyPr/>
        <a:lstStyle/>
        <a:p>
          <a:endParaRPr lang="en-US"/>
        </a:p>
      </dgm:t>
    </dgm:pt>
    <dgm:pt modelId="{AEEA1A41-3B4F-4EB8-87C6-6B1D617D830E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gm:t>
    </dgm:pt>
    <dgm:pt modelId="{1978D4BE-30A1-46C2-BD30-81CC81BE97F5}" type="parTrans" cxnId="{113D16F2-5C09-4752-AB66-74C9E0ED6931}">
      <dgm:prSet/>
      <dgm:spPr/>
      <dgm:t>
        <a:bodyPr/>
        <a:lstStyle/>
        <a:p>
          <a:endParaRPr lang="en-US"/>
        </a:p>
      </dgm:t>
    </dgm:pt>
    <dgm:pt modelId="{E055762A-9ABE-49EA-A24F-3BED0B5DA4E1}" type="sibTrans" cxnId="{113D16F2-5C09-4752-AB66-74C9E0ED6931}">
      <dgm:prSet/>
      <dgm:spPr/>
      <dgm:t>
        <a:bodyPr/>
        <a:lstStyle/>
        <a:p>
          <a:endParaRPr lang="en-US"/>
        </a:p>
      </dgm:t>
    </dgm:pt>
    <dgm:pt modelId="{E6EA164F-6C73-4230-A2AF-C4FCA685C48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Declaration (vv. 17-27)</a:t>
          </a:r>
        </a:p>
      </dgm:t>
    </dgm:pt>
    <dgm:pt modelId="{EA72B5C1-CDE9-4959-8569-00B9BA4C5BB0}" type="parTrans" cxnId="{1C3578DD-B316-4DA6-A406-7F24B1ABF0AD}">
      <dgm:prSet/>
      <dgm:spPr/>
      <dgm:t>
        <a:bodyPr/>
        <a:lstStyle/>
        <a:p>
          <a:endParaRPr lang="en-US"/>
        </a:p>
      </dgm:t>
    </dgm:pt>
    <dgm:pt modelId="{3C70014E-41A6-40F3-A6B5-D34DC92A3113}" type="sibTrans" cxnId="{1C3578DD-B316-4DA6-A406-7F24B1ABF0AD}">
      <dgm:prSet/>
      <dgm:spPr/>
      <dgm:t>
        <a:bodyPr/>
        <a:lstStyle/>
        <a:p>
          <a:endParaRPr lang="en-US"/>
        </a:p>
      </dgm:t>
    </dgm:pt>
    <dgm:pt modelId="{F77CCE89-975A-416A-9673-3FDB1216F35B}">
      <dgm:prSet custT="1"/>
      <dgm:spPr/>
      <dgm:t>
        <a:bodyPr/>
        <a:lstStyle/>
        <a:p>
          <a:r>
            <a: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Despair (vv. 28-37)</a:t>
          </a:r>
        </a:p>
      </dgm:t>
    </dgm:pt>
    <dgm:pt modelId="{C1F2240B-09D9-4297-A646-1AA7A5A94950}" type="parTrans" cxnId="{E872D08E-5ACC-4D82-AEA1-3D60EBFBCDF2}">
      <dgm:prSet/>
      <dgm:spPr/>
      <dgm:t>
        <a:bodyPr/>
        <a:lstStyle/>
        <a:p>
          <a:endParaRPr lang="en-US"/>
        </a:p>
      </dgm:t>
    </dgm:pt>
    <dgm:pt modelId="{B3F4FD48-34FA-4FFD-8133-1E7AB959D4D8}" type="sibTrans" cxnId="{E872D08E-5ACC-4D82-AEA1-3D60EBFBCDF2}">
      <dgm:prSet/>
      <dgm:spPr/>
      <dgm:t>
        <a:bodyPr/>
        <a:lstStyle/>
        <a:p>
          <a:endParaRPr lang="en-US"/>
        </a:p>
      </dgm:t>
    </dgm:pt>
    <dgm:pt modelId="{52D4DD42-DA5E-40A2-BD94-0F49C431927C}">
      <dgm:prSet/>
      <dgm:spPr/>
      <dgm:t>
        <a:bodyPr/>
        <a:lstStyle/>
        <a:p>
          <a:endParaRPr lang="en-US" dirty="0"/>
        </a:p>
      </dgm:t>
    </dgm:pt>
    <dgm:pt modelId="{9A492506-5CD5-4494-B522-9C6409373D3E}" type="parTrans" cxnId="{C467DE00-9203-4460-AEE3-FB03B1501966}">
      <dgm:prSet/>
      <dgm:spPr/>
      <dgm:t>
        <a:bodyPr/>
        <a:lstStyle/>
        <a:p>
          <a:endParaRPr lang="en-US"/>
        </a:p>
      </dgm:t>
    </dgm:pt>
    <dgm:pt modelId="{A6987668-AAD2-4A19-8BF8-3594DD74579D}" type="sibTrans" cxnId="{C467DE00-9203-4460-AEE3-FB03B1501966}">
      <dgm:prSet/>
      <dgm:spPr/>
      <dgm:t>
        <a:bodyPr/>
        <a:lstStyle/>
        <a:p>
          <a:endParaRPr lang="en-US"/>
        </a:p>
      </dgm:t>
    </dgm:pt>
    <dgm:pt modelId="{D6EFC8E7-9138-42B1-9A3E-3E87BB19CD06}" type="pres">
      <dgm:prSet presAssocID="{3382BCB2-1A75-4E5A-A017-ECA5E8E7B473}" presName="diagram" presStyleCnt="0">
        <dgm:presLayoutVars>
          <dgm:dir/>
          <dgm:resizeHandles val="exact"/>
        </dgm:presLayoutVars>
      </dgm:prSet>
      <dgm:spPr/>
    </dgm:pt>
    <dgm:pt modelId="{40F7B67A-28AE-4365-BE63-1BFAAAABEA10}" type="pres">
      <dgm:prSet presAssocID="{8576581C-449E-4D8E-94CB-C238A40363EB}" presName="node" presStyleLbl="node1" presStyleIdx="0" presStyleCnt="6">
        <dgm:presLayoutVars>
          <dgm:bulletEnabled val="1"/>
        </dgm:presLayoutVars>
      </dgm:prSet>
      <dgm:spPr/>
    </dgm:pt>
    <dgm:pt modelId="{2DD5B7B8-2CE9-44E7-BDFC-2C5ABAF66180}" type="pres">
      <dgm:prSet presAssocID="{86BD6E54-F816-4DDC-945E-F432586D73FF}" presName="sibTrans" presStyleCnt="0"/>
      <dgm:spPr/>
    </dgm:pt>
    <dgm:pt modelId="{2CABA501-D8B4-425D-9FFD-EB6CDCA4E712}" type="pres">
      <dgm:prSet presAssocID="{B76645AA-ACE5-4A0D-AF26-BC3B90E37E24}" presName="node" presStyleLbl="node1" presStyleIdx="1" presStyleCnt="6">
        <dgm:presLayoutVars>
          <dgm:bulletEnabled val="1"/>
        </dgm:presLayoutVars>
      </dgm:prSet>
      <dgm:spPr/>
    </dgm:pt>
    <dgm:pt modelId="{6E457B0C-E684-4A3A-907B-7BE10339F28C}" type="pres">
      <dgm:prSet presAssocID="{DD15E37A-63B8-4ED0-AD9C-A9B99F6A8066}" presName="sibTrans" presStyleCnt="0"/>
      <dgm:spPr/>
    </dgm:pt>
    <dgm:pt modelId="{DA02402A-4CC9-4C99-A4DD-2E1F0257A5E6}" type="pres">
      <dgm:prSet presAssocID="{AEEA1A41-3B4F-4EB8-87C6-6B1D617D830E}" presName="node" presStyleLbl="node1" presStyleIdx="2" presStyleCnt="6">
        <dgm:presLayoutVars>
          <dgm:bulletEnabled val="1"/>
        </dgm:presLayoutVars>
      </dgm:prSet>
      <dgm:spPr/>
    </dgm:pt>
    <dgm:pt modelId="{2BA2A3DB-DABB-4AE0-B403-BD659A75CE55}" type="pres">
      <dgm:prSet presAssocID="{E055762A-9ABE-49EA-A24F-3BED0B5DA4E1}" presName="sibTrans" presStyleCnt="0"/>
      <dgm:spPr/>
    </dgm:pt>
    <dgm:pt modelId="{2559A92E-2FF5-4DA2-AC0F-E3179BC795B1}" type="pres">
      <dgm:prSet presAssocID="{E6EA164F-6C73-4230-A2AF-C4FCA685C484}" presName="node" presStyleLbl="node1" presStyleIdx="3" presStyleCnt="6">
        <dgm:presLayoutVars>
          <dgm:bulletEnabled val="1"/>
        </dgm:presLayoutVars>
      </dgm:prSet>
      <dgm:spPr/>
    </dgm:pt>
    <dgm:pt modelId="{E3D3D641-E614-41DD-A759-7A0F99990E59}" type="pres">
      <dgm:prSet presAssocID="{3C70014E-41A6-40F3-A6B5-D34DC92A3113}" presName="sibTrans" presStyleCnt="0"/>
      <dgm:spPr/>
    </dgm:pt>
    <dgm:pt modelId="{93F79861-92E3-46D7-8D22-44CAF39F0D47}" type="pres">
      <dgm:prSet presAssocID="{F77CCE89-975A-416A-9673-3FDB1216F35B}" presName="node" presStyleLbl="node1" presStyleIdx="4" presStyleCnt="6">
        <dgm:presLayoutVars>
          <dgm:bulletEnabled val="1"/>
        </dgm:presLayoutVars>
      </dgm:prSet>
      <dgm:spPr/>
    </dgm:pt>
    <dgm:pt modelId="{7B5ED914-6F4D-48EB-897C-4E4A76353F46}" type="pres">
      <dgm:prSet presAssocID="{B3F4FD48-34FA-4FFD-8133-1E7AB959D4D8}" presName="sibTrans" presStyleCnt="0"/>
      <dgm:spPr/>
    </dgm:pt>
    <dgm:pt modelId="{889F3E33-1729-4C61-9326-E04DF3F67612}" type="pres">
      <dgm:prSet presAssocID="{52D4DD42-DA5E-40A2-BD94-0F49C431927C}" presName="node" presStyleLbl="node1" presStyleIdx="5" presStyleCnt="6">
        <dgm:presLayoutVars>
          <dgm:bulletEnabled val="1"/>
        </dgm:presLayoutVars>
      </dgm:prSet>
      <dgm:spPr/>
    </dgm:pt>
  </dgm:ptLst>
  <dgm:cxnLst>
    <dgm:cxn modelId="{C467DE00-9203-4460-AEE3-FB03B1501966}" srcId="{3382BCB2-1A75-4E5A-A017-ECA5E8E7B473}" destId="{52D4DD42-DA5E-40A2-BD94-0F49C431927C}" srcOrd="5" destOrd="0" parTransId="{9A492506-5CD5-4494-B522-9C6409373D3E}" sibTransId="{A6987668-AAD2-4A19-8BF8-3594DD74579D}"/>
    <dgm:cxn modelId="{FB8F300A-323F-418F-89E3-8EAEEFEFEC17}" srcId="{3382BCB2-1A75-4E5A-A017-ECA5E8E7B473}" destId="{8576581C-449E-4D8E-94CB-C238A40363EB}" srcOrd="0" destOrd="0" parTransId="{D0D0F002-603C-47DC-ACA8-E205E46E9EEF}" sibTransId="{86BD6E54-F816-4DDC-945E-F432586D73FF}"/>
    <dgm:cxn modelId="{22690E6E-307E-41B1-9A66-4216B4B49F53}" type="presOf" srcId="{AEEA1A41-3B4F-4EB8-87C6-6B1D617D830E}" destId="{DA02402A-4CC9-4C99-A4DD-2E1F0257A5E6}" srcOrd="0" destOrd="0" presId="urn:microsoft.com/office/officeart/2005/8/layout/default"/>
    <dgm:cxn modelId="{C199FE7E-8920-4FE7-AC02-865B5AA128FC}" type="presOf" srcId="{B76645AA-ACE5-4A0D-AF26-BC3B90E37E24}" destId="{2CABA501-D8B4-425D-9FFD-EB6CDCA4E712}" srcOrd="0" destOrd="0" presId="urn:microsoft.com/office/officeart/2005/8/layout/default"/>
    <dgm:cxn modelId="{EF77C688-1F67-48DD-B071-5C2796C60823}" type="presOf" srcId="{8576581C-449E-4D8E-94CB-C238A40363EB}" destId="{40F7B67A-28AE-4365-BE63-1BFAAAABEA10}" srcOrd="0" destOrd="0" presId="urn:microsoft.com/office/officeart/2005/8/layout/default"/>
    <dgm:cxn modelId="{E872D08E-5ACC-4D82-AEA1-3D60EBFBCDF2}" srcId="{3382BCB2-1A75-4E5A-A017-ECA5E8E7B473}" destId="{F77CCE89-975A-416A-9673-3FDB1216F35B}" srcOrd="4" destOrd="0" parTransId="{C1F2240B-09D9-4297-A646-1AA7A5A94950}" sibTransId="{B3F4FD48-34FA-4FFD-8133-1E7AB959D4D8}"/>
    <dgm:cxn modelId="{9ADA9B9A-0B06-4FC7-A5EF-A1988B0C5E28}" type="presOf" srcId="{F77CCE89-975A-416A-9673-3FDB1216F35B}" destId="{93F79861-92E3-46D7-8D22-44CAF39F0D47}" srcOrd="0" destOrd="0" presId="urn:microsoft.com/office/officeart/2005/8/layout/default"/>
    <dgm:cxn modelId="{5F4CEEB4-F452-4A9D-A571-E136C59680BD}" srcId="{3382BCB2-1A75-4E5A-A017-ECA5E8E7B473}" destId="{B76645AA-ACE5-4A0D-AF26-BC3B90E37E24}" srcOrd="1" destOrd="0" parTransId="{9869A4BF-1B60-4F52-B79D-FED29F1FB39C}" sibTransId="{DD15E37A-63B8-4ED0-AD9C-A9B99F6A8066}"/>
    <dgm:cxn modelId="{87CF3CC3-4E21-492D-8632-3886C9B465C5}" type="presOf" srcId="{E6EA164F-6C73-4230-A2AF-C4FCA685C484}" destId="{2559A92E-2FF5-4DA2-AC0F-E3179BC795B1}" srcOrd="0" destOrd="0" presId="urn:microsoft.com/office/officeart/2005/8/layout/default"/>
    <dgm:cxn modelId="{1C3578DD-B316-4DA6-A406-7F24B1ABF0AD}" srcId="{3382BCB2-1A75-4E5A-A017-ECA5E8E7B473}" destId="{E6EA164F-6C73-4230-A2AF-C4FCA685C484}" srcOrd="3" destOrd="0" parTransId="{EA72B5C1-CDE9-4959-8569-00B9BA4C5BB0}" sibTransId="{3C70014E-41A6-40F3-A6B5-D34DC92A3113}"/>
    <dgm:cxn modelId="{B5A6C7EC-3B3F-487B-9FD9-C3C78D12CDEE}" type="presOf" srcId="{3382BCB2-1A75-4E5A-A017-ECA5E8E7B473}" destId="{D6EFC8E7-9138-42B1-9A3E-3E87BB19CD06}" srcOrd="0" destOrd="0" presId="urn:microsoft.com/office/officeart/2005/8/layout/default"/>
    <dgm:cxn modelId="{113D16F2-5C09-4752-AB66-74C9E0ED6931}" srcId="{3382BCB2-1A75-4E5A-A017-ECA5E8E7B473}" destId="{AEEA1A41-3B4F-4EB8-87C6-6B1D617D830E}" srcOrd="2" destOrd="0" parTransId="{1978D4BE-30A1-46C2-BD30-81CC81BE97F5}" sibTransId="{E055762A-9ABE-49EA-A24F-3BED0B5DA4E1}"/>
    <dgm:cxn modelId="{B02664F3-5A62-467A-9428-2C2491BF30A0}" type="presOf" srcId="{52D4DD42-DA5E-40A2-BD94-0F49C431927C}" destId="{889F3E33-1729-4C61-9326-E04DF3F67612}" srcOrd="0" destOrd="0" presId="urn:microsoft.com/office/officeart/2005/8/layout/default"/>
    <dgm:cxn modelId="{CFCEA563-46EC-431C-A7D0-5AB5CE10DB3A}" type="presParOf" srcId="{D6EFC8E7-9138-42B1-9A3E-3E87BB19CD06}" destId="{40F7B67A-28AE-4365-BE63-1BFAAAABEA10}" srcOrd="0" destOrd="0" presId="urn:microsoft.com/office/officeart/2005/8/layout/default"/>
    <dgm:cxn modelId="{08C3BF26-B5DD-41AA-99FC-2131F2728C8A}" type="presParOf" srcId="{D6EFC8E7-9138-42B1-9A3E-3E87BB19CD06}" destId="{2DD5B7B8-2CE9-44E7-BDFC-2C5ABAF66180}" srcOrd="1" destOrd="0" presId="urn:microsoft.com/office/officeart/2005/8/layout/default"/>
    <dgm:cxn modelId="{3E778440-9E7D-4A53-9A41-E724B85FDFB5}" type="presParOf" srcId="{D6EFC8E7-9138-42B1-9A3E-3E87BB19CD06}" destId="{2CABA501-D8B4-425D-9FFD-EB6CDCA4E712}" srcOrd="2" destOrd="0" presId="urn:microsoft.com/office/officeart/2005/8/layout/default"/>
    <dgm:cxn modelId="{F6AC0D54-3BA3-405E-BCE8-A5AE3D344164}" type="presParOf" srcId="{D6EFC8E7-9138-42B1-9A3E-3E87BB19CD06}" destId="{6E457B0C-E684-4A3A-907B-7BE10339F28C}" srcOrd="3" destOrd="0" presId="urn:microsoft.com/office/officeart/2005/8/layout/default"/>
    <dgm:cxn modelId="{FC855F2E-F419-4F77-A54B-4A83CE9ECDAA}" type="presParOf" srcId="{D6EFC8E7-9138-42B1-9A3E-3E87BB19CD06}" destId="{DA02402A-4CC9-4C99-A4DD-2E1F0257A5E6}" srcOrd="4" destOrd="0" presId="urn:microsoft.com/office/officeart/2005/8/layout/default"/>
    <dgm:cxn modelId="{B5561B57-8068-4BEC-876B-FE39C321645E}" type="presParOf" srcId="{D6EFC8E7-9138-42B1-9A3E-3E87BB19CD06}" destId="{2BA2A3DB-DABB-4AE0-B403-BD659A75CE55}" srcOrd="5" destOrd="0" presId="urn:microsoft.com/office/officeart/2005/8/layout/default"/>
    <dgm:cxn modelId="{D20C0CD3-F741-40EF-BE5F-5139429EEAF5}" type="presParOf" srcId="{D6EFC8E7-9138-42B1-9A3E-3E87BB19CD06}" destId="{2559A92E-2FF5-4DA2-AC0F-E3179BC795B1}" srcOrd="6" destOrd="0" presId="urn:microsoft.com/office/officeart/2005/8/layout/default"/>
    <dgm:cxn modelId="{D8303521-A695-43BE-9A7C-892645929965}" type="presParOf" srcId="{D6EFC8E7-9138-42B1-9A3E-3E87BB19CD06}" destId="{E3D3D641-E614-41DD-A759-7A0F99990E59}" srcOrd="7" destOrd="0" presId="urn:microsoft.com/office/officeart/2005/8/layout/default"/>
    <dgm:cxn modelId="{5C32F68A-5318-4179-A9B5-AA20A1A68D32}" type="presParOf" srcId="{D6EFC8E7-9138-42B1-9A3E-3E87BB19CD06}" destId="{93F79861-92E3-46D7-8D22-44CAF39F0D47}" srcOrd="8" destOrd="0" presId="urn:microsoft.com/office/officeart/2005/8/layout/default"/>
    <dgm:cxn modelId="{C9B416C4-2A51-4A5B-9F8A-F416F6454D13}" type="presParOf" srcId="{D6EFC8E7-9138-42B1-9A3E-3E87BB19CD06}" destId="{7B5ED914-6F4D-48EB-897C-4E4A76353F46}" srcOrd="9" destOrd="0" presId="urn:microsoft.com/office/officeart/2005/8/layout/default"/>
    <dgm:cxn modelId="{5F6CB20D-46CA-4AC5-B279-56EEB26B4B53}" type="presParOf" srcId="{D6EFC8E7-9138-42B1-9A3E-3E87BB19CD06}" destId="{889F3E33-1729-4C61-9326-E04DF3F676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2BCB2-1A75-4E5A-A017-ECA5E8E7B47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76581C-449E-4D8E-94CB-C238A40363E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gm:t>
    </dgm:pt>
    <dgm:pt modelId="{D0D0F002-603C-47DC-ACA8-E205E46E9EEF}" type="parTrans" cxnId="{FB8F300A-323F-418F-89E3-8EAEEFEFEC17}">
      <dgm:prSet/>
      <dgm:spPr/>
      <dgm:t>
        <a:bodyPr/>
        <a:lstStyle/>
        <a:p>
          <a:endParaRPr lang="en-US"/>
        </a:p>
      </dgm:t>
    </dgm:pt>
    <dgm:pt modelId="{86BD6E54-F816-4DDC-945E-F432586D73FF}" type="sibTrans" cxnId="{FB8F300A-323F-418F-89E3-8EAEEFEFEC17}">
      <dgm:prSet/>
      <dgm:spPr/>
      <dgm:t>
        <a:bodyPr/>
        <a:lstStyle/>
        <a:p>
          <a:endParaRPr lang="en-US"/>
        </a:p>
      </dgm:t>
    </dgm:pt>
    <dgm:pt modelId="{B76645AA-ACE5-4A0D-AF26-BC3B90E37E2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gm:t>
    </dgm:pt>
    <dgm:pt modelId="{9869A4BF-1B60-4F52-B79D-FED29F1FB39C}" type="parTrans" cxnId="{5F4CEEB4-F452-4A9D-A571-E136C59680BD}">
      <dgm:prSet/>
      <dgm:spPr/>
      <dgm:t>
        <a:bodyPr/>
        <a:lstStyle/>
        <a:p>
          <a:endParaRPr lang="en-US"/>
        </a:p>
      </dgm:t>
    </dgm:pt>
    <dgm:pt modelId="{DD15E37A-63B8-4ED0-AD9C-A9B99F6A8066}" type="sibTrans" cxnId="{5F4CEEB4-F452-4A9D-A571-E136C59680BD}">
      <dgm:prSet/>
      <dgm:spPr/>
      <dgm:t>
        <a:bodyPr/>
        <a:lstStyle/>
        <a:p>
          <a:endParaRPr lang="en-US"/>
        </a:p>
      </dgm:t>
    </dgm:pt>
    <dgm:pt modelId="{AEEA1A41-3B4F-4EB8-87C6-6B1D617D830E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gm:t>
    </dgm:pt>
    <dgm:pt modelId="{1978D4BE-30A1-46C2-BD30-81CC81BE97F5}" type="parTrans" cxnId="{113D16F2-5C09-4752-AB66-74C9E0ED6931}">
      <dgm:prSet/>
      <dgm:spPr/>
      <dgm:t>
        <a:bodyPr/>
        <a:lstStyle/>
        <a:p>
          <a:endParaRPr lang="en-US"/>
        </a:p>
      </dgm:t>
    </dgm:pt>
    <dgm:pt modelId="{E055762A-9ABE-49EA-A24F-3BED0B5DA4E1}" type="sibTrans" cxnId="{113D16F2-5C09-4752-AB66-74C9E0ED6931}">
      <dgm:prSet/>
      <dgm:spPr/>
      <dgm:t>
        <a:bodyPr/>
        <a:lstStyle/>
        <a:p>
          <a:endParaRPr lang="en-US"/>
        </a:p>
      </dgm:t>
    </dgm:pt>
    <dgm:pt modelId="{E6EA164F-6C73-4230-A2AF-C4FCA685C484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Declaration (vv. 17-27)</a:t>
          </a:r>
        </a:p>
      </dgm:t>
    </dgm:pt>
    <dgm:pt modelId="{EA72B5C1-CDE9-4959-8569-00B9BA4C5BB0}" type="parTrans" cxnId="{1C3578DD-B316-4DA6-A406-7F24B1ABF0AD}">
      <dgm:prSet/>
      <dgm:spPr/>
      <dgm:t>
        <a:bodyPr/>
        <a:lstStyle/>
        <a:p>
          <a:endParaRPr lang="en-US"/>
        </a:p>
      </dgm:t>
    </dgm:pt>
    <dgm:pt modelId="{3C70014E-41A6-40F3-A6B5-D34DC92A3113}" type="sibTrans" cxnId="{1C3578DD-B316-4DA6-A406-7F24B1ABF0AD}">
      <dgm:prSet/>
      <dgm:spPr/>
      <dgm:t>
        <a:bodyPr/>
        <a:lstStyle/>
        <a:p>
          <a:endParaRPr lang="en-US"/>
        </a:p>
      </dgm:t>
    </dgm:pt>
    <dgm:pt modelId="{F77CCE89-975A-416A-9673-3FDB1216F35B}">
      <dgm:prSet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Despair (vv. 28-37)</a:t>
          </a:r>
        </a:p>
      </dgm:t>
    </dgm:pt>
    <dgm:pt modelId="{C1F2240B-09D9-4297-A646-1AA7A5A94950}" type="parTrans" cxnId="{E872D08E-5ACC-4D82-AEA1-3D60EBFBCDF2}">
      <dgm:prSet/>
      <dgm:spPr/>
      <dgm:t>
        <a:bodyPr/>
        <a:lstStyle/>
        <a:p>
          <a:endParaRPr lang="en-US"/>
        </a:p>
      </dgm:t>
    </dgm:pt>
    <dgm:pt modelId="{B3F4FD48-34FA-4FFD-8133-1E7AB959D4D8}" type="sibTrans" cxnId="{E872D08E-5ACC-4D82-AEA1-3D60EBFBCDF2}">
      <dgm:prSet/>
      <dgm:spPr/>
      <dgm:t>
        <a:bodyPr/>
        <a:lstStyle/>
        <a:p>
          <a:endParaRPr lang="en-US"/>
        </a:p>
      </dgm:t>
    </dgm:pt>
    <dgm:pt modelId="{52D4DD42-DA5E-40A2-BD94-0F49C431927C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Deliverance (vv. 38-44)</a:t>
          </a:r>
        </a:p>
      </dgm:t>
    </dgm:pt>
    <dgm:pt modelId="{9A492506-5CD5-4494-B522-9C6409373D3E}" type="parTrans" cxnId="{C467DE00-9203-4460-AEE3-FB03B1501966}">
      <dgm:prSet/>
      <dgm:spPr/>
      <dgm:t>
        <a:bodyPr/>
        <a:lstStyle/>
        <a:p>
          <a:endParaRPr lang="en-US"/>
        </a:p>
      </dgm:t>
    </dgm:pt>
    <dgm:pt modelId="{A6987668-AAD2-4A19-8BF8-3594DD74579D}" type="sibTrans" cxnId="{C467DE00-9203-4460-AEE3-FB03B1501966}">
      <dgm:prSet/>
      <dgm:spPr/>
      <dgm:t>
        <a:bodyPr/>
        <a:lstStyle/>
        <a:p>
          <a:endParaRPr lang="en-US"/>
        </a:p>
      </dgm:t>
    </dgm:pt>
    <dgm:pt modelId="{D6EFC8E7-9138-42B1-9A3E-3E87BB19CD06}" type="pres">
      <dgm:prSet presAssocID="{3382BCB2-1A75-4E5A-A017-ECA5E8E7B473}" presName="diagram" presStyleCnt="0">
        <dgm:presLayoutVars>
          <dgm:dir/>
          <dgm:resizeHandles val="exact"/>
        </dgm:presLayoutVars>
      </dgm:prSet>
      <dgm:spPr/>
    </dgm:pt>
    <dgm:pt modelId="{40F7B67A-28AE-4365-BE63-1BFAAAABEA10}" type="pres">
      <dgm:prSet presAssocID="{8576581C-449E-4D8E-94CB-C238A40363EB}" presName="node" presStyleLbl="node1" presStyleIdx="0" presStyleCnt="6">
        <dgm:presLayoutVars>
          <dgm:bulletEnabled val="1"/>
        </dgm:presLayoutVars>
      </dgm:prSet>
      <dgm:spPr/>
    </dgm:pt>
    <dgm:pt modelId="{2DD5B7B8-2CE9-44E7-BDFC-2C5ABAF66180}" type="pres">
      <dgm:prSet presAssocID="{86BD6E54-F816-4DDC-945E-F432586D73FF}" presName="sibTrans" presStyleCnt="0"/>
      <dgm:spPr/>
    </dgm:pt>
    <dgm:pt modelId="{2CABA501-D8B4-425D-9FFD-EB6CDCA4E712}" type="pres">
      <dgm:prSet presAssocID="{B76645AA-ACE5-4A0D-AF26-BC3B90E37E24}" presName="node" presStyleLbl="node1" presStyleIdx="1" presStyleCnt="6">
        <dgm:presLayoutVars>
          <dgm:bulletEnabled val="1"/>
        </dgm:presLayoutVars>
      </dgm:prSet>
      <dgm:spPr/>
    </dgm:pt>
    <dgm:pt modelId="{6E457B0C-E684-4A3A-907B-7BE10339F28C}" type="pres">
      <dgm:prSet presAssocID="{DD15E37A-63B8-4ED0-AD9C-A9B99F6A8066}" presName="sibTrans" presStyleCnt="0"/>
      <dgm:spPr/>
    </dgm:pt>
    <dgm:pt modelId="{DA02402A-4CC9-4C99-A4DD-2E1F0257A5E6}" type="pres">
      <dgm:prSet presAssocID="{AEEA1A41-3B4F-4EB8-87C6-6B1D617D830E}" presName="node" presStyleLbl="node1" presStyleIdx="2" presStyleCnt="6">
        <dgm:presLayoutVars>
          <dgm:bulletEnabled val="1"/>
        </dgm:presLayoutVars>
      </dgm:prSet>
      <dgm:spPr/>
    </dgm:pt>
    <dgm:pt modelId="{2BA2A3DB-DABB-4AE0-B403-BD659A75CE55}" type="pres">
      <dgm:prSet presAssocID="{E055762A-9ABE-49EA-A24F-3BED0B5DA4E1}" presName="sibTrans" presStyleCnt="0"/>
      <dgm:spPr/>
    </dgm:pt>
    <dgm:pt modelId="{2559A92E-2FF5-4DA2-AC0F-E3179BC795B1}" type="pres">
      <dgm:prSet presAssocID="{E6EA164F-6C73-4230-A2AF-C4FCA685C484}" presName="node" presStyleLbl="node1" presStyleIdx="3" presStyleCnt="6">
        <dgm:presLayoutVars>
          <dgm:bulletEnabled val="1"/>
        </dgm:presLayoutVars>
      </dgm:prSet>
      <dgm:spPr/>
    </dgm:pt>
    <dgm:pt modelId="{E3D3D641-E614-41DD-A759-7A0F99990E59}" type="pres">
      <dgm:prSet presAssocID="{3C70014E-41A6-40F3-A6B5-D34DC92A3113}" presName="sibTrans" presStyleCnt="0"/>
      <dgm:spPr/>
    </dgm:pt>
    <dgm:pt modelId="{93F79861-92E3-46D7-8D22-44CAF39F0D47}" type="pres">
      <dgm:prSet presAssocID="{F77CCE89-975A-416A-9673-3FDB1216F35B}" presName="node" presStyleLbl="node1" presStyleIdx="4" presStyleCnt="6">
        <dgm:presLayoutVars>
          <dgm:bulletEnabled val="1"/>
        </dgm:presLayoutVars>
      </dgm:prSet>
      <dgm:spPr/>
    </dgm:pt>
    <dgm:pt modelId="{7B5ED914-6F4D-48EB-897C-4E4A76353F46}" type="pres">
      <dgm:prSet presAssocID="{B3F4FD48-34FA-4FFD-8133-1E7AB959D4D8}" presName="sibTrans" presStyleCnt="0"/>
      <dgm:spPr/>
    </dgm:pt>
    <dgm:pt modelId="{889F3E33-1729-4C61-9326-E04DF3F67612}" type="pres">
      <dgm:prSet presAssocID="{52D4DD42-DA5E-40A2-BD94-0F49C431927C}" presName="node" presStyleLbl="node1" presStyleIdx="5" presStyleCnt="6">
        <dgm:presLayoutVars>
          <dgm:bulletEnabled val="1"/>
        </dgm:presLayoutVars>
      </dgm:prSet>
      <dgm:spPr/>
    </dgm:pt>
  </dgm:ptLst>
  <dgm:cxnLst>
    <dgm:cxn modelId="{C467DE00-9203-4460-AEE3-FB03B1501966}" srcId="{3382BCB2-1A75-4E5A-A017-ECA5E8E7B473}" destId="{52D4DD42-DA5E-40A2-BD94-0F49C431927C}" srcOrd="5" destOrd="0" parTransId="{9A492506-5CD5-4494-B522-9C6409373D3E}" sibTransId="{A6987668-AAD2-4A19-8BF8-3594DD74579D}"/>
    <dgm:cxn modelId="{FB8F300A-323F-418F-89E3-8EAEEFEFEC17}" srcId="{3382BCB2-1A75-4E5A-A017-ECA5E8E7B473}" destId="{8576581C-449E-4D8E-94CB-C238A40363EB}" srcOrd="0" destOrd="0" parTransId="{D0D0F002-603C-47DC-ACA8-E205E46E9EEF}" sibTransId="{86BD6E54-F816-4DDC-945E-F432586D73FF}"/>
    <dgm:cxn modelId="{22690E6E-307E-41B1-9A66-4216B4B49F53}" type="presOf" srcId="{AEEA1A41-3B4F-4EB8-87C6-6B1D617D830E}" destId="{DA02402A-4CC9-4C99-A4DD-2E1F0257A5E6}" srcOrd="0" destOrd="0" presId="urn:microsoft.com/office/officeart/2005/8/layout/default"/>
    <dgm:cxn modelId="{C199FE7E-8920-4FE7-AC02-865B5AA128FC}" type="presOf" srcId="{B76645AA-ACE5-4A0D-AF26-BC3B90E37E24}" destId="{2CABA501-D8B4-425D-9FFD-EB6CDCA4E712}" srcOrd="0" destOrd="0" presId="urn:microsoft.com/office/officeart/2005/8/layout/default"/>
    <dgm:cxn modelId="{EF77C688-1F67-48DD-B071-5C2796C60823}" type="presOf" srcId="{8576581C-449E-4D8E-94CB-C238A40363EB}" destId="{40F7B67A-28AE-4365-BE63-1BFAAAABEA10}" srcOrd="0" destOrd="0" presId="urn:microsoft.com/office/officeart/2005/8/layout/default"/>
    <dgm:cxn modelId="{E872D08E-5ACC-4D82-AEA1-3D60EBFBCDF2}" srcId="{3382BCB2-1A75-4E5A-A017-ECA5E8E7B473}" destId="{F77CCE89-975A-416A-9673-3FDB1216F35B}" srcOrd="4" destOrd="0" parTransId="{C1F2240B-09D9-4297-A646-1AA7A5A94950}" sibTransId="{B3F4FD48-34FA-4FFD-8133-1E7AB959D4D8}"/>
    <dgm:cxn modelId="{9ADA9B9A-0B06-4FC7-A5EF-A1988B0C5E28}" type="presOf" srcId="{F77CCE89-975A-416A-9673-3FDB1216F35B}" destId="{93F79861-92E3-46D7-8D22-44CAF39F0D47}" srcOrd="0" destOrd="0" presId="urn:microsoft.com/office/officeart/2005/8/layout/default"/>
    <dgm:cxn modelId="{5F4CEEB4-F452-4A9D-A571-E136C59680BD}" srcId="{3382BCB2-1A75-4E5A-A017-ECA5E8E7B473}" destId="{B76645AA-ACE5-4A0D-AF26-BC3B90E37E24}" srcOrd="1" destOrd="0" parTransId="{9869A4BF-1B60-4F52-B79D-FED29F1FB39C}" sibTransId="{DD15E37A-63B8-4ED0-AD9C-A9B99F6A8066}"/>
    <dgm:cxn modelId="{87CF3CC3-4E21-492D-8632-3886C9B465C5}" type="presOf" srcId="{E6EA164F-6C73-4230-A2AF-C4FCA685C484}" destId="{2559A92E-2FF5-4DA2-AC0F-E3179BC795B1}" srcOrd="0" destOrd="0" presId="urn:microsoft.com/office/officeart/2005/8/layout/default"/>
    <dgm:cxn modelId="{1C3578DD-B316-4DA6-A406-7F24B1ABF0AD}" srcId="{3382BCB2-1A75-4E5A-A017-ECA5E8E7B473}" destId="{E6EA164F-6C73-4230-A2AF-C4FCA685C484}" srcOrd="3" destOrd="0" parTransId="{EA72B5C1-CDE9-4959-8569-00B9BA4C5BB0}" sibTransId="{3C70014E-41A6-40F3-A6B5-D34DC92A3113}"/>
    <dgm:cxn modelId="{B5A6C7EC-3B3F-487B-9FD9-C3C78D12CDEE}" type="presOf" srcId="{3382BCB2-1A75-4E5A-A017-ECA5E8E7B473}" destId="{D6EFC8E7-9138-42B1-9A3E-3E87BB19CD06}" srcOrd="0" destOrd="0" presId="urn:microsoft.com/office/officeart/2005/8/layout/default"/>
    <dgm:cxn modelId="{113D16F2-5C09-4752-AB66-74C9E0ED6931}" srcId="{3382BCB2-1A75-4E5A-A017-ECA5E8E7B473}" destId="{AEEA1A41-3B4F-4EB8-87C6-6B1D617D830E}" srcOrd="2" destOrd="0" parTransId="{1978D4BE-30A1-46C2-BD30-81CC81BE97F5}" sibTransId="{E055762A-9ABE-49EA-A24F-3BED0B5DA4E1}"/>
    <dgm:cxn modelId="{B02664F3-5A62-467A-9428-2C2491BF30A0}" type="presOf" srcId="{52D4DD42-DA5E-40A2-BD94-0F49C431927C}" destId="{889F3E33-1729-4C61-9326-E04DF3F67612}" srcOrd="0" destOrd="0" presId="urn:microsoft.com/office/officeart/2005/8/layout/default"/>
    <dgm:cxn modelId="{CFCEA563-46EC-431C-A7D0-5AB5CE10DB3A}" type="presParOf" srcId="{D6EFC8E7-9138-42B1-9A3E-3E87BB19CD06}" destId="{40F7B67A-28AE-4365-BE63-1BFAAAABEA10}" srcOrd="0" destOrd="0" presId="urn:microsoft.com/office/officeart/2005/8/layout/default"/>
    <dgm:cxn modelId="{08C3BF26-B5DD-41AA-99FC-2131F2728C8A}" type="presParOf" srcId="{D6EFC8E7-9138-42B1-9A3E-3E87BB19CD06}" destId="{2DD5B7B8-2CE9-44E7-BDFC-2C5ABAF66180}" srcOrd="1" destOrd="0" presId="urn:microsoft.com/office/officeart/2005/8/layout/default"/>
    <dgm:cxn modelId="{3E778440-9E7D-4A53-9A41-E724B85FDFB5}" type="presParOf" srcId="{D6EFC8E7-9138-42B1-9A3E-3E87BB19CD06}" destId="{2CABA501-D8B4-425D-9FFD-EB6CDCA4E712}" srcOrd="2" destOrd="0" presId="urn:microsoft.com/office/officeart/2005/8/layout/default"/>
    <dgm:cxn modelId="{F6AC0D54-3BA3-405E-BCE8-A5AE3D344164}" type="presParOf" srcId="{D6EFC8E7-9138-42B1-9A3E-3E87BB19CD06}" destId="{6E457B0C-E684-4A3A-907B-7BE10339F28C}" srcOrd="3" destOrd="0" presId="urn:microsoft.com/office/officeart/2005/8/layout/default"/>
    <dgm:cxn modelId="{FC855F2E-F419-4F77-A54B-4A83CE9ECDAA}" type="presParOf" srcId="{D6EFC8E7-9138-42B1-9A3E-3E87BB19CD06}" destId="{DA02402A-4CC9-4C99-A4DD-2E1F0257A5E6}" srcOrd="4" destOrd="0" presId="urn:microsoft.com/office/officeart/2005/8/layout/default"/>
    <dgm:cxn modelId="{B5561B57-8068-4BEC-876B-FE39C321645E}" type="presParOf" srcId="{D6EFC8E7-9138-42B1-9A3E-3E87BB19CD06}" destId="{2BA2A3DB-DABB-4AE0-B403-BD659A75CE55}" srcOrd="5" destOrd="0" presId="urn:microsoft.com/office/officeart/2005/8/layout/default"/>
    <dgm:cxn modelId="{D20C0CD3-F741-40EF-BE5F-5139429EEAF5}" type="presParOf" srcId="{D6EFC8E7-9138-42B1-9A3E-3E87BB19CD06}" destId="{2559A92E-2FF5-4DA2-AC0F-E3179BC795B1}" srcOrd="6" destOrd="0" presId="urn:microsoft.com/office/officeart/2005/8/layout/default"/>
    <dgm:cxn modelId="{D8303521-A695-43BE-9A7C-892645929965}" type="presParOf" srcId="{D6EFC8E7-9138-42B1-9A3E-3E87BB19CD06}" destId="{E3D3D641-E614-41DD-A759-7A0F99990E59}" srcOrd="7" destOrd="0" presId="urn:microsoft.com/office/officeart/2005/8/layout/default"/>
    <dgm:cxn modelId="{5C32F68A-5318-4179-A9B5-AA20A1A68D32}" type="presParOf" srcId="{D6EFC8E7-9138-42B1-9A3E-3E87BB19CD06}" destId="{93F79861-92E3-46D7-8D22-44CAF39F0D47}" srcOrd="8" destOrd="0" presId="urn:microsoft.com/office/officeart/2005/8/layout/default"/>
    <dgm:cxn modelId="{C9B416C4-2A51-4A5B-9F8A-F416F6454D13}" type="presParOf" srcId="{D6EFC8E7-9138-42B1-9A3E-3E87BB19CD06}" destId="{7B5ED914-6F4D-48EB-897C-4E4A76353F46}" srcOrd="9" destOrd="0" presId="urn:microsoft.com/office/officeart/2005/8/layout/default"/>
    <dgm:cxn modelId="{5F6CB20D-46CA-4AC5-B279-56EEB26B4B53}" type="presParOf" srcId="{D6EFC8E7-9138-42B1-9A3E-3E87BB19CD06}" destId="{889F3E33-1729-4C61-9326-E04DF3F676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79F720-8674-40CA-B134-D1642FD721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48757-6774-4198-85CE-FC20E1ADDF47}">
      <dgm:prSet custT="1"/>
      <dgm:spPr/>
      <dgm:t>
        <a:bodyPr/>
        <a:lstStyle/>
        <a:p>
          <a:r>
            <a:rPr lang="en-US" sz="8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 Names</a:t>
          </a:r>
        </a:p>
      </dgm:t>
    </dgm:pt>
    <dgm:pt modelId="{402310F6-FBB5-40A3-8861-913BA807EF1A}" type="parTrans" cxnId="{EAF18EA7-49CC-44D5-94A1-78A32415FC65}">
      <dgm:prSet/>
      <dgm:spPr/>
      <dgm:t>
        <a:bodyPr/>
        <a:lstStyle/>
        <a:p>
          <a:endParaRPr lang="en-US"/>
        </a:p>
      </dgm:t>
    </dgm:pt>
    <dgm:pt modelId="{A2940336-870C-48C3-BC89-88FED8F80512}" type="sibTrans" cxnId="{EAF18EA7-49CC-44D5-94A1-78A32415FC65}">
      <dgm:prSet/>
      <dgm:spPr/>
      <dgm:t>
        <a:bodyPr/>
        <a:lstStyle/>
        <a:p>
          <a:endParaRPr lang="en-US"/>
        </a:p>
      </dgm:t>
    </dgm:pt>
    <dgm:pt modelId="{7C1B79CE-AF06-4042-9330-14E0524B565B}">
      <dgm:prSet/>
      <dgm:spPr/>
      <dgm:t>
        <a:bodyPr/>
        <a:lstStyle/>
        <a:p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707CB-7CD6-4F89-A02E-E11F909E7283}" type="parTrans" cxnId="{02D93FC9-973F-4F61-83E0-5405F7BB1E05}">
      <dgm:prSet/>
      <dgm:spPr/>
      <dgm:t>
        <a:bodyPr/>
        <a:lstStyle/>
        <a:p>
          <a:endParaRPr lang="en-US"/>
        </a:p>
      </dgm:t>
    </dgm:pt>
    <dgm:pt modelId="{1B2550D1-94C4-4EC3-B5BA-DF55DED766E9}" type="sibTrans" cxnId="{02D93FC9-973F-4F61-83E0-5405F7BB1E05}">
      <dgm:prSet/>
      <dgm:spPr/>
      <dgm:t>
        <a:bodyPr/>
        <a:lstStyle/>
        <a:p>
          <a:endParaRPr lang="en-US"/>
        </a:p>
      </dgm:t>
    </dgm:pt>
    <dgm:pt modelId="{8C2BC9E6-DEF4-427F-A553-9524707BC978}" type="pres">
      <dgm:prSet presAssocID="{0079F720-8674-40CA-B134-D1642FD721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054909-B37B-47B4-9C2A-04AC29C3E8C8}" type="pres">
      <dgm:prSet presAssocID="{E7948757-6774-4198-85CE-FC20E1ADDF47}" presName="hierRoot1" presStyleCnt="0"/>
      <dgm:spPr/>
    </dgm:pt>
    <dgm:pt modelId="{22CD48CF-E867-425A-925E-AEC54CA34460}" type="pres">
      <dgm:prSet presAssocID="{E7948757-6774-4198-85CE-FC20E1ADDF47}" presName="composite" presStyleCnt="0"/>
      <dgm:spPr/>
    </dgm:pt>
    <dgm:pt modelId="{3D492E6B-4448-407B-BAD2-171ACBA551E5}" type="pres">
      <dgm:prSet presAssocID="{E7948757-6774-4198-85CE-FC20E1ADDF47}" presName="background" presStyleLbl="node0" presStyleIdx="0" presStyleCnt="2"/>
      <dgm:spPr/>
    </dgm:pt>
    <dgm:pt modelId="{A90DFB10-0C81-42C5-9A5F-79D6BA181C8B}" type="pres">
      <dgm:prSet presAssocID="{E7948757-6774-4198-85CE-FC20E1ADDF47}" presName="text" presStyleLbl="fgAcc0" presStyleIdx="0" presStyleCnt="2">
        <dgm:presLayoutVars>
          <dgm:chPref val="3"/>
        </dgm:presLayoutVars>
      </dgm:prSet>
      <dgm:spPr/>
    </dgm:pt>
    <dgm:pt modelId="{4AC42239-0EEA-46C0-A656-122452D10799}" type="pres">
      <dgm:prSet presAssocID="{E7948757-6774-4198-85CE-FC20E1ADDF47}" presName="hierChild2" presStyleCnt="0"/>
      <dgm:spPr/>
    </dgm:pt>
    <dgm:pt modelId="{8563F1B0-DBE4-425C-A44C-FC1020CC07C5}" type="pres">
      <dgm:prSet presAssocID="{7C1B79CE-AF06-4042-9330-14E0524B565B}" presName="hierRoot1" presStyleCnt="0"/>
      <dgm:spPr/>
    </dgm:pt>
    <dgm:pt modelId="{C485F4BA-4896-48C1-8D52-081BC5F9E9DC}" type="pres">
      <dgm:prSet presAssocID="{7C1B79CE-AF06-4042-9330-14E0524B565B}" presName="composite" presStyleCnt="0"/>
      <dgm:spPr/>
    </dgm:pt>
    <dgm:pt modelId="{94236B3D-CD83-4CEF-9653-D3F3714C752A}" type="pres">
      <dgm:prSet presAssocID="{7C1B79CE-AF06-4042-9330-14E0524B565B}" presName="background" presStyleLbl="node0" presStyleIdx="1" presStyleCnt="2"/>
      <dgm:spPr/>
    </dgm:pt>
    <dgm:pt modelId="{F2B6E5E9-0A5A-44BF-BC33-D34A99DE9396}" type="pres">
      <dgm:prSet presAssocID="{7C1B79CE-AF06-4042-9330-14E0524B565B}" presName="text" presStyleLbl="fgAcc0" presStyleIdx="1" presStyleCnt="2">
        <dgm:presLayoutVars>
          <dgm:chPref val="3"/>
        </dgm:presLayoutVars>
      </dgm:prSet>
      <dgm:spPr/>
    </dgm:pt>
    <dgm:pt modelId="{8A05A761-A62B-4739-BCAB-6D98A3E9DBCA}" type="pres">
      <dgm:prSet presAssocID="{7C1B79CE-AF06-4042-9330-14E0524B565B}" presName="hierChild2" presStyleCnt="0"/>
      <dgm:spPr/>
    </dgm:pt>
  </dgm:ptLst>
  <dgm:cxnLst>
    <dgm:cxn modelId="{D7C54F40-F0B1-4E53-A170-16D086C8B077}" type="presOf" srcId="{7C1B79CE-AF06-4042-9330-14E0524B565B}" destId="{F2B6E5E9-0A5A-44BF-BC33-D34A99DE9396}" srcOrd="0" destOrd="0" presId="urn:microsoft.com/office/officeart/2005/8/layout/hierarchy1"/>
    <dgm:cxn modelId="{3EE71470-BC96-4A15-A406-70EF8372468B}" type="presOf" srcId="{E7948757-6774-4198-85CE-FC20E1ADDF47}" destId="{A90DFB10-0C81-42C5-9A5F-79D6BA181C8B}" srcOrd="0" destOrd="0" presId="urn:microsoft.com/office/officeart/2005/8/layout/hierarchy1"/>
    <dgm:cxn modelId="{EAF18EA7-49CC-44D5-94A1-78A32415FC65}" srcId="{0079F720-8674-40CA-B134-D1642FD7212C}" destId="{E7948757-6774-4198-85CE-FC20E1ADDF47}" srcOrd="0" destOrd="0" parTransId="{402310F6-FBB5-40A3-8861-913BA807EF1A}" sibTransId="{A2940336-870C-48C3-BC89-88FED8F80512}"/>
    <dgm:cxn modelId="{E17A25B1-389B-4004-9861-EADADBB2EAA4}" type="presOf" srcId="{0079F720-8674-40CA-B134-D1642FD7212C}" destId="{8C2BC9E6-DEF4-427F-A553-9524707BC978}" srcOrd="0" destOrd="0" presId="urn:microsoft.com/office/officeart/2005/8/layout/hierarchy1"/>
    <dgm:cxn modelId="{02D93FC9-973F-4F61-83E0-5405F7BB1E05}" srcId="{0079F720-8674-40CA-B134-D1642FD7212C}" destId="{7C1B79CE-AF06-4042-9330-14E0524B565B}" srcOrd="1" destOrd="0" parTransId="{7BA707CB-7CD6-4F89-A02E-E11F909E7283}" sibTransId="{1B2550D1-94C4-4EC3-B5BA-DF55DED766E9}"/>
    <dgm:cxn modelId="{EF775E40-0792-439B-9A7C-5F26B3F16E22}" type="presParOf" srcId="{8C2BC9E6-DEF4-427F-A553-9524707BC978}" destId="{EB054909-B37B-47B4-9C2A-04AC29C3E8C8}" srcOrd="0" destOrd="0" presId="urn:microsoft.com/office/officeart/2005/8/layout/hierarchy1"/>
    <dgm:cxn modelId="{C992A737-311C-4DCB-879B-27980C96DBEE}" type="presParOf" srcId="{EB054909-B37B-47B4-9C2A-04AC29C3E8C8}" destId="{22CD48CF-E867-425A-925E-AEC54CA34460}" srcOrd="0" destOrd="0" presId="urn:microsoft.com/office/officeart/2005/8/layout/hierarchy1"/>
    <dgm:cxn modelId="{40C1C834-D1B6-40C0-B9F6-21AABA287BA3}" type="presParOf" srcId="{22CD48CF-E867-425A-925E-AEC54CA34460}" destId="{3D492E6B-4448-407B-BAD2-171ACBA551E5}" srcOrd="0" destOrd="0" presId="urn:microsoft.com/office/officeart/2005/8/layout/hierarchy1"/>
    <dgm:cxn modelId="{70D1E3EF-FC3C-46DA-8542-574D6D38CFC4}" type="presParOf" srcId="{22CD48CF-E867-425A-925E-AEC54CA34460}" destId="{A90DFB10-0C81-42C5-9A5F-79D6BA181C8B}" srcOrd="1" destOrd="0" presId="urn:microsoft.com/office/officeart/2005/8/layout/hierarchy1"/>
    <dgm:cxn modelId="{5F8D97EE-8BDC-4121-A8D5-5EACDAEC2C57}" type="presParOf" srcId="{EB054909-B37B-47B4-9C2A-04AC29C3E8C8}" destId="{4AC42239-0EEA-46C0-A656-122452D10799}" srcOrd="1" destOrd="0" presId="urn:microsoft.com/office/officeart/2005/8/layout/hierarchy1"/>
    <dgm:cxn modelId="{F063AD7E-665F-44F7-826F-85BA354F80A9}" type="presParOf" srcId="{8C2BC9E6-DEF4-427F-A553-9524707BC978}" destId="{8563F1B0-DBE4-425C-A44C-FC1020CC07C5}" srcOrd="1" destOrd="0" presId="urn:microsoft.com/office/officeart/2005/8/layout/hierarchy1"/>
    <dgm:cxn modelId="{F3D2CD40-C8AE-4DAC-A147-BB867C85D22F}" type="presParOf" srcId="{8563F1B0-DBE4-425C-A44C-FC1020CC07C5}" destId="{C485F4BA-4896-48C1-8D52-081BC5F9E9DC}" srcOrd="0" destOrd="0" presId="urn:microsoft.com/office/officeart/2005/8/layout/hierarchy1"/>
    <dgm:cxn modelId="{D450CF5B-455F-4EAF-97B9-0BDD7073BD97}" type="presParOf" srcId="{C485F4BA-4896-48C1-8D52-081BC5F9E9DC}" destId="{94236B3D-CD83-4CEF-9653-D3F3714C752A}" srcOrd="0" destOrd="0" presId="urn:microsoft.com/office/officeart/2005/8/layout/hierarchy1"/>
    <dgm:cxn modelId="{976ABD17-9650-46EA-ADA4-99DB659B4020}" type="presParOf" srcId="{C485F4BA-4896-48C1-8D52-081BC5F9E9DC}" destId="{F2B6E5E9-0A5A-44BF-BC33-D34A99DE9396}" srcOrd="1" destOrd="0" presId="urn:microsoft.com/office/officeart/2005/8/layout/hierarchy1"/>
    <dgm:cxn modelId="{6DAB65B4-9012-4B84-BF47-CEB3775FAB0E}" type="presParOf" srcId="{8563F1B0-DBE4-425C-A44C-FC1020CC07C5}" destId="{8A05A761-A62B-4739-BCAB-6D98A3E9DB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79F720-8674-40CA-B134-D1642FD721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48757-6774-4198-85CE-FC20E1ADDF47}">
      <dgm:prSet custT="1"/>
      <dgm:spPr/>
      <dgm:t>
        <a:bodyPr/>
        <a:lstStyle/>
        <a:p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 </a:t>
          </a:r>
        </a:p>
        <a:p>
          <a:r>
            <a: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Names</a:t>
          </a:r>
        </a:p>
      </dgm:t>
    </dgm:pt>
    <dgm:pt modelId="{402310F6-FBB5-40A3-8861-913BA807EF1A}" type="parTrans" cxnId="{EAF18EA7-49CC-44D5-94A1-78A32415FC65}">
      <dgm:prSet/>
      <dgm:spPr/>
      <dgm:t>
        <a:bodyPr/>
        <a:lstStyle/>
        <a:p>
          <a:endParaRPr lang="en-US"/>
        </a:p>
      </dgm:t>
    </dgm:pt>
    <dgm:pt modelId="{A2940336-870C-48C3-BC89-88FED8F80512}" type="sibTrans" cxnId="{EAF18EA7-49CC-44D5-94A1-78A32415FC65}">
      <dgm:prSet/>
      <dgm:spPr/>
      <dgm:t>
        <a:bodyPr/>
        <a:lstStyle/>
        <a:p>
          <a:endParaRPr lang="en-US"/>
        </a:p>
      </dgm:t>
    </dgm:pt>
    <dgm:pt modelId="{7C1B79CE-AF06-4042-9330-14E0524B565B}">
      <dgm:prSet custT="1"/>
      <dgm:spPr/>
      <dgm:t>
        <a:bodyPr/>
        <a:lstStyle/>
        <a:p>
          <a:r>
            <a:rPr lang="en-US" sz="8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 Needs</a:t>
          </a:r>
        </a:p>
      </dgm:t>
    </dgm:pt>
    <dgm:pt modelId="{7BA707CB-7CD6-4F89-A02E-E11F909E7283}" type="parTrans" cxnId="{02D93FC9-973F-4F61-83E0-5405F7BB1E05}">
      <dgm:prSet/>
      <dgm:spPr/>
      <dgm:t>
        <a:bodyPr/>
        <a:lstStyle/>
        <a:p>
          <a:endParaRPr lang="en-US"/>
        </a:p>
      </dgm:t>
    </dgm:pt>
    <dgm:pt modelId="{1B2550D1-94C4-4EC3-B5BA-DF55DED766E9}" type="sibTrans" cxnId="{02D93FC9-973F-4F61-83E0-5405F7BB1E05}">
      <dgm:prSet/>
      <dgm:spPr/>
      <dgm:t>
        <a:bodyPr/>
        <a:lstStyle/>
        <a:p>
          <a:endParaRPr lang="en-US"/>
        </a:p>
      </dgm:t>
    </dgm:pt>
    <dgm:pt modelId="{8C2BC9E6-DEF4-427F-A553-9524707BC978}" type="pres">
      <dgm:prSet presAssocID="{0079F720-8674-40CA-B134-D1642FD721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054909-B37B-47B4-9C2A-04AC29C3E8C8}" type="pres">
      <dgm:prSet presAssocID="{E7948757-6774-4198-85CE-FC20E1ADDF47}" presName="hierRoot1" presStyleCnt="0"/>
      <dgm:spPr/>
    </dgm:pt>
    <dgm:pt modelId="{22CD48CF-E867-425A-925E-AEC54CA34460}" type="pres">
      <dgm:prSet presAssocID="{E7948757-6774-4198-85CE-FC20E1ADDF47}" presName="composite" presStyleCnt="0"/>
      <dgm:spPr/>
    </dgm:pt>
    <dgm:pt modelId="{3D492E6B-4448-407B-BAD2-171ACBA551E5}" type="pres">
      <dgm:prSet presAssocID="{E7948757-6774-4198-85CE-FC20E1ADDF47}" presName="background" presStyleLbl="node0" presStyleIdx="0" presStyleCnt="2"/>
      <dgm:spPr/>
    </dgm:pt>
    <dgm:pt modelId="{A90DFB10-0C81-42C5-9A5F-79D6BA181C8B}" type="pres">
      <dgm:prSet presAssocID="{E7948757-6774-4198-85CE-FC20E1ADDF47}" presName="text" presStyleLbl="fgAcc0" presStyleIdx="0" presStyleCnt="2">
        <dgm:presLayoutVars>
          <dgm:chPref val="3"/>
        </dgm:presLayoutVars>
      </dgm:prSet>
      <dgm:spPr/>
    </dgm:pt>
    <dgm:pt modelId="{4AC42239-0EEA-46C0-A656-122452D10799}" type="pres">
      <dgm:prSet presAssocID="{E7948757-6774-4198-85CE-FC20E1ADDF47}" presName="hierChild2" presStyleCnt="0"/>
      <dgm:spPr/>
    </dgm:pt>
    <dgm:pt modelId="{8563F1B0-DBE4-425C-A44C-FC1020CC07C5}" type="pres">
      <dgm:prSet presAssocID="{7C1B79CE-AF06-4042-9330-14E0524B565B}" presName="hierRoot1" presStyleCnt="0"/>
      <dgm:spPr/>
    </dgm:pt>
    <dgm:pt modelId="{C485F4BA-4896-48C1-8D52-081BC5F9E9DC}" type="pres">
      <dgm:prSet presAssocID="{7C1B79CE-AF06-4042-9330-14E0524B565B}" presName="composite" presStyleCnt="0"/>
      <dgm:spPr/>
    </dgm:pt>
    <dgm:pt modelId="{94236B3D-CD83-4CEF-9653-D3F3714C752A}" type="pres">
      <dgm:prSet presAssocID="{7C1B79CE-AF06-4042-9330-14E0524B565B}" presName="background" presStyleLbl="node0" presStyleIdx="1" presStyleCnt="2"/>
      <dgm:spPr/>
    </dgm:pt>
    <dgm:pt modelId="{F2B6E5E9-0A5A-44BF-BC33-D34A99DE9396}" type="pres">
      <dgm:prSet presAssocID="{7C1B79CE-AF06-4042-9330-14E0524B565B}" presName="text" presStyleLbl="fgAcc0" presStyleIdx="1" presStyleCnt="2" custScaleX="95971" custScaleY="98119">
        <dgm:presLayoutVars>
          <dgm:chPref val="3"/>
        </dgm:presLayoutVars>
      </dgm:prSet>
      <dgm:spPr/>
    </dgm:pt>
    <dgm:pt modelId="{8A05A761-A62B-4739-BCAB-6D98A3E9DBCA}" type="pres">
      <dgm:prSet presAssocID="{7C1B79CE-AF06-4042-9330-14E0524B565B}" presName="hierChild2" presStyleCnt="0"/>
      <dgm:spPr/>
    </dgm:pt>
  </dgm:ptLst>
  <dgm:cxnLst>
    <dgm:cxn modelId="{D7C54F40-F0B1-4E53-A170-16D086C8B077}" type="presOf" srcId="{7C1B79CE-AF06-4042-9330-14E0524B565B}" destId="{F2B6E5E9-0A5A-44BF-BC33-D34A99DE9396}" srcOrd="0" destOrd="0" presId="urn:microsoft.com/office/officeart/2005/8/layout/hierarchy1"/>
    <dgm:cxn modelId="{3EE71470-BC96-4A15-A406-70EF8372468B}" type="presOf" srcId="{E7948757-6774-4198-85CE-FC20E1ADDF47}" destId="{A90DFB10-0C81-42C5-9A5F-79D6BA181C8B}" srcOrd="0" destOrd="0" presId="urn:microsoft.com/office/officeart/2005/8/layout/hierarchy1"/>
    <dgm:cxn modelId="{EAF18EA7-49CC-44D5-94A1-78A32415FC65}" srcId="{0079F720-8674-40CA-B134-D1642FD7212C}" destId="{E7948757-6774-4198-85CE-FC20E1ADDF47}" srcOrd="0" destOrd="0" parTransId="{402310F6-FBB5-40A3-8861-913BA807EF1A}" sibTransId="{A2940336-870C-48C3-BC89-88FED8F80512}"/>
    <dgm:cxn modelId="{E17A25B1-389B-4004-9861-EADADBB2EAA4}" type="presOf" srcId="{0079F720-8674-40CA-B134-D1642FD7212C}" destId="{8C2BC9E6-DEF4-427F-A553-9524707BC978}" srcOrd="0" destOrd="0" presId="urn:microsoft.com/office/officeart/2005/8/layout/hierarchy1"/>
    <dgm:cxn modelId="{02D93FC9-973F-4F61-83E0-5405F7BB1E05}" srcId="{0079F720-8674-40CA-B134-D1642FD7212C}" destId="{7C1B79CE-AF06-4042-9330-14E0524B565B}" srcOrd="1" destOrd="0" parTransId="{7BA707CB-7CD6-4F89-A02E-E11F909E7283}" sibTransId="{1B2550D1-94C4-4EC3-B5BA-DF55DED766E9}"/>
    <dgm:cxn modelId="{EF775E40-0792-439B-9A7C-5F26B3F16E22}" type="presParOf" srcId="{8C2BC9E6-DEF4-427F-A553-9524707BC978}" destId="{EB054909-B37B-47B4-9C2A-04AC29C3E8C8}" srcOrd="0" destOrd="0" presId="urn:microsoft.com/office/officeart/2005/8/layout/hierarchy1"/>
    <dgm:cxn modelId="{C992A737-311C-4DCB-879B-27980C96DBEE}" type="presParOf" srcId="{EB054909-B37B-47B4-9C2A-04AC29C3E8C8}" destId="{22CD48CF-E867-425A-925E-AEC54CA34460}" srcOrd="0" destOrd="0" presId="urn:microsoft.com/office/officeart/2005/8/layout/hierarchy1"/>
    <dgm:cxn modelId="{40C1C834-D1B6-40C0-B9F6-21AABA287BA3}" type="presParOf" srcId="{22CD48CF-E867-425A-925E-AEC54CA34460}" destId="{3D492E6B-4448-407B-BAD2-171ACBA551E5}" srcOrd="0" destOrd="0" presId="urn:microsoft.com/office/officeart/2005/8/layout/hierarchy1"/>
    <dgm:cxn modelId="{70D1E3EF-FC3C-46DA-8542-574D6D38CFC4}" type="presParOf" srcId="{22CD48CF-E867-425A-925E-AEC54CA34460}" destId="{A90DFB10-0C81-42C5-9A5F-79D6BA181C8B}" srcOrd="1" destOrd="0" presId="urn:microsoft.com/office/officeart/2005/8/layout/hierarchy1"/>
    <dgm:cxn modelId="{5F8D97EE-8BDC-4121-A8D5-5EACDAEC2C57}" type="presParOf" srcId="{EB054909-B37B-47B4-9C2A-04AC29C3E8C8}" destId="{4AC42239-0EEA-46C0-A656-122452D10799}" srcOrd="1" destOrd="0" presId="urn:microsoft.com/office/officeart/2005/8/layout/hierarchy1"/>
    <dgm:cxn modelId="{F063AD7E-665F-44F7-826F-85BA354F80A9}" type="presParOf" srcId="{8C2BC9E6-DEF4-427F-A553-9524707BC978}" destId="{8563F1B0-DBE4-425C-A44C-FC1020CC07C5}" srcOrd="1" destOrd="0" presId="urn:microsoft.com/office/officeart/2005/8/layout/hierarchy1"/>
    <dgm:cxn modelId="{F3D2CD40-C8AE-4DAC-A147-BB867C85D22F}" type="presParOf" srcId="{8563F1B0-DBE4-425C-A44C-FC1020CC07C5}" destId="{C485F4BA-4896-48C1-8D52-081BC5F9E9DC}" srcOrd="0" destOrd="0" presId="urn:microsoft.com/office/officeart/2005/8/layout/hierarchy1"/>
    <dgm:cxn modelId="{D450CF5B-455F-4EAF-97B9-0BDD7073BD97}" type="presParOf" srcId="{C485F4BA-4896-48C1-8D52-081BC5F9E9DC}" destId="{94236B3D-CD83-4CEF-9653-D3F3714C752A}" srcOrd="0" destOrd="0" presId="urn:microsoft.com/office/officeart/2005/8/layout/hierarchy1"/>
    <dgm:cxn modelId="{976ABD17-9650-46EA-ADA4-99DB659B4020}" type="presParOf" srcId="{C485F4BA-4896-48C1-8D52-081BC5F9E9DC}" destId="{F2B6E5E9-0A5A-44BF-BC33-D34A99DE9396}" srcOrd="1" destOrd="0" presId="urn:microsoft.com/office/officeart/2005/8/layout/hierarchy1"/>
    <dgm:cxn modelId="{6DAB65B4-9012-4B84-BF47-CEB3775FAB0E}" type="presParOf" srcId="{8563F1B0-DBE4-425C-A44C-FC1020CC07C5}" destId="{8A05A761-A62B-4739-BCAB-6D98A3E9DB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79F720-8674-40CA-B134-D1642FD721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48757-6774-4198-85CE-FC20E1ADDF47}">
      <dgm:prSet custT="1"/>
      <dgm:spPr/>
      <dgm:t>
        <a:bodyPr/>
        <a:lstStyle/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His </a:t>
          </a:r>
        </a:p>
        <a:p>
          <a:pPr marL="0"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Names</a:t>
          </a:r>
        </a:p>
      </dgm:t>
    </dgm:pt>
    <dgm:pt modelId="{402310F6-FBB5-40A3-8861-913BA807EF1A}" type="parTrans" cxnId="{EAF18EA7-49CC-44D5-94A1-78A32415FC65}">
      <dgm:prSet/>
      <dgm:spPr/>
      <dgm:t>
        <a:bodyPr/>
        <a:lstStyle/>
        <a:p>
          <a:endParaRPr lang="en-US"/>
        </a:p>
      </dgm:t>
    </dgm:pt>
    <dgm:pt modelId="{A2940336-870C-48C3-BC89-88FED8F80512}" type="sibTrans" cxnId="{EAF18EA7-49CC-44D5-94A1-78A32415FC65}">
      <dgm:prSet/>
      <dgm:spPr/>
      <dgm:t>
        <a:bodyPr/>
        <a:lstStyle/>
        <a:p>
          <a:endParaRPr lang="en-US"/>
        </a:p>
      </dgm:t>
    </dgm:pt>
    <dgm:pt modelId="{7C1B79CE-AF06-4042-9330-14E0524B565B}">
      <dgm:prSet custT="1"/>
      <dgm:spPr/>
      <dgm:t>
        <a:bodyPr/>
        <a:lstStyle/>
        <a:p>
          <a:r>
            <a:rPr lang="en-US" sz="8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 Needs</a:t>
          </a:r>
        </a:p>
      </dgm:t>
    </dgm:pt>
    <dgm:pt modelId="{7BA707CB-7CD6-4F89-A02E-E11F909E7283}" type="parTrans" cxnId="{02D93FC9-973F-4F61-83E0-5405F7BB1E05}">
      <dgm:prSet/>
      <dgm:spPr/>
      <dgm:t>
        <a:bodyPr/>
        <a:lstStyle/>
        <a:p>
          <a:endParaRPr lang="en-US"/>
        </a:p>
      </dgm:t>
    </dgm:pt>
    <dgm:pt modelId="{1B2550D1-94C4-4EC3-B5BA-DF55DED766E9}" type="sibTrans" cxnId="{02D93FC9-973F-4F61-83E0-5405F7BB1E05}">
      <dgm:prSet/>
      <dgm:spPr/>
      <dgm:t>
        <a:bodyPr/>
        <a:lstStyle/>
        <a:p>
          <a:endParaRPr lang="en-US"/>
        </a:p>
      </dgm:t>
    </dgm:pt>
    <dgm:pt modelId="{8C2BC9E6-DEF4-427F-A553-9524707BC978}" type="pres">
      <dgm:prSet presAssocID="{0079F720-8674-40CA-B134-D1642FD721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054909-B37B-47B4-9C2A-04AC29C3E8C8}" type="pres">
      <dgm:prSet presAssocID="{E7948757-6774-4198-85CE-FC20E1ADDF47}" presName="hierRoot1" presStyleCnt="0"/>
      <dgm:spPr/>
    </dgm:pt>
    <dgm:pt modelId="{22CD48CF-E867-425A-925E-AEC54CA34460}" type="pres">
      <dgm:prSet presAssocID="{E7948757-6774-4198-85CE-FC20E1ADDF47}" presName="composite" presStyleCnt="0"/>
      <dgm:spPr/>
    </dgm:pt>
    <dgm:pt modelId="{3D492E6B-4448-407B-BAD2-171ACBA551E5}" type="pres">
      <dgm:prSet presAssocID="{E7948757-6774-4198-85CE-FC20E1ADDF47}" presName="background" presStyleLbl="node0" presStyleIdx="0" presStyleCnt="2"/>
      <dgm:spPr/>
    </dgm:pt>
    <dgm:pt modelId="{A90DFB10-0C81-42C5-9A5F-79D6BA181C8B}" type="pres">
      <dgm:prSet presAssocID="{E7948757-6774-4198-85CE-FC20E1ADDF47}" presName="text" presStyleLbl="fgAcc0" presStyleIdx="0" presStyleCnt="2">
        <dgm:presLayoutVars>
          <dgm:chPref val="3"/>
        </dgm:presLayoutVars>
      </dgm:prSet>
      <dgm:spPr/>
    </dgm:pt>
    <dgm:pt modelId="{4AC42239-0EEA-46C0-A656-122452D10799}" type="pres">
      <dgm:prSet presAssocID="{E7948757-6774-4198-85CE-FC20E1ADDF47}" presName="hierChild2" presStyleCnt="0"/>
      <dgm:spPr/>
    </dgm:pt>
    <dgm:pt modelId="{8563F1B0-DBE4-425C-A44C-FC1020CC07C5}" type="pres">
      <dgm:prSet presAssocID="{7C1B79CE-AF06-4042-9330-14E0524B565B}" presName="hierRoot1" presStyleCnt="0"/>
      <dgm:spPr/>
    </dgm:pt>
    <dgm:pt modelId="{C485F4BA-4896-48C1-8D52-081BC5F9E9DC}" type="pres">
      <dgm:prSet presAssocID="{7C1B79CE-AF06-4042-9330-14E0524B565B}" presName="composite" presStyleCnt="0"/>
      <dgm:spPr/>
    </dgm:pt>
    <dgm:pt modelId="{94236B3D-CD83-4CEF-9653-D3F3714C752A}" type="pres">
      <dgm:prSet presAssocID="{7C1B79CE-AF06-4042-9330-14E0524B565B}" presName="background" presStyleLbl="node0" presStyleIdx="1" presStyleCnt="2"/>
      <dgm:spPr/>
    </dgm:pt>
    <dgm:pt modelId="{F2B6E5E9-0A5A-44BF-BC33-D34A99DE9396}" type="pres">
      <dgm:prSet presAssocID="{7C1B79CE-AF06-4042-9330-14E0524B565B}" presName="text" presStyleLbl="fgAcc0" presStyleIdx="1" presStyleCnt="2" custScaleX="95971" custScaleY="98119">
        <dgm:presLayoutVars>
          <dgm:chPref val="3"/>
        </dgm:presLayoutVars>
      </dgm:prSet>
      <dgm:spPr/>
    </dgm:pt>
    <dgm:pt modelId="{8A05A761-A62B-4739-BCAB-6D98A3E9DBCA}" type="pres">
      <dgm:prSet presAssocID="{7C1B79CE-AF06-4042-9330-14E0524B565B}" presName="hierChild2" presStyleCnt="0"/>
      <dgm:spPr/>
    </dgm:pt>
  </dgm:ptLst>
  <dgm:cxnLst>
    <dgm:cxn modelId="{D7C54F40-F0B1-4E53-A170-16D086C8B077}" type="presOf" srcId="{7C1B79CE-AF06-4042-9330-14E0524B565B}" destId="{F2B6E5E9-0A5A-44BF-BC33-D34A99DE9396}" srcOrd="0" destOrd="0" presId="urn:microsoft.com/office/officeart/2005/8/layout/hierarchy1"/>
    <dgm:cxn modelId="{3EE71470-BC96-4A15-A406-70EF8372468B}" type="presOf" srcId="{E7948757-6774-4198-85CE-FC20E1ADDF47}" destId="{A90DFB10-0C81-42C5-9A5F-79D6BA181C8B}" srcOrd="0" destOrd="0" presId="urn:microsoft.com/office/officeart/2005/8/layout/hierarchy1"/>
    <dgm:cxn modelId="{EAF18EA7-49CC-44D5-94A1-78A32415FC65}" srcId="{0079F720-8674-40CA-B134-D1642FD7212C}" destId="{E7948757-6774-4198-85CE-FC20E1ADDF47}" srcOrd="0" destOrd="0" parTransId="{402310F6-FBB5-40A3-8861-913BA807EF1A}" sibTransId="{A2940336-870C-48C3-BC89-88FED8F80512}"/>
    <dgm:cxn modelId="{E17A25B1-389B-4004-9861-EADADBB2EAA4}" type="presOf" srcId="{0079F720-8674-40CA-B134-D1642FD7212C}" destId="{8C2BC9E6-DEF4-427F-A553-9524707BC978}" srcOrd="0" destOrd="0" presId="urn:microsoft.com/office/officeart/2005/8/layout/hierarchy1"/>
    <dgm:cxn modelId="{02D93FC9-973F-4F61-83E0-5405F7BB1E05}" srcId="{0079F720-8674-40CA-B134-D1642FD7212C}" destId="{7C1B79CE-AF06-4042-9330-14E0524B565B}" srcOrd="1" destOrd="0" parTransId="{7BA707CB-7CD6-4F89-A02E-E11F909E7283}" sibTransId="{1B2550D1-94C4-4EC3-B5BA-DF55DED766E9}"/>
    <dgm:cxn modelId="{EF775E40-0792-439B-9A7C-5F26B3F16E22}" type="presParOf" srcId="{8C2BC9E6-DEF4-427F-A553-9524707BC978}" destId="{EB054909-B37B-47B4-9C2A-04AC29C3E8C8}" srcOrd="0" destOrd="0" presId="urn:microsoft.com/office/officeart/2005/8/layout/hierarchy1"/>
    <dgm:cxn modelId="{C992A737-311C-4DCB-879B-27980C96DBEE}" type="presParOf" srcId="{EB054909-B37B-47B4-9C2A-04AC29C3E8C8}" destId="{22CD48CF-E867-425A-925E-AEC54CA34460}" srcOrd="0" destOrd="0" presId="urn:microsoft.com/office/officeart/2005/8/layout/hierarchy1"/>
    <dgm:cxn modelId="{40C1C834-D1B6-40C0-B9F6-21AABA287BA3}" type="presParOf" srcId="{22CD48CF-E867-425A-925E-AEC54CA34460}" destId="{3D492E6B-4448-407B-BAD2-171ACBA551E5}" srcOrd="0" destOrd="0" presId="urn:microsoft.com/office/officeart/2005/8/layout/hierarchy1"/>
    <dgm:cxn modelId="{70D1E3EF-FC3C-46DA-8542-574D6D38CFC4}" type="presParOf" srcId="{22CD48CF-E867-425A-925E-AEC54CA34460}" destId="{A90DFB10-0C81-42C5-9A5F-79D6BA181C8B}" srcOrd="1" destOrd="0" presId="urn:microsoft.com/office/officeart/2005/8/layout/hierarchy1"/>
    <dgm:cxn modelId="{5F8D97EE-8BDC-4121-A8D5-5EACDAEC2C57}" type="presParOf" srcId="{EB054909-B37B-47B4-9C2A-04AC29C3E8C8}" destId="{4AC42239-0EEA-46C0-A656-122452D10799}" srcOrd="1" destOrd="0" presId="urn:microsoft.com/office/officeart/2005/8/layout/hierarchy1"/>
    <dgm:cxn modelId="{F063AD7E-665F-44F7-826F-85BA354F80A9}" type="presParOf" srcId="{8C2BC9E6-DEF4-427F-A553-9524707BC978}" destId="{8563F1B0-DBE4-425C-A44C-FC1020CC07C5}" srcOrd="1" destOrd="0" presId="urn:microsoft.com/office/officeart/2005/8/layout/hierarchy1"/>
    <dgm:cxn modelId="{F3D2CD40-C8AE-4DAC-A147-BB867C85D22F}" type="presParOf" srcId="{8563F1B0-DBE4-425C-A44C-FC1020CC07C5}" destId="{C485F4BA-4896-48C1-8D52-081BC5F9E9DC}" srcOrd="0" destOrd="0" presId="urn:microsoft.com/office/officeart/2005/8/layout/hierarchy1"/>
    <dgm:cxn modelId="{D450CF5B-455F-4EAF-97B9-0BDD7073BD97}" type="presParOf" srcId="{C485F4BA-4896-48C1-8D52-081BC5F9E9DC}" destId="{94236B3D-CD83-4CEF-9653-D3F3714C752A}" srcOrd="0" destOrd="0" presId="urn:microsoft.com/office/officeart/2005/8/layout/hierarchy1"/>
    <dgm:cxn modelId="{976ABD17-9650-46EA-ADA4-99DB659B4020}" type="presParOf" srcId="{C485F4BA-4896-48C1-8D52-081BC5F9E9DC}" destId="{F2B6E5E9-0A5A-44BF-BC33-D34A99DE9396}" srcOrd="1" destOrd="0" presId="urn:microsoft.com/office/officeart/2005/8/layout/hierarchy1"/>
    <dgm:cxn modelId="{6DAB65B4-9012-4B84-BF47-CEB3775FAB0E}" type="presParOf" srcId="{8563F1B0-DBE4-425C-A44C-FC1020CC07C5}" destId="{8A05A761-A62B-4739-BCAB-6D98A3E9DB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B67A-28AE-4365-BE63-1BFAAAABEA10}">
      <dsp:nvSpPr>
        <dsp:cNvPr id="0" name=""/>
        <dsp:cNvSpPr/>
      </dsp:nvSpPr>
      <dsp:spPr>
        <a:xfrm>
          <a:off x="231653" y="1399"/>
          <a:ext cx="3287119" cy="1972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sp:txBody>
      <dsp:txXfrm>
        <a:off x="231653" y="1399"/>
        <a:ext cx="3287119" cy="1972271"/>
      </dsp:txXfrm>
    </dsp:sp>
    <dsp:sp modelId="{2CABA501-D8B4-425D-9FFD-EB6CDCA4E712}">
      <dsp:nvSpPr>
        <dsp:cNvPr id="0" name=""/>
        <dsp:cNvSpPr/>
      </dsp:nvSpPr>
      <dsp:spPr>
        <a:xfrm>
          <a:off x="3847485" y="1399"/>
          <a:ext cx="3287119" cy="1972271"/>
        </a:xfrm>
        <a:prstGeom prst="rect">
          <a:avLst/>
        </a:prstGeom>
        <a:solidFill>
          <a:schemeClr val="accent2">
            <a:hueOff val="-79989"/>
            <a:satOff val="-9677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3847485" y="1399"/>
        <a:ext cx="3287119" cy="1972271"/>
      </dsp:txXfrm>
    </dsp:sp>
    <dsp:sp modelId="{DA02402A-4CC9-4C99-A4DD-2E1F0257A5E6}">
      <dsp:nvSpPr>
        <dsp:cNvPr id="0" name=""/>
        <dsp:cNvSpPr/>
      </dsp:nvSpPr>
      <dsp:spPr>
        <a:xfrm>
          <a:off x="7463316" y="1399"/>
          <a:ext cx="3287119" cy="1972271"/>
        </a:xfrm>
        <a:prstGeom prst="rect">
          <a:avLst/>
        </a:prstGeom>
        <a:solidFill>
          <a:schemeClr val="accent2">
            <a:hueOff val="-159978"/>
            <a:satOff val="-19354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7463316" y="1399"/>
        <a:ext cx="3287119" cy="1972271"/>
      </dsp:txXfrm>
    </dsp:sp>
    <dsp:sp modelId="{2559A92E-2FF5-4DA2-AC0F-E3179BC795B1}">
      <dsp:nvSpPr>
        <dsp:cNvPr id="0" name=""/>
        <dsp:cNvSpPr/>
      </dsp:nvSpPr>
      <dsp:spPr>
        <a:xfrm>
          <a:off x="231653" y="2302383"/>
          <a:ext cx="3287119" cy="1972271"/>
        </a:xfrm>
        <a:prstGeom prst="rect">
          <a:avLst/>
        </a:prstGeom>
        <a:solidFill>
          <a:schemeClr val="accent2">
            <a:hueOff val="-239967"/>
            <a:satOff val="-29031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231653" y="2302383"/>
        <a:ext cx="3287119" cy="1972271"/>
      </dsp:txXfrm>
    </dsp:sp>
    <dsp:sp modelId="{93F79861-92E3-46D7-8D22-44CAF39F0D47}">
      <dsp:nvSpPr>
        <dsp:cNvPr id="0" name=""/>
        <dsp:cNvSpPr/>
      </dsp:nvSpPr>
      <dsp:spPr>
        <a:xfrm>
          <a:off x="3847485" y="2302383"/>
          <a:ext cx="3287119" cy="1972271"/>
        </a:xfrm>
        <a:prstGeom prst="rect">
          <a:avLst/>
        </a:prstGeom>
        <a:solidFill>
          <a:schemeClr val="accent2">
            <a:hueOff val="-319956"/>
            <a:satOff val="-38708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3847485" y="2302383"/>
        <a:ext cx="3287119" cy="1972271"/>
      </dsp:txXfrm>
    </dsp:sp>
    <dsp:sp modelId="{889F3E33-1729-4C61-9326-E04DF3F67612}">
      <dsp:nvSpPr>
        <dsp:cNvPr id="0" name=""/>
        <dsp:cNvSpPr/>
      </dsp:nvSpPr>
      <dsp:spPr>
        <a:xfrm>
          <a:off x="7463316" y="2302383"/>
          <a:ext cx="3287119" cy="1972271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7463316" y="2302383"/>
        <a:ext cx="3287119" cy="1972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B67A-28AE-4365-BE63-1BFAAAABEA10}">
      <dsp:nvSpPr>
        <dsp:cNvPr id="0" name=""/>
        <dsp:cNvSpPr/>
      </dsp:nvSpPr>
      <dsp:spPr>
        <a:xfrm>
          <a:off x="231653" y="1399"/>
          <a:ext cx="3287119" cy="1972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sp:txBody>
      <dsp:txXfrm>
        <a:off x="231653" y="1399"/>
        <a:ext cx="3287119" cy="1972271"/>
      </dsp:txXfrm>
    </dsp:sp>
    <dsp:sp modelId="{2CABA501-D8B4-425D-9FFD-EB6CDCA4E712}">
      <dsp:nvSpPr>
        <dsp:cNvPr id="0" name=""/>
        <dsp:cNvSpPr/>
      </dsp:nvSpPr>
      <dsp:spPr>
        <a:xfrm>
          <a:off x="3847485" y="1399"/>
          <a:ext cx="3287119" cy="1972271"/>
        </a:xfrm>
        <a:prstGeom prst="rect">
          <a:avLst/>
        </a:prstGeom>
        <a:solidFill>
          <a:schemeClr val="accent2">
            <a:hueOff val="-79989"/>
            <a:satOff val="-9677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sp:txBody>
      <dsp:txXfrm>
        <a:off x="3847485" y="1399"/>
        <a:ext cx="3287119" cy="1972271"/>
      </dsp:txXfrm>
    </dsp:sp>
    <dsp:sp modelId="{DA02402A-4CC9-4C99-A4DD-2E1F0257A5E6}">
      <dsp:nvSpPr>
        <dsp:cNvPr id="0" name=""/>
        <dsp:cNvSpPr/>
      </dsp:nvSpPr>
      <dsp:spPr>
        <a:xfrm>
          <a:off x="7463316" y="1399"/>
          <a:ext cx="3287119" cy="1972271"/>
        </a:xfrm>
        <a:prstGeom prst="rect">
          <a:avLst/>
        </a:prstGeom>
        <a:solidFill>
          <a:schemeClr val="accent2">
            <a:hueOff val="-159978"/>
            <a:satOff val="-19354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7463316" y="1399"/>
        <a:ext cx="3287119" cy="1972271"/>
      </dsp:txXfrm>
    </dsp:sp>
    <dsp:sp modelId="{2559A92E-2FF5-4DA2-AC0F-E3179BC795B1}">
      <dsp:nvSpPr>
        <dsp:cNvPr id="0" name=""/>
        <dsp:cNvSpPr/>
      </dsp:nvSpPr>
      <dsp:spPr>
        <a:xfrm>
          <a:off x="231653" y="2302383"/>
          <a:ext cx="3287119" cy="1972271"/>
        </a:xfrm>
        <a:prstGeom prst="rect">
          <a:avLst/>
        </a:prstGeom>
        <a:solidFill>
          <a:schemeClr val="accent2">
            <a:hueOff val="-239967"/>
            <a:satOff val="-29031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231653" y="2302383"/>
        <a:ext cx="3287119" cy="1972271"/>
      </dsp:txXfrm>
    </dsp:sp>
    <dsp:sp modelId="{93F79861-92E3-46D7-8D22-44CAF39F0D47}">
      <dsp:nvSpPr>
        <dsp:cNvPr id="0" name=""/>
        <dsp:cNvSpPr/>
      </dsp:nvSpPr>
      <dsp:spPr>
        <a:xfrm>
          <a:off x="3847485" y="2302383"/>
          <a:ext cx="3287119" cy="1972271"/>
        </a:xfrm>
        <a:prstGeom prst="rect">
          <a:avLst/>
        </a:prstGeom>
        <a:solidFill>
          <a:schemeClr val="accent2">
            <a:hueOff val="-319956"/>
            <a:satOff val="-38708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3847485" y="2302383"/>
        <a:ext cx="3287119" cy="1972271"/>
      </dsp:txXfrm>
    </dsp:sp>
    <dsp:sp modelId="{889F3E33-1729-4C61-9326-E04DF3F67612}">
      <dsp:nvSpPr>
        <dsp:cNvPr id="0" name=""/>
        <dsp:cNvSpPr/>
      </dsp:nvSpPr>
      <dsp:spPr>
        <a:xfrm>
          <a:off x="7463316" y="2302383"/>
          <a:ext cx="3287119" cy="1972271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7463316" y="2302383"/>
        <a:ext cx="3287119" cy="1972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B67A-28AE-4365-BE63-1BFAAAABEA10}">
      <dsp:nvSpPr>
        <dsp:cNvPr id="0" name=""/>
        <dsp:cNvSpPr/>
      </dsp:nvSpPr>
      <dsp:spPr>
        <a:xfrm>
          <a:off x="231653" y="1399"/>
          <a:ext cx="3287119" cy="1972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sp:txBody>
      <dsp:txXfrm>
        <a:off x="231653" y="1399"/>
        <a:ext cx="3287119" cy="1972271"/>
      </dsp:txXfrm>
    </dsp:sp>
    <dsp:sp modelId="{2CABA501-D8B4-425D-9FFD-EB6CDCA4E712}">
      <dsp:nvSpPr>
        <dsp:cNvPr id="0" name=""/>
        <dsp:cNvSpPr/>
      </dsp:nvSpPr>
      <dsp:spPr>
        <a:xfrm>
          <a:off x="3847485" y="1399"/>
          <a:ext cx="3287119" cy="1972271"/>
        </a:xfrm>
        <a:prstGeom prst="rect">
          <a:avLst/>
        </a:prstGeom>
        <a:solidFill>
          <a:schemeClr val="accent2">
            <a:hueOff val="-79989"/>
            <a:satOff val="-9677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sp:txBody>
      <dsp:txXfrm>
        <a:off x="3847485" y="1399"/>
        <a:ext cx="3287119" cy="1972271"/>
      </dsp:txXfrm>
    </dsp:sp>
    <dsp:sp modelId="{DA02402A-4CC9-4C99-A4DD-2E1F0257A5E6}">
      <dsp:nvSpPr>
        <dsp:cNvPr id="0" name=""/>
        <dsp:cNvSpPr/>
      </dsp:nvSpPr>
      <dsp:spPr>
        <a:xfrm>
          <a:off x="7463316" y="1399"/>
          <a:ext cx="3287119" cy="1972271"/>
        </a:xfrm>
        <a:prstGeom prst="rect">
          <a:avLst/>
        </a:prstGeom>
        <a:solidFill>
          <a:schemeClr val="accent2">
            <a:hueOff val="-159978"/>
            <a:satOff val="-19354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sp:txBody>
      <dsp:txXfrm>
        <a:off x="7463316" y="1399"/>
        <a:ext cx="3287119" cy="1972271"/>
      </dsp:txXfrm>
    </dsp:sp>
    <dsp:sp modelId="{2559A92E-2FF5-4DA2-AC0F-E3179BC795B1}">
      <dsp:nvSpPr>
        <dsp:cNvPr id="0" name=""/>
        <dsp:cNvSpPr/>
      </dsp:nvSpPr>
      <dsp:spPr>
        <a:xfrm>
          <a:off x="231653" y="2302383"/>
          <a:ext cx="3287119" cy="1972271"/>
        </a:xfrm>
        <a:prstGeom prst="rect">
          <a:avLst/>
        </a:prstGeom>
        <a:solidFill>
          <a:schemeClr val="accent2">
            <a:hueOff val="-239967"/>
            <a:satOff val="-29031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231653" y="2302383"/>
        <a:ext cx="3287119" cy="1972271"/>
      </dsp:txXfrm>
    </dsp:sp>
    <dsp:sp modelId="{93F79861-92E3-46D7-8D22-44CAF39F0D47}">
      <dsp:nvSpPr>
        <dsp:cNvPr id="0" name=""/>
        <dsp:cNvSpPr/>
      </dsp:nvSpPr>
      <dsp:spPr>
        <a:xfrm>
          <a:off x="3847485" y="2302383"/>
          <a:ext cx="3287119" cy="1972271"/>
        </a:xfrm>
        <a:prstGeom prst="rect">
          <a:avLst/>
        </a:prstGeom>
        <a:solidFill>
          <a:schemeClr val="accent2">
            <a:hueOff val="-319956"/>
            <a:satOff val="-38708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3847485" y="2302383"/>
        <a:ext cx="3287119" cy="1972271"/>
      </dsp:txXfrm>
    </dsp:sp>
    <dsp:sp modelId="{889F3E33-1729-4C61-9326-E04DF3F67612}">
      <dsp:nvSpPr>
        <dsp:cNvPr id="0" name=""/>
        <dsp:cNvSpPr/>
      </dsp:nvSpPr>
      <dsp:spPr>
        <a:xfrm>
          <a:off x="7463316" y="2302383"/>
          <a:ext cx="3287119" cy="1972271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7463316" y="2302383"/>
        <a:ext cx="3287119" cy="1972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B67A-28AE-4365-BE63-1BFAAAABEA10}">
      <dsp:nvSpPr>
        <dsp:cNvPr id="0" name=""/>
        <dsp:cNvSpPr/>
      </dsp:nvSpPr>
      <dsp:spPr>
        <a:xfrm>
          <a:off x="231653" y="1399"/>
          <a:ext cx="3287119" cy="1972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sp:txBody>
      <dsp:txXfrm>
        <a:off x="231653" y="1399"/>
        <a:ext cx="3287119" cy="1972271"/>
      </dsp:txXfrm>
    </dsp:sp>
    <dsp:sp modelId="{2CABA501-D8B4-425D-9FFD-EB6CDCA4E712}">
      <dsp:nvSpPr>
        <dsp:cNvPr id="0" name=""/>
        <dsp:cNvSpPr/>
      </dsp:nvSpPr>
      <dsp:spPr>
        <a:xfrm>
          <a:off x="3847485" y="1399"/>
          <a:ext cx="3287119" cy="1972271"/>
        </a:xfrm>
        <a:prstGeom prst="rect">
          <a:avLst/>
        </a:prstGeom>
        <a:solidFill>
          <a:schemeClr val="accent2">
            <a:hueOff val="-79989"/>
            <a:satOff val="-9677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sp:txBody>
      <dsp:txXfrm>
        <a:off x="3847485" y="1399"/>
        <a:ext cx="3287119" cy="1972271"/>
      </dsp:txXfrm>
    </dsp:sp>
    <dsp:sp modelId="{DA02402A-4CC9-4C99-A4DD-2E1F0257A5E6}">
      <dsp:nvSpPr>
        <dsp:cNvPr id="0" name=""/>
        <dsp:cNvSpPr/>
      </dsp:nvSpPr>
      <dsp:spPr>
        <a:xfrm>
          <a:off x="7463316" y="1399"/>
          <a:ext cx="3287119" cy="1972271"/>
        </a:xfrm>
        <a:prstGeom prst="rect">
          <a:avLst/>
        </a:prstGeom>
        <a:solidFill>
          <a:schemeClr val="accent2">
            <a:hueOff val="-159978"/>
            <a:satOff val="-19354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sp:txBody>
      <dsp:txXfrm>
        <a:off x="7463316" y="1399"/>
        <a:ext cx="3287119" cy="1972271"/>
      </dsp:txXfrm>
    </dsp:sp>
    <dsp:sp modelId="{2559A92E-2FF5-4DA2-AC0F-E3179BC795B1}">
      <dsp:nvSpPr>
        <dsp:cNvPr id="0" name=""/>
        <dsp:cNvSpPr/>
      </dsp:nvSpPr>
      <dsp:spPr>
        <a:xfrm>
          <a:off x="231653" y="2302383"/>
          <a:ext cx="3287119" cy="1972271"/>
        </a:xfrm>
        <a:prstGeom prst="rect">
          <a:avLst/>
        </a:prstGeom>
        <a:solidFill>
          <a:schemeClr val="accent2">
            <a:hueOff val="-239967"/>
            <a:satOff val="-29031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Declaration (vv. 17-27)</a:t>
          </a:r>
        </a:p>
      </dsp:txBody>
      <dsp:txXfrm>
        <a:off x="231653" y="2302383"/>
        <a:ext cx="3287119" cy="1972271"/>
      </dsp:txXfrm>
    </dsp:sp>
    <dsp:sp modelId="{93F79861-92E3-46D7-8D22-44CAF39F0D47}">
      <dsp:nvSpPr>
        <dsp:cNvPr id="0" name=""/>
        <dsp:cNvSpPr/>
      </dsp:nvSpPr>
      <dsp:spPr>
        <a:xfrm>
          <a:off x="3847485" y="2302383"/>
          <a:ext cx="3287119" cy="1972271"/>
        </a:xfrm>
        <a:prstGeom prst="rect">
          <a:avLst/>
        </a:prstGeom>
        <a:solidFill>
          <a:schemeClr val="accent2">
            <a:hueOff val="-319956"/>
            <a:satOff val="-38708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3847485" y="2302383"/>
        <a:ext cx="3287119" cy="1972271"/>
      </dsp:txXfrm>
    </dsp:sp>
    <dsp:sp modelId="{889F3E33-1729-4C61-9326-E04DF3F67612}">
      <dsp:nvSpPr>
        <dsp:cNvPr id="0" name=""/>
        <dsp:cNvSpPr/>
      </dsp:nvSpPr>
      <dsp:spPr>
        <a:xfrm>
          <a:off x="7463316" y="2302383"/>
          <a:ext cx="3287119" cy="1972271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7463316" y="2302383"/>
        <a:ext cx="3287119" cy="19722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B67A-28AE-4365-BE63-1BFAAAABEA10}">
      <dsp:nvSpPr>
        <dsp:cNvPr id="0" name=""/>
        <dsp:cNvSpPr/>
      </dsp:nvSpPr>
      <dsp:spPr>
        <a:xfrm>
          <a:off x="231653" y="1399"/>
          <a:ext cx="3287119" cy="1972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sp:txBody>
      <dsp:txXfrm>
        <a:off x="231653" y="1399"/>
        <a:ext cx="3287119" cy="1972271"/>
      </dsp:txXfrm>
    </dsp:sp>
    <dsp:sp modelId="{2CABA501-D8B4-425D-9FFD-EB6CDCA4E712}">
      <dsp:nvSpPr>
        <dsp:cNvPr id="0" name=""/>
        <dsp:cNvSpPr/>
      </dsp:nvSpPr>
      <dsp:spPr>
        <a:xfrm>
          <a:off x="3847485" y="1399"/>
          <a:ext cx="3287119" cy="1972271"/>
        </a:xfrm>
        <a:prstGeom prst="rect">
          <a:avLst/>
        </a:prstGeom>
        <a:solidFill>
          <a:schemeClr val="accent2">
            <a:hueOff val="-79989"/>
            <a:satOff val="-9677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sp:txBody>
      <dsp:txXfrm>
        <a:off x="3847485" y="1399"/>
        <a:ext cx="3287119" cy="1972271"/>
      </dsp:txXfrm>
    </dsp:sp>
    <dsp:sp modelId="{DA02402A-4CC9-4C99-A4DD-2E1F0257A5E6}">
      <dsp:nvSpPr>
        <dsp:cNvPr id="0" name=""/>
        <dsp:cNvSpPr/>
      </dsp:nvSpPr>
      <dsp:spPr>
        <a:xfrm>
          <a:off x="7463316" y="1399"/>
          <a:ext cx="3287119" cy="1972271"/>
        </a:xfrm>
        <a:prstGeom prst="rect">
          <a:avLst/>
        </a:prstGeom>
        <a:solidFill>
          <a:schemeClr val="accent2">
            <a:hueOff val="-159978"/>
            <a:satOff val="-19354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sp:txBody>
      <dsp:txXfrm>
        <a:off x="7463316" y="1399"/>
        <a:ext cx="3287119" cy="1972271"/>
      </dsp:txXfrm>
    </dsp:sp>
    <dsp:sp modelId="{2559A92E-2FF5-4DA2-AC0F-E3179BC795B1}">
      <dsp:nvSpPr>
        <dsp:cNvPr id="0" name=""/>
        <dsp:cNvSpPr/>
      </dsp:nvSpPr>
      <dsp:spPr>
        <a:xfrm>
          <a:off x="231653" y="2302383"/>
          <a:ext cx="3287119" cy="1972271"/>
        </a:xfrm>
        <a:prstGeom prst="rect">
          <a:avLst/>
        </a:prstGeom>
        <a:solidFill>
          <a:schemeClr val="accent2">
            <a:hueOff val="-239967"/>
            <a:satOff val="-29031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Declaration (vv. 17-27)</a:t>
          </a:r>
        </a:p>
      </dsp:txBody>
      <dsp:txXfrm>
        <a:off x="231653" y="2302383"/>
        <a:ext cx="3287119" cy="1972271"/>
      </dsp:txXfrm>
    </dsp:sp>
    <dsp:sp modelId="{93F79861-92E3-46D7-8D22-44CAF39F0D47}">
      <dsp:nvSpPr>
        <dsp:cNvPr id="0" name=""/>
        <dsp:cNvSpPr/>
      </dsp:nvSpPr>
      <dsp:spPr>
        <a:xfrm>
          <a:off x="3847485" y="2302383"/>
          <a:ext cx="3287119" cy="1972271"/>
        </a:xfrm>
        <a:prstGeom prst="rect">
          <a:avLst/>
        </a:prstGeom>
        <a:solidFill>
          <a:schemeClr val="accent2">
            <a:hueOff val="-319956"/>
            <a:satOff val="-38708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Despair (vv. 28-37)</a:t>
          </a:r>
        </a:p>
      </dsp:txBody>
      <dsp:txXfrm>
        <a:off x="3847485" y="2302383"/>
        <a:ext cx="3287119" cy="1972271"/>
      </dsp:txXfrm>
    </dsp:sp>
    <dsp:sp modelId="{889F3E33-1729-4C61-9326-E04DF3F67612}">
      <dsp:nvSpPr>
        <dsp:cNvPr id="0" name=""/>
        <dsp:cNvSpPr/>
      </dsp:nvSpPr>
      <dsp:spPr>
        <a:xfrm>
          <a:off x="7463316" y="2302383"/>
          <a:ext cx="3287119" cy="1972271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 dirty="0"/>
        </a:p>
      </dsp:txBody>
      <dsp:txXfrm>
        <a:off x="7463316" y="2302383"/>
        <a:ext cx="3287119" cy="1972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B67A-28AE-4365-BE63-1BFAAAABEA10}">
      <dsp:nvSpPr>
        <dsp:cNvPr id="0" name=""/>
        <dsp:cNvSpPr/>
      </dsp:nvSpPr>
      <dsp:spPr>
        <a:xfrm>
          <a:off x="231653" y="1399"/>
          <a:ext cx="3287119" cy="1972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Dilemma (vv. 1-5)</a:t>
          </a:r>
        </a:p>
      </dsp:txBody>
      <dsp:txXfrm>
        <a:off x="231653" y="1399"/>
        <a:ext cx="3287119" cy="1972271"/>
      </dsp:txXfrm>
    </dsp:sp>
    <dsp:sp modelId="{2CABA501-D8B4-425D-9FFD-EB6CDCA4E712}">
      <dsp:nvSpPr>
        <dsp:cNvPr id="0" name=""/>
        <dsp:cNvSpPr/>
      </dsp:nvSpPr>
      <dsp:spPr>
        <a:xfrm>
          <a:off x="3847485" y="1399"/>
          <a:ext cx="3287119" cy="1972271"/>
        </a:xfrm>
        <a:prstGeom prst="rect">
          <a:avLst/>
        </a:prstGeom>
        <a:solidFill>
          <a:schemeClr val="accent2">
            <a:hueOff val="-79989"/>
            <a:satOff val="-9677"/>
            <a:lumOff val="-4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Delay (vv. 6-10)</a:t>
          </a:r>
        </a:p>
      </dsp:txBody>
      <dsp:txXfrm>
        <a:off x="3847485" y="1399"/>
        <a:ext cx="3287119" cy="1972271"/>
      </dsp:txXfrm>
    </dsp:sp>
    <dsp:sp modelId="{DA02402A-4CC9-4C99-A4DD-2E1F0257A5E6}">
      <dsp:nvSpPr>
        <dsp:cNvPr id="0" name=""/>
        <dsp:cNvSpPr/>
      </dsp:nvSpPr>
      <dsp:spPr>
        <a:xfrm>
          <a:off x="7463316" y="1399"/>
          <a:ext cx="3287119" cy="1972271"/>
        </a:xfrm>
        <a:prstGeom prst="rect">
          <a:avLst/>
        </a:prstGeom>
        <a:solidFill>
          <a:schemeClr val="accent2">
            <a:hueOff val="-159978"/>
            <a:satOff val="-19354"/>
            <a:lumOff val="-9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Death (vv. 11-16)</a:t>
          </a:r>
        </a:p>
      </dsp:txBody>
      <dsp:txXfrm>
        <a:off x="7463316" y="1399"/>
        <a:ext cx="3287119" cy="1972271"/>
      </dsp:txXfrm>
    </dsp:sp>
    <dsp:sp modelId="{2559A92E-2FF5-4DA2-AC0F-E3179BC795B1}">
      <dsp:nvSpPr>
        <dsp:cNvPr id="0" name=""/>
        <dsp:cNvSpPr/>
      </dsp:nvSpPr>
      <dsp:spPr>
        <a:xfrm>
          <a:off x="231653" y="2302383"/>
          <a:ext cx="3287119" cy="1972271"/>
        </a:xfrm>
        <a:prstGeom prst="rect">
          <a:avLst/>
        </a:prstGeom>
        <a:solidFill>
          <a:schemeClr val="accent2">
            <a:hueOff val="-239967"/>
            <a:satOff val="-29031"/>
            <a:lumOff val="-1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Declaration (vv. 17-27)</a:t>
          </a:r>
        </a:p>
      </dsp:txBody>
      <dsp:txXfrm>
        <a:off x="231653" y="2302383"/>
        <a:ext cx="3287119" cy="1972271"/>
      </dsp:txXfrm>
    </dsp:sp>
    <dsp:sp modelId="{93F79861-92E3-46D7-8D22-44CAF39F0D47}">
      <dsp:nvSpPr>
        <dsp:cNvPr id="0" name=""/>
        <dsp:cNvSpPr/>
      </dsp:nvSpPr>
      <dsp:spPr>
        <a:xfrm>
          <a:off x="3847485" y="2302383"/>
          <a:ext cx="3287119" cy="1972271"/>
        </a:xfrm>
        <a:prstGeom prst="rect">
          <a:avLst/>
        </a:prstGeom>
        <a:solidFill>
          <a:schemeClr val="accent2">
            <a:hueOff val="-319956"/>
            <a:satOff val="-38708"/>
            <a:lumOff val="-18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Despair (vv. 28-37)</a:t>
          </a:r>
        </a:p>
      </dsp:txBody>
      <dsp:txXfrm>
        <a:off x="3847485" y="2302383"/>
        <a:ext cx="3287119" cy="1972271"/>
      </dsp:txXfrm>
    </dsp:sp>
    <dsp:sp modelId="{889F3E33-1729-4C61-9326-E04DF3F67612}">
      <dsp:nvSpPr>
        <dsp:cNvPr id="0" name=""/>
        <dsp:cNvSpPr/>
      </dsp:nvSpPr>
      <dsp:spPr>
        <a:xfrm>
          <a:off x="7463316" y="2302383"/>
          <a:ext cx="3287119" cy="1972271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Deliverance (vv. 38-44)</a:t>
          </a:r>
        </a:p>
      </dsp:txBody>
      <dsp:txXfrm>
        <a:off x="7463316" y="2302383"/>
        <a:ext cx="3287119" cy="1972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2E6B-4448-407B-BAD2-171ACBA551E5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DFB10-0C81-42C5-9A5F-79D6BA181C8B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 Names</a:t>
          </a:r>
        </a:p>
      </dsp:txBody>
      <dsp:txXfrm>
        <a:off x="585701" y="1066737"/>
        <a:ext cx="4337991" cy="2693452"/>
      </dsp:txXfrm>
    </dsp:sp>
    <dsp:sp modelId="{94236B3D-CD83-4CEF-9653-D3F3714C752A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6E5E9-0A5A-44BF-BC33-D34A99DE9396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2527" y="1066737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2E6B-4448-407B-BAD2-171ACBA551E5}">
      <dsp:nvSpPr>
        <dsp:cNvPr id="0" name=""/>
        <dsp:cNvSpPr/>
      </dsp:nvSpPr>
      <dsp:spPr>
        <a:xfrm>
          <a:off x="1979" y="363677"/>
          <a:ext cx="4584144" cy="291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DFB10-0C81-42C5-9A5F-79D6BA181C8B}">
      <dsp:nvSpPr>
        <dsp:cNvPr id="0" name=""/>
        <dsp:cNvSpPr/>
      </dsp:nvSpPr>
      <dsp:spPr>
        <a:xfrm>
          <a:off x="511328" y="847559"/>
          <a:ext cx="4584144" cy="291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Names</a:t>
          </a:r>
        </a:p>
      </dsp:txBody>
      <dsp:txXfrm>
        <a:off x="596586" y="932817"/>
        <a:ext cx="4413628" cy="2740415"/>
      </dsp:txXfrm>
    </dsp:sp>
    <dsp:sp modelId="{94236B3D-CD83-4CEF-9653-D3F3714C752A}">
      <dsp:nvSpPr>
        <dsp:cNvPr id="0" name=""/>
        <dsp:cNvSpPr/>
      </dsp:nvSpPr>
      <dsp:spPr>
        <a:xfrm>
          <a:off x="5604822" y="363677"/>
          <a:ext cx="4399449" cy="2856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6E5E9-0A5A-44BF-BC33-D34A99DE9396}">
      <dsp:nvSpPr>
        <dsp:cNvPr id="0" name=""/>
        <dsp:cNvSpPr/>
      </dsp:nvSpPr>
      <dsp:spPr>
        <a:xfrm>
          <a:off x="6114171" y="847559"/>
          <a:ext cx="4399449" cy="285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 Needs</a:t>
          </a:r>
        </a:p>
      </dsp:txBody>
      <dsp:txXfrm>
        <a:off x="6197826" y="931214"/>
        <a:ext cx="4232139" cy="2688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92E6B-4448-407B-BAD2-171ACBA551E5}">
      <dsp:nvSpPr>
        <dsp:cNvPr id="0" name=""/>
        <dsp:cNvSpPr/>
      </dsp:nvSpPr>
      <dsp:spPr>
        <a:xfrm>
          <a:off x="1979" y="363677"/>
          <a:ext cx="4584144" cy="2910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DFB10-0C81-42C5-9A5F-79D6BA181C8B}">
      <dsp:nvSpPr>
        <dsp:cNvPr id="0" name=""/>
        <dsp:cNvSpPr/>
      </dsp:nvSpPr>
      <dsp:spPr>
        <a:xfrm>
          <a:off x="511328" y="847559"/>
          <a:ext cx="4584144" cy="291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His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Names</a:t>
          </a:r>
        </a:p>
      </dsp:txBody>
      <dsp:txXfrm>
        <a:off x="596586" y="932817"/>
        <a:ext cx="4413628" cy="2740415"/>
      </dsp:txXfrm>
    </dsp:sp>
    <dsp:sp modelId="{94236B3D-CD83-4CEF-9653-D3F3714C752A}">
      <dsp:nvSpPr>
        <dsp:cNvPr id="0" name=""/>
        <dsp:cNvSpPr/>
      </dsp:nvSpPr>
      <dsp:spPr>
        <a:xfrm>
          <a:off x="5604822" y="363677"/>
          <a:ext cx="4399449" cy="2856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6E5E9-0A5A-44BF-BC33-D34A99DE9396}">
      <dsp:nvSpPr>
        <dsp:cNvPr id="0" name=""/>
        <dsp:cNvSpPr/>
      </dsp:nvSpPr>
      <dsp:spPr>
        <a:xfrm>
          <a:off x="6114171" y="847559"/>
          <a:ext cx="4399449" cy="28561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 Needs</a:t>
          </a:r>
        </a:p>
      </dsp:txBody>
      <dsp:txXfrm>
        <a:off x="6197826" y="931214"/>
        <a:ext cx="4232139" cy="2688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6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0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5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5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7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90EC9-BBDD-D2D8-F770-AB5E48DDF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20209" r="-1" b="-1"/>
          <a:stretch/>
        </p:blipFill>
        <p:spPr>
          <a:xfrm>
            <a:off x="-22024" y="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F9CF1-A155-AA9E-EAB5-015DA06A0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12" y="281845"/>
            <a:ext cx="11529483" cy="1816092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is Quite Vital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Grave is Not Final!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E2666-E481-3EBF-87E7-B0802F462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180" y="2752442"/>
            <a:ext cx="10190071" cy="205661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11:1- 44</a:t>
            </a: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last of the Seven Manifestations </a:t>
            </a:r>
          </a:p>
          <a:p>
            <a:pPr>
              <a:lnSpc>
                <a:spcPct val="100000"/>
              </a:lnSpc>
            </a:pP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Jesus as the Messiah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36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9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0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70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D58FD-4C7A-4D66-0D18-B9C0D3476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3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205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Focus on the Savior: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897AB5-8922-E12D-ECFB-D9AD2A3A0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1569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6016FCC-5BC1-E399-1AA8-EBEED7B25FCF}"/>
              </a:ext>
            </a:extLst>
          </p:cNvPr>
          <p:cNvSpPr txBox="1"/>
          <p:nvPr/>
        </p:nvSpPr>
        <p:spPr>
          <a:xfrm>
            <a:off x="7105476" y="2894202"/>
            <a:ext cx="3682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Jesus (16x) </a:t>
            </a:r>
          </a:p>
          <a:p>
            <a:r>
              <a:rPr lang="en-US" dirty="0"/>
              <a:t>* Lord (8x)</a:t>
            </a:r>
          </a:p>
          <a:p>
            <a:r>
              <a:rPr lang="en-US" dirty="0"/>
              <a:t>* God’s Son (v. 4)</a:t>
            </a:r>
          </a:p>
          <a:p>
            <a:r>
              <a:rPr lang="en-US" dirty="0"/>
              <a:t>* Rabbi (v. 8)</a:t>
            </a:r>
          </a:p>
          <a:p>
            <a:r>
              <a:rPr lang="en-US" dirty="0"/>
              <a:t>* Friend (v. 11)</a:t>
            </a:r>
          </a:p>
          <a:p>
            <a:r>
              <a:rPr lang="en-US" dirty="0"/>
              <a:t>* Resurrection and Life (v. 26)</a:t>
            </a:r>
          </a:p>
          <a:p>
            <a:r>
              <a:rPr lang="en-US" dirty="0"/>
              <a:t>* Messiah and Son of God (v. 27)</a:t>
            </a:r>
          </a:p>
          <a:p>
            <a:r>
              <a:rPr lang="en-US" dirty="0"/>
              <a:t>* Teacher (v. 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2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Focus on the Savior: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897AB5-8922-E12D-ECFB-D9AD2A3A0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992228"/>
              </p:ext>
            </p:extLst>
          </p:nvPr>
        </p:nvGraphicFramePr>
        <p:xfrm>
          <a:off x="754310" y="1179673"/>
          <a:ext cx="10515600" cy="412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Focus on the Savior: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897AB5-8922-E12D-ECFB-D9AD2A3A0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58093"/>
              </p:ext>
            </p:extLst>
          </p:nvPr>
        </p:nvGraphicFramePr>
        <p:xfrm>
          <a:off x="754310" y="1179673"/>
          <a:ext cx="10515600" cy="412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E76A83B-C45E-791C-3019-86C755B34E1B}"/>
              </a:ext>
            </a:extLst>
          </p:cNvPr>
          <p:cNvSpPr/>
          <p:nvPr/>
        </p:nvSpPr>
        <p:spPr>
          <a:xfrm>
            <a:off x="281539" y="5216662"/>
            <a:ext cx="1126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Belief, Forgiveness, Hope  – Jesus!</a:t>
            </a:r>
          </a:p>
        </p:txBody>
      </p:sp>
    </p:spTree>
    <p:extLst>
      <p:ext uri="{BB962C8B-B14F-4D97-AF65-F5344CB8AC3E}">
        <p14:creationId xmlns:p14="http://schemas.microsoft.com/office/powerpoint/2010/main" val="399589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D58FD-4C7A-4D66-0D18-B9C0D3476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3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18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3" y="68685"/>
            <a:ext cx="7249228" cy="166457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 Faith for the Future: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8D50977-1D86-3D91-F7CF-E0A54761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2" y="2344931"/>
            <a:ext cx="5385028" cy="37286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Resurrection and the Life.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6" name="Picture 4" descr="Lone person stanging on misty jagged mountain">
            <a:extLst>
              <a:ext uri="{FF2B5EF4-FFF2-40B4-BE49-F238E27FC236}">
                <a16:creationId xmlns:a16="http://schemas.microsoft.com/office/drawing/2014/main" id="{4801362C-405E-0A89-1F82-B5066396D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4" r="11034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74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85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4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48977"/>
            <a:ext cx="6898560" cy="166457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 Faith for the Future: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8D50977-1D86-3D91-F7CF-E0A54761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95" y="2308311"/>
            <a:ext cx="5973311" cy="37286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the Resurrection and the Life.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4000" dirty="0"/>
              <a:t>Looking to the future and forgetting the past. </a:t>
            </a:r>
          </a:p>
        </p:txBody>
      </p:sp>
      <p:pic>
        <p:nvPicPr>
          <p:cNvPr id="46" name="Picture 4" descr="Lone person stanging on misty jagged mountain">
            <a:extLst>
              <a:ext uri="{FF2B5EF4-FFF2-40B4-BE49-F238E27FC236}">
                <a16:creationId xmlns:a16="http://schemas.microsoft.com/office/drawing/2014/main" id="{4801362C-405E-0A89-1F82-B5066396D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4" r="11034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74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76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436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D58FD-4C7A-4D66-0D18-B9C0D3476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3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982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D58FD-4C7A-4D66-0D18-B9C0D3476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5" r="1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3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5" name="Graphic 3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8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04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Flow of the Story: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737E0-6E1F-D2F6-622E-8C05BA7EA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27753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15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Flow of the Story: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737E0-6E1F-D2F6-622E-8C05BA7EA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066057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80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Flow of the Story: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737E0-6E1F-D2F6-622E-8C05BA7EA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63686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67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Flow of the Story: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737E0-6E1F-D2F6-622E-8C05BA7EA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223268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9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19E35B1-013D-ED06-0670-ACED0498A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81026" cy="2522592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AAA40C4-2769-929D-5E68-9D3521C8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74" y="2434750"/>
            <a:ext cx="7781026" cy="2801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46DD6-4E2C-8025-BCCA-AFF051DBE039}"/>
              </a:ext>
            </a:extLst>
          </p:cNvPr>
          <p:cNvSpPr txBox="1"/>
          <p:nvPr/>
        </p:nvSpPr>
        <p:spPr>
          <a:xfrm>
            <a:off x="8989570" y="214268"/>
            <a:ext cx="226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84EBA-BC8C-8070-F56F-F4E2A4B73BEA}"/>
              </a:ext>
            </a:extLst>
          </p:cNvPr>
          <p:cNvSpPr txBox="1"/>
          <p:nvPr/>
        </p:nvSpPr>
        <p:spPr>
          <a:xfrm>
            <a:off x="388189" y="5312962"/>
            <a:ext cx="7712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Future-has not yet occurred. </a:t>
            </a:r>
          </a:p>
          <a:p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– subj both causes &amp; is concerned w/the action. </a:t>
            </a:r>
          </a:p>
          <a:p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Indicative–statement of fact.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06DB92-7D7C-CB11-1C13-AFC446432538}"/>
              </a:ext>
            </a:extLst>
          </p:cNvPr>
          <p:cNvSpPr/>
          <p:nvPr/>
        </p:nvSpPr>
        <p:spPr>
          <a:xfrm>
            <a:off x="8224471" y="1123273"/>
            <a:ext cx="37990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“Thought by thought”</a:t>
            </a:r>
          </a:p>
        </p:txBody>
      </p:sp>
    </p:spTree>
    <p:extLst>
      <p:ext uri="{BB962C8B-B14F-4D97-AF65-F5344CB8AC3E}">
        <p14:creationId xmlns:p14="http://schemas.microsoft.com/office/powerpoint/2010/main" val="127627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Flow of the Story: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737E0-6E1F-D2F6-622E-8C05BA7EA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655243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23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32D15CB3-AC64-41F7-86F8-22A111F3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B8FAC53-55F6-4B51-8FAD-977E5E7D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29D267-CD4D-4FD7-8F45-1C8FB423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FC9A2B-D1CA-4247-836D-EAB80EB5E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9AB28-B3F0-425B-8E51-E16DDB85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91B00CE-2CF5-4DF1-A345-4516E2E83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332657-F1E9-428F-BA70-8DD848E55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6A6EF8-94C7-4127-9EF9-584AD6885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1C2001-8549-4C7B-86AB-049B0C99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8E90A0-1395-6401-9FFC-546E2D3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68425"/>
            <a:ext cx="9988166" cy="14994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Flow of the Story:</a:t>
            </a:r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921D9B61-CDA2-49D1-82AA-53469149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02591B-301C-460E-801A-4C116AC08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6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57EC7EC-4934-4A65-B3AA-6AE3BD0739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1FEC27-F3E2-41E5-8C3B-FF66A13D8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FE67A7-A995-43D6-8414-EBB2A758A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B28E40-FF5E-459D-B516-A16554BBB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724247A-6615-4D27-80F0-339276282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95168B2-CEF6-486B-AD0C-D063CDD988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7C133D-9749-4B34-9018-29F3FF86C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0388060-18B7-4BD6-A3C5-F6B8E1467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5737E0-6E1F-D2F6-622E-8C05BA7EA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461302"/>
              </p:ext>
            </p:extLst>
          </p:nvPr>
        </p:nvGraphicFramePr>
        <p:xfrm>
          <a:off x="600306" y="1847031"/>
          <a:ext cx="10982090" cy="42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88283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393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AvenirNext LT Pro Medium</vt:lpstr>
      <vt:lpstr>Sagona Book</vt:lpstr>
      <vt:lpstr>Segoe UI Semilight</vt:lpstr>
      <vt:lpstr>ExploreVTI</vt:lpstr>
      <vt:lpstr>Belief is Quite Vital  Because the Grave is Not Final!</vt:lpstr>
      <vt:lpstr>PowerPoint Presentation</vt:lpstr>
      <vt:lpstr>I.  Flow of the Story:</vt:lpstr>
      <vt:lpstr>I.  Flow of the Story:</vt:lpstr>
      <vt:lpstr>I.  Flow of the Story:</vt:lpstr>
      <vt:lpstr>I.  Flow of the Story:</vt:lpstr>
      <vt:lpstr>PowerPoint Presentation</vt:lpstr>
      <vt:lpstr>I.  Flow of the Story:</vt:lpstr>
      <vt:lpstr>I.  Flow of the Story:</vt:lpstr>
      <vt:lpstr>PowerPoint Presentation</vt:lpstr>
      <vt:lpstr>II.  Focus on the Savior:</vt:lpstr>
      <vt:lpstr>II.  Focus on the Savior:</vt:lpstr>
      <vt:lpstr>II.  Focus on the Savior:</vt:lpstr>
      <vt:lpstr>PowerPoint Presentation</vt:lpstr>
      <vt:lpstr>III.   Faith for the Future:</vt:lpstr>
      <vt:lpstr>III.  Faith for the Future: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Belief is Quite Vital  Because the Grave is Not Final!</dc:title>
  <dc:creator>David Williamson</dc:creator>
  <cp:lastModifiedBy>David Williamson</cp:lastModifiedBy>
  <cp:revision>2</cp:revision>
  <dcterms:created xsi:type="dcterms:W3CDTF">2023-05-11T15:19:15Z</dcterms:created>
  <dcterms:modified xsi:type="dcterms:W3CDTF">2023-05-12T22:25:39Z</dcterms:modified>
</cp:coreProperties>
</file>