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B200C-9981-42EB-9BEB-93C5ACE3AAF5}" v="5" dt="2023-05-07T11:34:44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67AB200C-9981-42EB-9BEB-93C5ACE3AAF5}"/>
    <pc:docChg chg="undo custSel addSld delSld modSld">
      <pc:chgData name="David Williamson" userId="a73da8032f1697b1" providerId="LiveId" clId="{67AB200C-9981-42EB-9BEB-93C5ACE3AAF5}" dt="2023-05-07T11:38:42.804" v="563" actId="22"/>
      <pc:docMkLst>
        <pc:docMk/>
      </pc:docMkLst>
      <pc:sldChg chg="addSp modSp mod">
        <pc:chgData name="David Williamson" userId="a73da8032f1697b1" providerId="LiveId" clId="{67AB200C-9981-42EB-9BEB-93C5ACE3AAF5}" dt="2023-05-05T13:33:39.129" v="59" actId="1076"/>
        <pc:sldMkLst>
          <pc:docMk/>
          <pc:sldMk cId="3355427722" sldId="256"/>
        </pc:sldMkLst>
        <pc:spChg chg="mod">
          <ac:chgData name="David Williamson" userId="a73da8032f1697b1" providerId="LiveId" clId="{67AB200C-9981-42EB-9BEB-93C5ACE3AAF5}" dt="2023-05-05T13:33:39.129" v="59" actId="1076"/>
          <ac:spMkLst>
            <pc:docMk/>
            <pc:sldMk cId="3355427722" sldId="256"/>
            <ac:spMk id="2" creationId="{50A2524F-E9C1-917C-A935-96BE3A0E5F57}"/>
          </ac:spMkLst>
        </pc:spChg>
        <pc:spChg chg="mod">
          <ac:chgData name="David Williamson" userId="a73da8032f1697b1" providerId="LiveId" clId="{67AB200C-9981-42EB-9BEB-93C5ACE3AAF5}" dt="2023-05-05T13:32:08.790" v="47" actId="1076"/>
          <ac:spMkLst>
            <pc:docMk/>
            <pc:sldMk cId="3355427722" sldId="256"/>
            <ac:spMk id="3" creationId="{0C016AB8-74A0-86E7-9E8D-16FE5693DA53}"/>
          </ac:spMkLst>
        </pc:spChg>
        <pc:spChg chg="add mod">
          <ac:chgData name="David Williamson" userId="a73da8032f1697b1" providerId="LiveId" clId="{67AB200C-9981-42EB-9BEB-93C5ACE3AAF5}" dt="2023-05-05T13:33:18.592" v="58" actId="114"/>
          <ac:spMkLst>
            <pc:docMk/>
            <pc:sldMk cId="3355427722" sldId="256"/>
            <ac:spMk id="5" creationId="{11171956-8C97-6509-AB2F-4704CA6B4E22}"/>
          </ac:spMkLst>
        </pc:spChg>
        <pc:picChg chg="mod">
          <ac:chgData name="David Williamson" userId="a73da8032f1697b1" providerId="LiveId" clId="{67AB200C-9981-42EB-9BEB-93C5ACE3AAF5}" dt="2023-05-05T13:32:04.975" v="46" actId="1076"/>
          <ac:picMkLst>
            <pc:docMk/>
            <pc:sldMk cId="3355427722" sldId="256"/>
            <ac:picMk id="4" creationId="{692349EB-1D6D-5C82-AEFC-9EBE03504979}"/>
          </ac:picMkLst>
        </pc:picChg>
      </pc:sldChg>
      <pc:sldChg chg="addSp delSp modSp mod setClrOvrMap">
        <pc:chgData name="David Williamson" userId="a73da8032f1697b1" providerId="LiveId" clId="{67AB200C-9981-42EB-9BEB-93C5ACE3AAF5}" dt="2023-05-05T17:03:03.146" v="332" actId="1076"/>
        <pc:sldMkLst>
          <pc:docMk/>
          <pc:sldMk cId="2955663689" sldId="257"/>
        </pc:sldMkLst>
        <pc:spChg chg="mod">
          <ac:chgData name="David Williamson" userId="a73da8032f1697b1" providerId="LiveId" clId="{67AB200C-9981-42EB-9BEB-93C5ACE3AAF5}" dt="2023-05-05T17:03:03.146" v="332" actId="1076"/>
          <ac:spMkLst>
            <pc:docMk/>
            <pc:sldMk cId="2955663689" sldId="257"/>
            <ac:spMk id="2" creationId="{50A2524F-E9C1-917C-A935-96BE3A0E5F57}"/>
          </ac:spMkLst>
        </pc:spChg>
        <pc:spChg chg="mod">
          <ac:chgData name="David Williamson" userId="a73da8032f1697b1" providerId="LiveId" clId="{67AB200C-9981-42EB-9BEB-93C5ACE3AAF5}" dt="2023-05-05T16:59:48.897" v="300" actId="1076"/>
          <ac:spMkLst>
            <pc:docMk/>
            <pc:sldMk cId="2955663689" sldId="257"/>
            <ac:spMk id="3" creationId="{0C016AB8-74A0-86E7-9E8D-16FE5693DA53}"/>
          </ac:spMkLst>
        </pc:spChg>
        <pc:spChg chg="mod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5" creationId="{98C40894-EAB6-BF1C-ADCC-548E3D1AF298}"/>
          </ac:spMkLst>
        </pc:spChg>
        <pc:spChg chg="del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16" creationId="{6F40FBDA-CEB1-40F0-9AB9-BD9C402D70FE}"/>
          </ac:spMkLst>
        </pc:spChg>
        <pc:spChg chg="del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18" creationId="{0344D4FE-ABEF-4230-9E4E-AD5782FC78AC}"/>
          </ac:spMkLst>
        </pc:spChg>
        <pc:spChg chg="del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20" creationId="{9325F979-D3F9-4926-81B7-7ACCB31A501B}"/>
          </ac:spMkLst>
        </pc:spChg>
        <pc:spChg chg="add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25" creationId="{BF9FFE17-DE95-4821-ACC1-B90C95449294}"/>
          </ac:spMkLst>
        </pc:spChg>
        <pc:spChg chg="add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27" creationId="{03CF76AF-FF72-4430-A772-05840329020B}"/>
          </ac:spMkLst>
        </pc:spChg>
        <pc:spChg chg="add">
          <ac:chgData name="David Williamson" userId="a73da8032f1697b1" providerId="LiveId" clId="{67AB200C-9981-42EB-9BEB-93C5ACE3AAF5}" dt="2023-05-05T16:59:22.312" v="284" actId="26606"/>
          <ac:spMkLst>
            <pc:docMk/>
            <pc:sldMk cId="2955663689" sldId="257"/>
            <ac:spMk id="29" creationId="{0B1C8180-2FDD-4202-8C45-4057CB1AB26F}"/>
          </ac:spMkLst>
        </pc:spChg>
        <pc:picChg chg="mod">
          <ac:chgData name="David Williamson" userId="a73da8032f1697b1" providerId="LiveId" clId="{67AB200C-9981-42EB-9BEB-93C5ACE3AAF5}" dt="2023-05-05T17:02:58.679" v="331" actId="1076"/>
          <ac:picMkLst>
            <pc:docMk/>
            <pc:sldMk cId="2955663689" sldId="257"/>
            <ac:picMk id="4" creationId="{692349EB-1D6D-5C82-AEFC-9EBE03504979}"/>
          </ac:picMkLst>
        </pc:picChg>
        <pc:cxnChg chg="add">
          <ac:chgData name="David Williamson" userId="a73da8032f1697b1" providerId="LiveId" clId="{67AB200C-9981-42EB-9BEB-93C5ACE3AAF5}" dt="2023-05-05T16:59:22.312" v="284" actId="26606"/>
          <ac:cxnSpMkLst>
            <pc:docMk/>
            <pc:sldMk cId="2955663689" sldId="257"/>
            <ac:cxnSpMk id="31" creationId="{D6E86CC6-13EA-4A88-86AD-CF27BF52CC95}"/>
          </ac:cxnSpMkLst>
        </pc:cxnChg>
        <pc:cxnChg chg="add">
          <ac:chgData name="David Williamson" userId="a73da8032f1697b1" providerId="LiveId" clId="{67AB200C-9981-42EB-9BEB-93C5ACE3AAF5}" dt="2023-05-05T16:59:22.312" v="284" actId="26606"/>
          <ac:cxnSpMkLst>
            <pc:docMk/>
            <pc:sldMk cId="2955663689" sldId="257"/>
            <ac:cxnSpMk id="33" creationId="{3F80B441-4F7D-4B40-8A13-FED03A1F3A16}"/>
          </ac:cxnSpMkLst>
        </pc:cxnChg>
        <pc:cxnChg chg="add">
          <ac:chgData name="David Williamson" userId="a73da8032f1697b1" providerId="LiveId" clId="{67AB200C-9981-42EB-9BEB-93C5ACE3AAF5}" dt="2023-05-05T16:59:22.312" v="284" actId="26606"/>
          <ac:cxnSpMkLst>
            <pc:docMk/>
            <pc:sldMk cId="2955663689" sldId="257"/>
            <ac:cxnSpMk id="35" creationId="{70C7FD1A-44B1-4E4C-B0C9-A8103DCCDCC2}"/>
          </ac:cxnSpMkLst>
        </pc:cxnChg>
      </pc:sldChg>
      <pc:sldChg chg="modSp mod">
        <pc:chgData name="David Williamson" userId="a73da8032f1697b1" providerId="LiveId" clId="{67AB200C-9981-42EB-9BEB-93C5ACE3AAF5}" dt="2023-05-05T17:04:06.131" v="348" actId="1076"/>
        <pc:sldMkLst>
          <pc:docMk/>
          <pc:sldMk cId="2516092174" sldId="259"/>
        </pc:sldMkLst>
        <pc:spChg chg="mod">
          <ac:chgData name="David Williamson" userId="a73da8032f1697b1" providerId="LiveId" clId="{67AB200C-9981-42EB-9BEB-93C5ACE3AAF5}" dt="2023-05-05T16:44:47.573" v="239" actId="27636"/>
          <ac:spMkLst>
            <pc:docMk/>
            <pc:sldMk cId="2516092174" sldId="259"/>
            <ac:spMk id="3" creationId="{0C016AB8-74A0-86E7-9E8D-16FE5693DA53}"/>
          </ac:spMkLst>
        </pc:spChg>
        <pc:spChg chg="mod">
          <ac:chgData name="David Williamson" userId="a73da8032f1697b1" providerId="LiveId" clId="{67AB200C-9981-42EB-9BEB-93C5ACE3AAF5}" dt="2023-05-05T17:04:06.131" v="348" actId="1076"/>
          <ac:spMkLst>
            <pc:docMk/>
            <pc:sldMk cId="2516092174" sldId="259"/>
            <ac:spMk id="5" creationId="{98C40894-EAB6-BF1C-ADCC-548E3D1AF298}"/>
          </ac:spMkLst>
        </pc:spChg>
      </pc:sldChg>
      <pc:sldChg chg="addSp delSp modSp mod setClrOvrMap">
        <pc:chgData name="David Williamson" userId="a73da8032f1697b1" providerId="LiveId" clId="{67AB200C-9981-42EB-9BEB-93C5ACE3AAF5}" dt="2023-05-05T17:03:52.442" v="345" actId="1076"/>
        <pc:sldMkLst>
          <pc:docMk/>
          <pc:sldMk cId="236185162" sldId="260"/>
        </pc:sldMkLst>
        <pc:spChg chg="mod">
          <ac:chgData name="David Williamson" userId="a73da8032f1697b1" providerId="LiveId" clId="{67AB200C-9981-42EB-9BEB-93C5ACE3AAF5}" dt="2023-05-05T17:03:48.655" v="344" actId="1076"/>
          <ac:spMkLst>
            <pc:docMk/>
            <pc:sldMk cId="236185162" sldId="260"/>
            <ac:spMk id="2" creationId="{50A2524F-E9C1-917C-A935-96BE3A0E5F57}"/>
          </ac:spMkLst>
        </pc:spChg>
        <pc:spChg chg="mod">
          <ac:chgData name="David Williamson" userId="a73da8032f1697b1" providerId="LiveId" clId="{67AB200C-9981-42EB-9BEB-93C5ACE3AAF5}" dt="2023-05-05T17:00:14.314" v="306" actId="1076"/>
          <ac:spMkLst>
            <pc:docMk/>
            <pc:sldMk cId="236185162" sldId="260"/>
            <ac:spMk id="3" creationId="{0C016AB8-74A0-86E7-9E8D-16FE5693DA53}"/>
          </ac:spMkLst>
        </pc:spChg>
        <pc:spChg chg="mod">
          <ac:chgData name="David Williamson" userId="a73da8032f1697b1" providerId="LiveId" clId="{67AB200C-9981-42EB-9BEB-93C5ACE3AAF5}" dt="2023-05-05T17:03:52.442" v="345" actId="1076"/>
          <ac:spMkLst>
            <pc:docMk/>
            <pc:sldMk cId="236185162" sldId="260"/>
            <ac:spMk id="5" creationId="{98C40894-EAB6-BF1C-ADCC-548E3D1AF298}"/>
          </ac:spMkLst>
        </pc:spChg>
        <pc:spChg chg="del">
          <ac:chgData name="David Williamson" userId="a73da8032f1697b1" providerId="LiveId" clId="{67AB200C-9981-42EB-9BEB-93C5ACE3AAF5}" dt="2023-05-05T16:59:00.877" v="283" actId="26606"/>
          <ac:spMkLst>
            <pc:docMk/>
            <pc:sldMk cId="236185162" sldId="260"/>
            <ac:spMk id="16" creationId="{6F40FBDA-CEB1-40F0-9AB9-BD9C402D70FE}"/>
          </ac:spMkLst>
        </pc:spChg>
        <pc:spChg chg="del">
          <ac:chgData name="David Williamson" userId="a73da8032f1697b1" providerId="LiveId" clId="{67AB200C-9981-42EB-9BEB-93C5ACE3AAF5}" dt="2023-05-05T16:59:00.877" v="283" actId="26606"/>
          <ac:spMkLst>
            <pc:docMk/>
            <pc:sldMk cId="236185162" sldId="260"/>
            <ac:spMk id="18" creationId="{0344D4FE-ABEF-4230-9E4E-AD5782FC78AC}"/>
          </ac:spMkLst>
        </pc:spChg>
        <pc:spChg chg="del">
          <ac:chgData name="David Williamson" userId="a73da8032f1697b1" providerId="LiveId" clId="{67AB200C-9981-42EB-9BEB-93C5ACE3AAF5}" dt="2023-05-05T16:59:00.877" v="283" actId="26606"/>
          <ac:spMkLst>
            <pc:docMk/>
            <pc:sldMk cId="236185162" sldId="260"/>
            <ac:spMk id="20" creationId="{9325F979-D3F9-4926-81B7-7ACCB31A501B}"/>
          </ac:spMkLst>
        </pc:spChg>
        <pc:spChg chg="add">
          <ac:chgData name="David Williamson" userId="a73da8032f1697b1" providerId="LiveId" clId="{67AB200C-9981-42EB-9BEB-93C5ACE3AAF5}" dt="2023-05-05T16:59:00.877" v="283" actId="26606"/>
          <ac:spMkLst>
            <pc:docMk/>
            <pc:sldMk cId="236185162" sldId="260"/>
            <ac:spMk id="25" creationId="{2644B391-9BFE-445C-A9EC-F544BB85FBC7}"/>
          </ac:spMkLst>
        </pc:spChg>
        <pc:spChg chg="add">
          <ac:chgData name="David Williamson" userId="a73da8032f1697b1" providerId="LiveId" clId="{67AB200C-9981-42EB-9BEB-93C5ACE3AAF5}" dt="2023-05-05T16:59:00.877" v="283" actId="26606"/>
          <ac:spMkLst>
            <pc:docMk/>
            <pc:sldMk cId="236185162" sldId="260"/>
            <ac:spMk id="27" creationId="{80F26E69-87D9-4655-AE7B-280A87AA3CAD}"/>
          </ac:spMkLst>
        </pc:spChg>
        <pc:picChg chg="mod">
          <ac:chgData name="David Williamson" userId="a73da8032f1697b1" providerId="LiveId" clId="{67AB200C-9981-42EB-9BEB-93C5ACE3AAF5}" dt="2023-05-05T16:59:00.877" v="283" actId="26606"/>
          <ac:picMkLst>
            <pc:docMk/>
            <pc:sldMk cId="236185162" sldId="260"/>
            <ac:picMk id="4" creationId="{692349EB-1D6D-5C82-AEFC-9EBE03504979}"/>
          </ac:picMkLst>
        </pc:picChg>
      </pc:sldChg>
      <pc:sldChg chg="addSp delSp modSp mod setClrOvrMap">
        <pc:chgData name="David Williamson" userId="a73da8032f1697b1" providerId="LiveId" clId="{67AB200C-9981-42EB-9BEB-93C5ACE3AAF5}" dt="2023-05-05T17:03:12.530" v="333" actId="1076"/>
        <pc:sldMkLst>
          <pc:docMk/>
          <pc:sldMk cId="177188795" sldId="261"/>
        </pc:sldMkLst>
        <pc:spChg chg="mod">
          <ac:chgData name="David Williamson" userId="a73da8032f1697b1" providerId="LiveId" clId="{67AB200C-9981-42EB-9BEB-93C5ACE3AAF5}" dt="2023-05-05T17:02:29.180" v="329" actId="1076"/>
          <ac:spMkLst>
            <pc:docMk/>
            <pc:sldMk cId="177188795" sldId="261"/>
            <ac:spMk id="2" creationId="{50A2524F-E9C1-917C-A935-96BE3A0E5F57}"/>
          </ac:spMkLst>
        </pc:spChg>
        <pc:spChg chg="mod">
          <ac:chgData name="David Williamson" userId="a73da8032f1697b1" providerId="LiveId" clId="{67AB200C-9981-42EB-9BEB-93C5ACE3AAF5}" dt="2023-05-05T17:02:33.564" v="330" actId="1076"/>
          <ac:spMkLst>
            <pc:docMk/>
            <pc:sldMk cId="177188795" sldId="261"/>
            <ac:spMk id="3" creationId="{0C016AB8-74A0-86E7-9E8D-16FE5693DA53}"/>
          </ac:spMkLst>
        </pc:spChg>
        <pc:spChg chg="mod">
          <ac:chgData name="David Williamson" userId="a73da8032f1697b1" providerId="LiveId" clId="{67AB200C-9981-42EB-9BEB-93C5ACE3AAF5}" dt="2023-05-05T17:03:12.530" v="333" actId="1076"/>
          <ac:spMkLst>
            <pc:docMk/>
            <pc:sldMk cId="177188795" sldId="261"/>
            <ac:spMk id="5" creationId="{98C40894-EAB6-BF1C-ADCC-548E3D1AF298}"/>
          </ac:spMkLst>
        </pc:spChg>
        <pc:spChg chg="del">
          <ac:chgData name="David Williamson" userId="a73da8032f1697b1" providerId="LiveId" clId="{67AB200C-9981-42EB-9BEB-93C5ACE3AAF5}" dt="2023-05-05T17:01:22.836" v="310" actId="26606"/>
          <ac:spMkLst>
            <pc:docMk/>
            <pc:sldMk cId="177188795" sldId="261"/>
            <ac:spMk id="16" creationId="{6F40FBDA-CEB1-40F0-9AB9-BD9C402D70FE}"/>
          </ac:spMkLst>
        </pc:spChg>
        <pc:spChg chg="del">
          <ac:chgData name="David Williamson" userId="a73da8032f1697b1" providerId="LiveId" clId="{67AB200C-9981-42EB-9BEB-93C5ACE3AAF5}" dt="2023-05-05T17:01:22.836" v="310" actId="26606"/>
          <ac:spMkLst>
            <pc:docMk/>
            <pc:sldMk cId="177188795" sldId="261"/>
            <ac:spMk id="18" creationId="{0344D4FE-ABEF-4230-9E4E-AD5782FC78AC}"/>
          </ac:spMkLst>
        </pc:spChg>
        <pc:spChg chg="del">
          <ac:chgData name="David Williamson" userId="a73da8032f1697b1" providerId="LiveId" clId="{67AB200C-9981-42EB-9BEB-93C5ACE3AAF5}" dt="2023-05-05T17:01:22.836" v="310" actId="26606"/>
          <ac:spMkLst>
            <pc:docMk/>
            <pc:sldMk cId="177188795" sldId="261"/>
            <ac:spMk id="20" creationId="{9325F979-D3F9-4926-81B7-7ACCB31A501B}"/>
          </ac:spMkLst>
        </pc:spChg>
        <pc:spChg chg="add">
          <ac:chgData name="David Williamson" userId="a73da8032f1697b1" providerId="LiveId" clId="{67AB200C-9981-42EB-9BEB-93C5ACE3AAF5}" dt="2023-05-05T17:01:22.836" v="310" actId="26606"/>
          <ac:spMkLst>
            <pc:docMk/>
            <pc:sldMk cId="177188795" sldId="261"/>
            <ac:spMk id="25" creationId="{9D879A56-BA4A-47BE-B8EA-643910D696DB}"/>
          </ac:spMkLst>
        </pc:spChg>
        <pc:spChg chg="add">
          <ac:chgData name="David Williamson" userId="a73da8032f1697b1" providerId="LiveId" clId="{67AB200C-9981-42EB-9BEB-93C5ACE3AAF5}" dt="2023-05-05T17:01:22.836" v="310" actId="26606"/>
          <ac:spMkLst>
            <pc:docMk/>
            <pc:sldMk cId="177188795" sldId="261"/>
            <ac:spMk id="27" creationId="{68E7D62B-6F82-4DD0-9764-C143AEAAC198}"/>
          </ac:spMkLst>
        </pc:spChg>
        <pc:spChg chg="add">
          <ac:chgData name="David Williamson" userId="a73da8032f1697b1" providerId="LiveId" clId="{67AB200C-9981-42EB-9BEB-93C5ACE3AAF5}" dt="2023-05-05T17:01:22.836" v="310" actId="26606"/>
          <ac:spMkLst>
            <pc:docMk/>
            <pc:sldMk cId="177188795" sldId="261"/>
            <ac:spMk id="29" creationId="{9C283B92-B6AF-4FE0-AF35-F51A679051EE}"/>
          </ac:spMkLst>
        </pc:spChg>
        <pc:picChg chg="mod ord">
          <ac:chgData name="David Williamson" userId="a73da8032f1697b1" providerId="LiveId" clId="{67AB200C-9981-42EB-9BEB-93C5ACE3AAF5}" dt="2023-05-05T17:02:07.342" v="325" actId="1076"/>
          <ac:picMkLst>
            <pc:docMk/>
            <pc:sldMk cId="177188795" sldId="261"/>
            <ac:picMk id="4" creationId="{692349EB-1D6D-5C82-AEFC-9EBE03504979}"/>
          </ac:picMkLst>
        </pc:picChg>
        <pc:cxnChg chg="add">
          <ac:chgData name="David Williamson" userId="a73da8032f1697b1" providerId="LiveId" clId="{67AB200C-9981-42EB-9BEB-93C5ACE3AAF5}" dt="2023-05-05T17:01:22.836" v="310" actId="26606"/>
          <ac:cxnSpMkLst>
            <pc:docMk/>
            <pc:sldMk cId="177188795" sldId="261"/>
            <ac:cxnSpMk id="31" creationId="{9B60A8CB-176B-4FD6-AD24-9D98027E5CA0}"/>
          </ac:cxnSpMkLst>
        </pc:cxnChg>
        <pc:cxnChg chg="add">
          <ac:chgData name="David Williamson" userId="a73da8032f1697b1" providerId="LiveId" clId="{67AB200C-9981-42EB-9BEB-93C5ACE3AAF5}" dt="2023-05-05T17:01:22.836" v="310" actId="26606"/>
          <ac:cxnSpMkLst>
            <pc:docMk/>
            <pc:sldMk cId="177188795" sldId="261"/>
            <ac:cxnSpMk id="33" creationId="{8171CA5D-A004-471D-81F2-0B1381DE61F0}"/>
          </ac:cxnSpMkLst>
        </pc:cxnChg>
        <pc:cxnChg chg="add">
          <ac:chgData name="David Williamson" userId="a73da8032f1697b1" providerId="LiveId" clId="{67AB200C-9981-42EB-9BEB-93C5ACE3AAF5}" dt="2023-05-05T17:01:22.836" v="310" actId="26606"/>
          <ac:cxnSpMkLst>
            <pc:docMk/>
            <pc:sldMk cId="177188795" sldId="261"/>
            <ac:cxnSpMk id="35" creationId="{0682D131-57BB-442B-BD9B-8F06D2B230E3}"/>
          </ac:cxnSpMkLst>
        </pc:cxnChg>
      </pc:sldChg>
      <pc:sldChg chg="addSp modSp mod">
        <pc:chgData name="David Williamson" userId="a73da8032f1697b1" providerId="LiveId" clId="{67AB200C-9981-42EB-9BEB-93C5ACE3AAF5}" dt="2023-05-05T17:03:21.708" v="336" actId="403"/>
        <pc:sldMkLst>
          <pc:docMk/>
          <pc:sldMk cId="2918339692" sldId="262"/>
        </pc:sldMkLst>
        <pc:spChg chg="mod">
          <ac:chgData name="David Williamson" userId="a73da8032f1697b1" providerId="LiveId" clId="{67AB200C-9981-42EB-9BEB-93C5ACE3AAF5}" dt="2023-05-05T13:36:14.365" v="201" actId="1076"/>
          <ac:spMkLst>
            <pc:docMk/>
            <pc:sldMk cId="2918339692" sldId="262"/>
            <ac:spMk id="2" creationId="{50A2524F-E9C1-917C-A935-96BE3A0E5F57}"/>
          </ac:spMkLst>
        </pc:spChg>
        <pc:spChg chg="mod">
          <ac:chgData name="David Williamson" userId="a73da8032f1697b1" providerId="LiveId" clId="{67AB200C-9981-42EB-9BEB-93C5ACE3AAF5}" dt="2023-05-05T16:49:49.693" v="282" actId="6549"/>
          <ac:spMkLst>
            <pc:docMk/>
            <pc:sldMk cId="2918339692" sldId="262"/>
            <ac:spMk id="3" creationId="{0C016AB8-74A0-86E7-9E8D-16FE5693DA53}"/>
          </ac:spMkLst>
        </pc:spChg>
        <pc:spChg chg="mod">
          <ac:chgData name="David Williamson" userId="a73da8032f1697b1" providerId="LiveId" clId="{67AB200C-9981-42EB-9BEB-93C5ACE3AAF5}" dt="2023-05-05T17:03:21.708" v="336" actId="403"/>
          <ac:spMkLst>
            <pc:docMk/>
            <pc:sldMk cId="2918339692" sldId="262"/>
            <ac:spMk id="5" creationId="{98C40894-EAB6-BF1C-ADCC-548E3D1AF298}"/>
          </ac:spMkLst>
        </pc:spChg>
        <pc:spChg chg="add mod">
          <ac:chgData name="David Williamson" userId="a73da8032f1697b1" providerId="LiveId" clId="{67AB200C-9981-42EB-9BEB-93C5ACE3AAF5}" dt="2023-05-05T13:36:43.902" v="209" actId="1076"/>
          <ac:spMkLst>
            <pc:docMk/>
            <pc:sldMk cId="2918339692" sldId="262"/>
            <ac:spMk id="6" creationId="{E175E3D9-69D5-38B6-AF43-B48631D8AB81}"/>
          </ac:spMkLst>
        </pc:spChg>
        <pc:picChg chg="mod">
          <ac:chgData name="David Williamson" userId="a73da8032f1697b1" providerId="LiveId" clId="{67AB200C-9981-42EB-9BEB-93C5ACE3AAF5}" dt="2023-05-05T13:36:07.003" v="200" actId="1076"/>
          <ac:picMkLst>
            <pc:docMk/>
            <pc:sldMk cId="2918339692" sldId="262"/>
            <ac:picMk id="4" creationId="{692349EB-1D6D-5C82-AEFC-9EBE03504979}"/>
          </ac:picMkLst>
        </pc:picChg>
      </pc:sldChg>
      <pc:sldChg chg="delSp modSp add mod setBg delDesignElem">
        <pc:chgData name="David Williamson" userId="a73da8032f1697b1" providerId="LiveId" clId="{67AB200C-9981-42EB-9BEB-93C5ACE3AAF5}" dt="2023-05-07T11:37:14.597" v="559" actId="14100"/>
        <pc:sldMkLst>
          <pc:docMk/>
          <pc:sldMk cId="812369303" sldId="263"/>
        </pc:sldMkLst>
        <pc:spChg chg="mod">
          <ac:chgData name="David Williamson" userId="a73da8032f1697b1" providerId="LiveId" clId="{67AB200C-9981-42EB-9BEB-93C5ACE3AAF5}" dt="2023-05-07T11:36:21.239" v="542" actId="14100"/>
          <ac:spMkLst>
            <pc:docMk/>
            <pc:sldMk cId="812369303" sldId="263"/>
            <ac:spMk id="2" creationId="{551B354D-88D3-754A-F796-61B6244CD51A}"/>
          </ac:spMkLst>
        </pc:spChg>
        <pc:spChg chg="mod">
          <ac:chgData name="David Williamson" userId="a73da8032f1697b1" providerId="LiveId" clId="{67AB200C-9981-42EB-9BEB-93C5ACE3AAF5}" dt="2023-05-07T11:37:14.597" v="559" actId="14100"/>
          <ac:spMkLst>
            <pc:docMk/>
            <pc:sldMk cId="812369303" sldId="263"/>
            <ac:spMk id="3" creationId="{20660307-5ED6-4A83-2576-69D2BE89434C}"/>
          </ac:spMkLst>
        </pc:spChg>
        <pc:spChg chg="del">
          <ac:chgData name="David Williamson" userId="a73da8032f1697b1" providerId="LiveId" clId="{67AB200C-9981-42EB-9BEB-93C5ACE3AAF5}" dt="2023-05-07T11:34:16.443" v="519"/>
          <ac:spMkLst>
            <pc:docMk/>
            <pc:sldMk cId="812369303" sldId="263"/>
            <ac:spMk id="10" creationId="{A3329613-8831-4432-A62D-24A970EFC7DB}"/>
          </ac:spMkLst>
        </pc:spChg>
        <pc:spChg chg="del">
          <ac:chgData name="David Williamson" userId="a73da8032f1697b1" providerId="LiveId" clId="{67AB200C-9981-42EB-9BEB-93C5ACE3AAF5}" dt="2023-05-07T11:34:16.443" v="519"/>
          <ac:spMkLst>
            <pc:docMk/>
            <pc:sldMk cId="812369303" sldId="263"/>
            <ac:spMk id="12" creationId="{2A4E0407-A637-4681-B905-C53E4216CE00}"/>
          </ac:spMkLst>
        </pc:spChg>
      </pc:sldChg>
      <pc:sldChg chg="addSp delSp modSp new del mod setBg">
        <pc:chgData name="David Williamson" userId="a73da8032f1697b1" providerId="LiveId" clId="{67AB200C-9981-42EB-9BEB-93C5ACE3AAF5}" dt="2023-05-07T09:37:54.175" v="517" actId="2696"/>
        <pc:sldMkLst>
          <pc:docMk/>
          <pc:sldMk cId="4290121609" sldId="263"/>
        </pc:sldMkLst>
        <pc:spChg chg="mod">
          <ac:chgData name="David Williamson" userId="a73da8032f1697b1" providerId="LiveId" clId="{67AB200C-9981-42EB-9BEB-93C5ACE3AAF5}" dt="2023-05-07T09:37:43.430" v="516" actId="114"/>
          <ac:spMkLst>
            <pc:docMk/>
            <pc:sldMk cId="4290121609" sldId="263"/>
            <ac:spMk id="2" creationId="{D51EA794-9429-25E9-CA94-870D3446992B}"/>
          </ac:spMkLst>
        </pc:spChg>
        <pc:spChg chg="del">
          <ac:chgData name="David Williamson" userId="a73da8032f1697b1" providerId="LiveId" clId="{67AB200C-9981-42EB-9BEB-93C5ACE3AAF5}" dt="2023-05-07T09:34:14.292" v="350" actId="26606"/>
          <ac:spMkLst>
            <pc:docMk/>
            <pc:sldMk cId="4290121609" sldId="263"/>
            <ac:spMk id="3" creationId="{FED25620-8792-C2CA-03E1-583FF585BFBF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8" creationId="{904DB13E-F722-4ED6-BB00-556651E95281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10" creationId="{7B58A187-A4B1-42EB-A4C7-8635BA507BCE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12" creationId="{37F14E7F-3054-458C-ACF9-A8DA1757C65C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14" creationId="{93747C1C-97FC-4D70-A6C8-A01FBCF5A9DC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21" creationId="{D071C0CD-5EFD-45A1-AAFD-61C3D4A65188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23" creationId="{8A03302C-20A2-4C4F-9760-E85AE1041385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25" creationId="{D00F093B-0739-4429-B30D-D72924D08871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27" creationId="{1BB92999-6A40-480A-8965-2F20DFB032B5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39" creationId="{904DB13E-F722-4ED6-BB00-556651E95281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41" creationId="{1419E3D9-C5FB-41A9-B6D2-DFB210BB6211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43" creationId="{367909BF-1DF7-4ACE-8F58-6CF719BB27E5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45" creationId="{89E8BEDB-0BBC-4F21-9CFB-8530D664C343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52" creationId="{420551B3-B4DA-48EE-988C-4FAEAEB5CE98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54" creationId="{27A9C548-0579-4864-92A3-093842E89D88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56" creationId="{57525A5F-CDD4-4EB3-9187-2A0E9EA15041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58" creationId="{08F5B423-DA6A-4E80-B3CA-549A442C8FB4}"/>
          </ac:spMkLst>
        </pc:spChg>
        <pc:spChg chg="add del">
          <ac:chgData name="David Williamson" userId="a73da8032f1697b1" providerId="LiveId" clId="{67AB200C-9981-42EB-9BEB-93C5ACE3AAF5}" dt="2023-05-07T09:37:15.053" v="509" actId="26606"/>
          <ac:spMkLst>
            <pc:docMk/>
            <pc:sldMk cId="4290121609" sldId="263"/>
            <ac:spMk id="60" creationId="{738170B5-3ECC-493B-85FA-6905971AD17E}"/>
          </ac:spMkLst>
        </pc:spChg>
        <pc:grpChg chg="add del">
          <ac:chgData name="David Williamson" userId="a73da8032f1697b1" providerId="LiveId" clId="{67AB200C-9981-42EB-9BEB-93C5ACE3AAF5}" dt="2023-05-07T09:37:15.053" v="509" actId="26606"/>
          <ac:grpSpMkLst>
            <pc:docMk/>
            <pc:sldMk cId="4290121609" sldId="263"/>
            <ac:grpSpMk id="16" creationId="{E26428D7-C6F3-473D-A360-A3F5C3E8728C}"/>
          </ac:grpSpMkLst>
        </pc:grpChg>
        <pc:grpChg chg="add del">
          <ac:chgData name="David Williamson" userId="a73da8032f1697b1" providerId="LiveId" clId="{67AB200C-9981-42EB-9BEB-93C5ACE3AAF5}" dt="2023-05-07T09:37:15.053" v="509" actId="26606"/>
          <ac:grpSpMkLst>
            <pc:docMk/>
            <pc:sldMk cId="4290121609" sldId="263"/>
            <ac:grpSpMk id="47" creationId="{E26428D7-C6F3-473D-A360-A3F5C3E8728C}"/>
          </ac:grpSpMkLst>
        </pc:grpChg>
        <pc:picChg chg="add del">
          <ac:chgData name="David Williamson" userId="a73da8032f1697b1" providerId="LiveId" clId="{67AB200C-9981-42EB-9BEB-93C5ACE3AAF5}" dt="2023-05-07T09:37:15.053" v="509" actId="26606"/>
          <ac:picMkLst>
            <pc:docMk/>
            <pc:sldMk cId="4290121609" sldId="263"/>
            <ac:picMk id="35" creationId="{EA72B323-83AE-7126-C8A5-5775CEED5C12}"/>
          </ac:picMkLst>
        </pc:picChg>
        <pc:cxnChg chg="add del">
          <ac:chgData name="David Williamson" userId="a73da8032f1697b1" providerId="LiveId" clId="{67AB200C-9981-42EB-9BEB-93C5ACE3AAF5}" dt="2023-05-07T09:37:15.053" v="509" actId="26606"/>
          <ac:cxnSpMkLst>
            <pc:docMk/>
            <pc:sldMk cId="4290121609" sldId="263"/>
            <ac:cxnSpMk id="29" creationId="{15573B87-7D61-460C-9ADA-EF63674E3A97}"/>
          </ac:cxnSpMkLst>
        </pc:cxnChg>
        <pc:cxnChg chg="add del">
          <ac:chgData name="David Williamson" userId="a73da8032f1697b1" providerId="LiveId" clId="{67AB200C-9981-42EB-9BEB-93C5ACE3AAF5}" dt="2023-05-07T09:37:15.053" v="509" actId="26606"/>
          <ac:cxnSpMkLst>
            <pc:docMk/>
            <pc:sldMk cId="4290121609" sldId="263"/>
            <ac:cxnSpMk id="31" creationId="{0AAF6B7C-985D-4351-9564-8DBDF5BB03EA}"/>
          </ac:cxnSpMkLst>
        </pc:cxnChg>
        <pc:cxnChg chg="add del">
          <ac:chgData name="David Williamson" userId="a73da8032f1697b1" providerId="LiveId" clId="{67AB200C-9981-42EB-9BEB-93C5ACE3AAF5}" dt="2023-05-07T09:37:15.053" v="509" actId="26606"/>
          <ac:cxnSpMkLst>
            <pc:docMk/>
            <pc:sldMk cId="4290121609" sldId="263"/>
            <ac:cxnSpMk id="33" creationId="{F88433F4-33AB-4CE1-9DE3-72A8403654F1}"/>
          </ac:cxnSpMkLst>
        </pc:cxnChg>
        <pc:cxnChg chg="add del">
          <ac:chgData name="David Williamson" userId="a73da8032f1697b1" providerId="LiveId" clId="{67AB200C-9981-42EB-9BEB-93C5ACE3AAF5}" dt="2023-05-07T09:37:15.053" v="509" actId="26606"/>
          <ac:cxnSpMkLst>
            <pc:docMk/>
            <pc:sldMk cId="4290121609" sldId="263"/>
            <ac:cxnSpMk id="62" creationId="{F8DD37B8-B6EA-49DC-90EF-F4E3594540AE}"/>
          </ac:cxnSpMkLst>
        </pc:cxnChg>
        <pc:cxnChg chg="add del">
          <ac:chgData name="David Williamson" userId="a73da8032f1697b1" providerId="LiveId" clId="{67AB200C-9981-42EB-9BEB-93C5ACE3AAF5}" dt="2023-05-07T09:37:15.053" v="509" actId="26606"/>
          <ac:cxnSpMkLst>
            <pc:docMk/>
            <pc:sldMk cId="4290121609" sldId="263"/>
            <ac:cxnSpMk id="64" creationId="{500F7FF8-41E5-4585-AFDC-54EA8B275752}"/>
          </ac:cxnSpMkLst>
        </pc:cxnChg>
        <pc:cxnChg chg="add del">
          <ac:chgData name="David Williamson" userId="a73da8032f1697b1" providerId="LiveId" clId="{67AB200C-9981-42EB-9BEB-93C5ACE3AAF5}" dt="2023-05-07T09:37:15.053" v="509" actId="26606"/>
          <ac:cxnSpMkLst>
            <pc:docMk/>
            <pc:sldMk cId="4290121609" sldId="263"/>
            <ac:cxnSpMk id="66" creationId="{BAE2A71D-F8BA-4E4F-88A8-1F5FD5DF13DD}"/>
          </ac:cxnSpMkLst>
        </pc:cxnChg>
      </pc:sldChg>
      <pc:sldChg chg="addSp delSp modSp add mod setBg delDesignElem">
        <pc:chgData name="David Williamson" userId="a73da8032f1697b1" providerId="LiveId" clId="{67AB200C-9981-42EB-9BEB-93C5ACE3AAF5}" dt="2023-05-07T11:38:42.804" v="563" actId="22"/>
        <pc:sldMkLst>
          <pc:docMk/>
          <pc:sldMk cId="2016257990" sldId="264"/>
        </pc:sldMkLst>
        <pc:spChg chg="add mod">
          <ac:chgData name="David Williamson" userId="a73da8032f1697b1" providerId="LiveId" clId="{67AB200C-9981-42EB-9BEB-93C5ACE3AAF5}" dt="2023-05-07T11:38:35.697" v="562" actId="478"/>
          <ac:spMkLst>
            <pc:docMk/>
            <pc:sldMk cId="2016257990" sldId="264"/>
            <ac:spMk id="6" creationId="{CB906126-E86C-E5FB-CD73-261D2C10715A}"/>
          </ac:spMkLst>
        </pc:spChg>
        <pc:spChg chg="del">
          <ac:chgData name="David Williamson" userId="a73da8032f1697b1" providerId="LiveId" clId="{67AB200C-9981-42EB-9BEB-93C5ACE3AAF5}" dt="2023-05-07T11:34:44.386" v="522"/>
          <ac:spMkLst>
            <pc:docMk/>
            <pc:sldMk cId="2016257990" sldId="264"/>
            <ac:spMk id="9" creationId="{AB8C311F-7253-4AED-9701-7FC0708C41C7}"/>
          </ac:spMkLst>
        </pc:spChg>
        <pc:spChg chg="del">
          <ac:chgData name="David Williamson" userId="a73da8032f1697b1" providerId="LiveId" clId="{67AB200C-9981-42EB-9BEB-93C5ACE3AAF5}" dt="2023-05-07T11:34:44.386" v="522"/>
          <ac:spMkLst>
            <pc:docMk/>
            <pc:sldMk cId="2016257990" sldId="264"/>
            <ac:spMk id="11" creationId="{E2384209-CB15-4CDF-9D31-C44FD9A3F20D}"/>
          </ac:spMkLst>
        </pc:spChg>
        <pc:spChg chg="del">
          <ac:chgData name="David Williamson" userId="a73da8032f1697b1" providerId="LiveId" clId="{67AB200C-9981-42EB-9BEB-93C5ACE3AAF5}" dt="2023-05-07T11:34:44.386" v="522"/>
          <ac:spMkLst>
            <pc:docMk/>
            <pc:sldMk cId="2016257990" sldId="264"/>
            <ac:spMk id="13" creationId="{2633B3B5-CC90-43F0-8714-D31D1F3F0209}"/>
          </ac:spMkLst>
        </pc:spChg>
        <pc:spChg chg="del">
          <ac:chgData name="David Williamson" userId="a73da8032f1697b1" providerId="LiveId" clId="{67AB200C-9981-42EB-9BEB-93C5ACE3AAF5}" dt="2023-05-07T11:34:44.386" v="522"/>
          <ac:spMkLst>
            <pc:docMk/>
            <pc:sldMk cId="2016257990" sldId="264"/>
            <ac:spMk id="15" creationId="{A8D57A06-A426-446D-B02C-A2DC6B62E45E}"/>
          </ac:spMkLst>
        </pc:spChg>
        <pc:picChg chg="add del">
          <ac:chgData name="David Williamson" userId="a73da8032f1697b1" providerId="LiveId" clId="{67AB200C-9981-42EB-9BEB-93C5ACE3AAF5}" dt="2023-05-07T11:38:32.631" v="561" actId="22"/>
          <ac:picMkLst>
            <pc:docMk/>
            <pc:sldMk cId="2016257990" sldId="264"/>
            <ac:picMk id="3" creationId="{4973C1A6-1F7D-A23D-68C0-4DBE40E3BC1C}"/>
          </ac:picMkLst>
        </pc:picChg>
        <pc:picChg chg="del">
          <ac:chgData name="David Williamson" userId="a73da8032f1697b1" providerId="LiveId" clId="{67AB200C-9981-42EB-9BEB-93C5ACE3AAF5}" dt="2023-05-07T11:38:35.697" v="562" actId="478"/>
          <ac:picMkLst>
            <pc:docMk/>
            <pc:sldMk cId="2016257990" sldId="264"/>
            <ac:picMk id="4" creationId="{EA661FC0-9B49-1D89-800D-D8C1DBBF3973}"/>
          </ac:picMkLst>
        </pc:picChg>
        <pc:picChg chg="add">
          <ac:chgData name="David Williamson" userId="a73da8032f1697b1" providerId="LiveId" clId="{67AB200C-9981-42EB-9BEB-93C5ACE3AAF5}" dt="2023-05-07T11:38:42.804" v="563" actId="22"/>
          <ac:picMkLst>
            <pc:docMk/>
            <pc:sldMk cId="2016257990" sldId="264"/>
            <ac:picMk id="8" creationId="{C25498DF-5DC4-0D7C-ADD8-E6754151C3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6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0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2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9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7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73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4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699" r:id="rId5"/>
    <p:sldLayoutId id="2147483705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701682877064373215532167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692349EB-1D6D-5C82-AEFC-9EBE0350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990" b="13741"/>
          <a:stretch/>
        </p:blipFill>
        <p:spPr>
          <a:xfrm>
            <a:off x="0" y="1386"/>
            <a:ext cx="12191980" cy="68566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524F-E9C1-917C-A935-96BE3A0E5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21" y="2173478"/>
            <a:ext cx="8652938" cy="246150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 UNDER FIRE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6AB8-74A0-86E7-9E8D-16FE5693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932" y="4348677"/>
            <a:ext cx="8655200" cy="1162356"/>
          </a:xfrm>
        </p:spPr>
        <p:txBody>
          <a:bodyPr>
            <a:normAutofit lnSpcReduction="10000"/>
          </a:bodyPr>
          <a:lstStyle/>
          <a:p>
            <a:r>
              <a:rPr lang="en-US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9:1-41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71956-8C97-6509-AB2F-4704CA6B4E22}"/>
              </a:ext>
            </a:extLst>
          </p:cNvPr>
          <p:cNvSpPr txBox="1"/>
          <p:nvPr/>
        </p:nvSpPr>
        <p:spPr>
          <a:xfrm>
            <a:off x="3777569" y="1491555"/>
            <a:ext cx="484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Sighting in to have . . 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355427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692349EB-1D6D-5C82-AEFC-9EBE0350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1"/>
          <a:stretch/>
        </p:blipFill>
        <p:spPr>
          <a:xfrm>
            <a:off x="20" y="1386"/>
            <a:ext cx="12191980" cy="6856614"/>
          </a:xfrm>
          <a:prstGeom prst="rect">
            <a:avLst/>
          </a:prstGeom>
        </p:spPr>
      </p:pic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524F-E9C1-917C-A935-96BE3A0E5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1" y="2414436"/>
            <a:ext cx="8649738" cy="259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300" cap="all" dirty="0"/>
              <a:t>Jesus –</a:t>
            </a:r>
            <a:br>
              <a:rPr lang="en-US" sz="6300" cap="all" dirty="0"/>
            </a:br>
            <a:br>
              <a:rPr lang="en-US" sz="6300" cap="all" dirty="0"/>
            </a:br>
            <a:r>
              <a:rPr lang="en-US" sz="6300" cap="all" dirty="0"/>
              <a:t>“The Man”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6AB8-74A0-86E7-9E8D-16FE5693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2" y="349738"/>
            <a:ext cx="8973069" cy="78869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400" dirty="0"/>
              <a:t>Progressive Realization #1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C40894-EAB6-BF1C-ADCC-548E3D1AF298}"/>
              </a:ext>
            </a:extLst>
          </p:cNvPr>
          <p:cNvSpPr txBox="1"/>
          <p:nvPr/>
        </p:nvSpPr>
        <p:spPr>
          <a:xfrm>
            <a:off x="9741050" y="5980145"/>
            <a:ext cx="2103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9:11</a:t>
            </a:r>
            <a:endParaRPr 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66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692349EB-1D6D-5C82-AEFC-9EBE0350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990" b="13741"/>
          <a:stretch/>
        </p:blipFill>
        <p:spPr>
          <a:xfrm>
            <a:off x="0" y="0"/>
            <a:ext cx="12191980" cy="68566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524F-E9C1-917C-A935-96BE3A0E5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3276" y="2085657"/>
            <a:ext cx="8322267" cy="2461504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Jesus –</a:t>
            </a:r>
            <a:br>
              <a:rPr lang="en-US" sz="6600" dirty="0"/>
            </a:b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“The Healer”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6AB8-74A0-86E7-9E8D-16FE5693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810" y="219288"/>
            <a:ext cx="8655200" cy="976499"/>
          </a:xfrm>
        </p:spPr>
        <p:txBody>
          <a:bodyPr>
            <a:normAutofit fontScale="77500" lnSpcReduction="20000"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Progressive Realization #2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40894-EAB6-BF1C-ADCC-548E3D1AF298}"/>
              </a:ext>
            </a:extLst>
          </p:cNvPr>
          <p:cNvSpPr txBox="1"/>
          <p:nvPr/>
        </p:nvSpPr>
        <p:spPr>
          <a:xfrm>
            <a:off x="8764438" y="5892981"/>
            <a:ext cx="275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9:15</a:t>
            </a:r>
          </a:p>
        </p:txBody>
      </p:sp>
    </p:spTree>
    <p:extLst>
      <p:ext uri="{BB962C8B-B14F-4D97-AF65-F5344CB8AC3E}">
        <p14:creationId xmlns:p14="http://schemas.microsoft.com/office/powerpoint/2010/main" val="2516092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692349EB-1D6D-5C82-AEFC-9EBE0350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0" b="13741"/>
          <a:stretch/>
        </p:blipFill>
        <p:spPr>
          <a:xfrm>
            <a:off x="0" y="0"/>
            <a:ext cx="12191980" cy="685661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524F-E9C1-917C-A935-96BE3A0E5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316" y="1611761"/>
            <a:ext cx="5409468" cy="304270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Jesus –</a:t>
            </a: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“a prophet”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6AB8-74A0-86E7-9E8D-16FE5693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8133" y="554702"/>
            <a:ext cx="5409468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Progressive Realization 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40894-EAB6-BF1C-ADCC-548E3D1AF298}"/>
              </a:ext>
            </a:extLst>
          </p:cNvPr>
          <p:cNvSpPr txBox="1"/>
          <p:nvPr/>
        </p:nvSpPr>
        <p:spPr>
          <a:xfrm>
            <a:off x="4493570" y="5635458"/>
            <a:ext cx="273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9:17</a:t>
            </a:r>
          </a:p>
        </p:txBody>
      </p:sp>
    </p:spTree>
    <p:extLst>
      <p:ext uri="{BB962C8B-B14F-4D97-AF65-F5344CB8AC3E}">
        <p14:creationId xmlns:p14="http://schemas.microsoft.com/office/powerpoint/2010/main" val="23618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524F-E9C1-917C-A935-96BE3A0E5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3239" y="2111520"/>
            <a:ext cx="6578012" cy="3042706"/>
          </a:xfrm>
        </p:spPr>
        <p:txBody>
          <a:bodyPr>
            <a:normAutofit/>
          </a:bodyPr>
          <a:lstStyle/>
          <a:p>
            <a:r>
              <a:rPr lang="en-US" sz="5600" dirty="0"/>
              <a:t>Jesus –</a:t>
            </a:r>
            <a:br>
              <a:rPr lang="en-US" sz="5600" dirty="0"/>
            </a:br>
            <a:r>
              <a:rPr lang="en-US" sz="5600" dirty="0"/>
              <a:t> </a:t>
            </a:r>
            <a:br>
              <a:rPr lang="en-US" sz="5600" dirty="0"/>
            </a:br>
            <a:r>
              <a:rPr lang="en-US" sz="5600" dirty="0"/>
              <a:t>“The Son of Man”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6AB8-74A0-86E7-9E8D-16FE5693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118729"/>
            <a:ext cx="5355264" cy="9509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Progressive Realization #4</a:t>
            </a:r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692349EB-1D6D-5C82-AEFC-9EBE0350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8" r="33860" b="1"/>
          <a:stretch/>
        </p:blipFill>
        <p:spPr>
          <a:xfrm>
            <a:off x="616737" y="632169"/>
            <a:ext cx="4376501" cy="5614416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C40894-EAB6-BF1C-ADCC-548E3D1AF298}"/>
              </a:ext>
            </a:extLst>
          </p:cNvPr>
          <p:cNvSpPr txBox="1"/>
          <p:nvPr/>
        </p:nvSpPr>
        <p:spPr>
          <a:xfrm>
            <a:off x="8770901" y="5318819"/>
            <a:ext cx="280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9:35</a:t>
            </a:r>
          </a:p>
        </p:txBody>
      </p:sp>
    </p:spTree>
    <p:extLst>
      <p:ext uri="{BB962C8B-B14F-4D97-AF65-F5344CB8AC3E}">
        <p14:creationId xmlns:p14="http://schemas.microsoft.com/office/powerpoint/2010/main" val="17718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F458C-5A4A-A429-7B0E-51CF36AEDE86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r="-1" b="-1"/>
          <a:stretch>
            <a:fillRect/>
          </a:stretch>
        </p:blipFill>
        <p:spPr bwMode="auto">
          <a:xfrm>
            <a:off x="20" y="5"/>
            <a:ext cx="3350507" cy="685799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1B354D-88D3-754A-F796-61B6244CD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526" y="1911966"/>
            <a:ext cx="4963049" cy="1883656"/>
          </a:xfrm>
        </p:spPr>
        <p:txBody>
          <a:bodyPr anchor="b">
            <a:noAutofit/>
          </a:bodyPr>
          <a:lstStyle/>
          <a:p>
            <a:r>
              <a:rPr lang="en-US" sz="44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Man</a:t>
            </a:r>
            <a:br>
              <a:rPr lang="en-US" sz="44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br>
              <a:rPr lang="en-US" sz="44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>
                <a:solidFill>
                  <a:schemeClr val="tx1">
                    <a:alpha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of God?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0307-5ED6-4A83-2576-69D2BE894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4687" y="4071668"/>
            <a:ext cx="4796288" cy="1414731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Byzantine Greek Manuscripts</a:t>
            </a:r>
          </a:p>
          <a:p>
            <a:r>
              <a:rPr lang="en-US" sz="1700" dirty="0">
                <a:solidFill>
                  <a:schemeClr val="tx1"/>
                </a:solidFill>
              </a:rPr>
              <a:t>SBLGNT - NA27</a:t>
            </a:r>
          </a:p>
          <a:p>
            <a:r>
              <a:rPr lang="en-US" sz="1700" dirty="0">
                <a:solidFill>
                  <a:schemeClr val="tx1"/>
                </a:solidFill>
              </a:rPr>
              <a:t>Dead Sea Scrolls</a:t>
            </a:r>
          </a:p>
          <a:p>
            <a:r>
              <a:rPr lang="en-US" sz="1700" dirty="0">
                <a:solidFill>
                  <a:schemeClr val="tx1"/>
                </a:solidFill>
              </a:rPr>
              <a:t>KJV/NKJV - Jn 10:36 (Son of God)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09F44C-2F35-E24B-9152-07C0370F5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76" y="0"/>
            <a:ext cx="3838478" cy="675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69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06126-E86C-E5FB-CD73-261D2C107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5498DF-5DC4-0D7C-ADD8-E6754151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1"/>
            <a:ext cx="12192000" cy="682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5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ized light photo effects">
            <a:extLst>
              <a:ext uri="{FF2B5EF4-FFF2-40B4-BE49-F238E27FC236}">
                <a16:creationId xmlns:a16="http://schemas.microsoft.com/office/drawing/2014/main" id="{692349EB-1D6D-5C82-AEFC-9EBE03504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990" b="13741"/>
          <a:stretch/>
        </p:blipFill>
        <p:spPr>
          <a:xfrm>
            <a:off x="-1" y="1386"/>
            <a:ext cx="12191980" cy="685661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524F-E9C1-917C-A935-96BE3A0E5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5891" y="1663793"/>
            <a:ext cx="8644244" cy="2461504"/>
          </a:xfrm>
        </p:spPr>
        <p:txBody>
          <a:bodyPr>
            <a:normAutofit fontScale="90000"/>
          </a:bodyPr>
          <a:lstStyle/>
          <a:p>
            <a:r>
              <a:rPr lang="en-US" sz="6600" dirty="0"/>
              <a:t>Jesus –</a:t>
            </a:r>
            <a:br>
              <a:rPr lang="en-US" sz="6600" dirty="0"/>
            </a:br>
            <a:r>
              <a:rPr lang="en-US" sz="6600" dirty="0"/>
              <a:t> </a:t>
            </a:r>
            <a:br>
              <a:rPr lang="en-US" sz="6600" dirty="0"/>
            </a:br>
            <a:r>
              <a:rPr lang="en-US" sz="6600" dirty="0"/>
              <a:t>“My Lord and Savior”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16AB8-74A0-86E7-9E8D-16FE5693D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810" y="219288"/>
            <a:ext cx="8655200" cy="976499"/>
          </a:xfrm>
        </p:spPr>
        <p:txBody>
          <a:bodyPr>
            <a:normAutofit fontScale="77500" lnSpcReduction="20000"/>
          </a:bodyPr>
          <a:lstStyle/>
          <a:p>
            <a:r>
              <a:rPr lang="en-US" sz="6600" dirty="0">
                <a:solidFill>
                  <a:srgbClr val="FFFF00"/>
                </a:solidFill>
              </a:rPr>
              <a:t>Progressive Realization #5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C40894-EAB6-BF1C-ADCC-548E3D1AF298}"/>
              </a:ext>
            </a:extLst>
          </p:cNvPr>
          <p:cNvSpPr txBox="1"/>
          <p:nvPr/>
        </p:nvSpPr>
        <p:spPr>
          <a:xfrm>
            <a:off x="8997351" y="5801453"/>
            <a:ext cx="2846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9:38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5E3D9-69D5-38B6-AF43-B48631D8AB81}"/>
              </a:ext>
            </a:extLst>
          </p:cNvPr>
          <p:cNvSpPr txBox="1"/>
          <p:nvPr/>
        </p:nvSpPr>
        <p:spPr>
          <a:xfrm>
            <a:off x="1535114" y="4732542"/>
            <a:ext cx="919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Pharisees said, “Give glory to God.” He did, by worshiping Jesus!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339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Garamond</vt:lpstr>
      <vt:lpstr>Georgia Pro</vt:lpstr>
      <vt:lpstr>Georgia Pro Cond Black</vt:lpstr>
      <vt:lpstr>SavonVTI</vt:lpstr>
      <vt:lpstr>COURAGE UNDER FIRE</vt:lpstr>
      <vt:lpstr>Jesus –  “The Man”</vt:lpstr>
      <vt:lpstr>Jesus –   “The Healer”</vt:lpstr>
      <vt:lpstr>Jesus –  “a prophet”</vt:lpstr>
      <vt:lpstr>Jesus –   “The Son of Man”</vt:lpstr>
      <vt:lpstr>Son of Man or  Son of God?</vt:lpstr>
      <vt:lpstr>PowerPoint Presentation</vt:lpstr>
      <vt:lpstr>Jesus –   “My Lord and Savior”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 UNDER FIRE</dc:title>
  <dc:creator>David Williamson</dc:creator>
  <cp:lastModifiedBy>David Williamson</cp:lastModifiedBy>
  <cp:revision>1</cp:revision>
  <dcterms:created xsi:type="dcterms:W3CDTF">2023-05-04T19:44:34Z</dcterms:created>
  <dcterms:modified xsi:type="dcterms:W3CDTF">2023-05-07T11:38:47Z</dcterms:modified>
</cp:coreProperties>
</file>