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2" r:id="rId2"/>
    <p:sldId id="264" r:id="rId3"/>
    <p:sldId id="265" r:id="rId4"/>
    <p:sldId id="286" r:id="rId5"/>
    <p:sldId id="287" r:id="rId6"/>
    <p:sldId id="288" r:id="rId7"/>
    <p:sldId id="289" r:id="rId8"/>
    <p:sldId id="290" r:id="rId9"/>
    <p:sldId id="270" r:id="rId10"/>
    <p:sldId id="282" r:id="rId11"/>
    <p:sldId id="258" r:id="rId12"/>
    <p:sldId id="273" r:id="rId13"/>
    <p:sldId id="274" r:id="rId14"/>
    <p:sldId id="283" r:id="rId15"/>
    <p:sldId id="275" r:id="rId16"/>
    <p:sldId id="284" r:id="rId17"/>
    <p:sldId id="263" r:id="rId18"/>
    <p:sldId id="276" r:id="rId19"/>
    <p:sldId id="285" r:id="rId20"/>
    <p:sldId id="261" r:id="rId21"/>
    <p:sldId id="280" r:id="rId22"/>
    <p:sldId id="277" r:id="rId23"/>
    <p:sldId id="279" r:id="rId24"/>
  </p:sldIdLst>
  <p:sldSz cx="12192000" cy="6858000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B044B2-6B86-4882-AC09-71508ECB8AB2}" v="363" dt="2023-05-27T23:11:15.2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3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Williamson" userId="a73da8032f1697b1" providerId="LiveId" clId="{53B044B2-6B86-4882-AC09-71508ECB8AB2}"/>
    <pc:docChg chg="undo custSel addSld delSld modSld sldOrd modNotesMaster">
      <pc:chgData name="David Williamson" userId="a73da8032f1697b1" providerId="LiveId" clId="{53B044B2-6B86-4882-AC09-71508ECB8AB2}" dt="2023-05-27T23:11:57.034" v="2686" actId="26606"/>
      <pc:docMkLst>
        <pc:docMk/>
      </pc:docMkLst>
      <pc:sldChg chg="del">
        <pc:chgData name="David Williamson" userId="a73da8032f1697b1" providerId="LiveId" clId="{53B044B2-6B86-4882-AC09-71508ECB8AB2}" dt="2023-05-25T16:54:53.812" v="408" actId="2696"/>
        <pc:sldMkLst>
          <pc:docMk/>
          <pc:sldMk cId="2187544414" sldId="256"/>
        </pc:sldMkLst>
      </pc:sldChg>
      <pc:sldChg chg="del">
        <pc:chgData name="David Williamson" userId="a73da8032f1697b1" providerId="LiveId" clId="{53B044B2-6B86-4882-AC09-71508ECB8AB2}" dt="2023-05-25T17:27:06.708" v="835" actId="47"/>
        <pc:sldMkLst>
          <pc:docMk/>
          <pc:sldMk cId="197388663" sldId="257"/>
        </pc:sldMkLst>
      </pc:sldChg>
      <pc:sldChg chg="addSp modSp mod ord setBg">
        <pc:chgData name="David Williamson" userId="a73da8032f1697b1" providerId="LiveId" clId="{53B044B2-6B86-4882-AC09-71508ECB8AB2}" dt="2023-05-25T18:03:38.542" v="1669"/>
        <pc:sldMkLst>
          <pc:docMk/>
          <pc:sldMk cId="3454761214" sldId="258"/>
        </pc:sldMkLst>
        <pc:spChg chg="add mod">
          <ac:chgData name="David Williamson" userId="a73da8032f1697b1" providerId="LiveId" clId="{53B044B2-6B86-4882-AC09-71508ECB8AB2}" dt="2023-05-25T14:50:31.643" v="60" actId="313"/>
          <ac:spMkLst>
            <pc:docMk/>
            <pc:sldMk cId="3454761214" sldId="258"/>
            <ac:spMk id="4" creationId="{801881C7-66DD-7B5D-B188-46EC80EBE4FA}"/>
          </ac:spMkLst>
        </pc:spChg>
        <pc:spChg chg="add">
          <ac:chgData name="David Williamson" userId="a73da8032f1697b1" providerId="LiveId" clId="{53B044B2-6B86-4882-AC09-71508ECB8AB2}" dt="2023-05-25T14:49:57.533" v="33" actId="26606"/>
          <ac:spMkLst>
            <pc:docMk/>
            <pc:sldMk cId="3454761214" sldId="258"/>
            <ac:spMk id="8" creationId="{AB8C311F-7253-4AED-9701-7FC0708C41C7}"/>
          </ac:spMkLst>
        </pc:spChg>
        <pc:spChg chg="add mod">
          <ac:chgData name="David Williamson" userId="a73da8032f1697b1" providerId="LiveId" clId="{53B044B2-6B86-4882-AC09-71508ECB8AB2}" dt="2023-05-25T14:52:24.439" v="192" actId="1076"/>
          <ac:spMkLst>
            <pc:docMk/>
            <pc:sldMk cId="3454761214" sldId="258"/>
            <ac:spMk id="9" creationId="{51BF439E-9759-631B-D24A-39B594549DB9}"/>
          </ac:spMkLst>
        </pc:spChg>
        <pc:spChg chg="add">
          <ac:chgData name="David Williamson" userId="a73da8032f1697b1" providerId="LiveId" clId="{53B044B2-6B86-4882-AC09-71508ECB8AB2}" dt="2023-05-25T14:49:57.533" v="33" actId="26606"/>
          <ac:spMkLst>
            <pc:docMk/>
            <pc:sldMk cId="3454761214" sldId="258"/>
            <ac:spMk id="10" creationId="{E2384209-CB15-4CDF-9D31-C44FD9A3F20D}"/>
          </ac:spMkLst>
        </pc:spChg>
        <pc:spChg chg="add">
          <ac:chgData name="David Williamson" userId="a73da8032f1697b1" providerId="LiveId" clId="{53B044B2-6B86-4882-AC09-71508ECB8AB2}" dt="2023-05-25T14:49:57.533" v="33" actId="26606"/>
          <ac:spMkLst>
            <pc:docMk/>
            <pc:sldMk cId="3454761214" sldId="258"/>
            <ac:spMk id="12" creationId="{2633B3B5-CC90-43F0-8714-D31D1F3F0209}"/>
          </ac:spMkLst>
        </pc:spChg>
        <pc:spChg chg="add">
          <ac:chgData name="David Williamson" userId="a73da8032f1697b1" providerId="LiveId" clId="{53B044B2-6B86-4882-AC09-71508ECB8AB2}" dt="2023-05-25T14:49:57.533" v="33" actId="26606"/>
          <ac:spMkLst>
            <pc:docMk/>
            <pc:sldMk cId="3454761214" sldId="258"/>
            <ac:spMk id="14" creationId="{A8D57A06-A426-446D-B02C-A2DC6B62E45E}"/>
          </ac:spMkLst>
        </pc:spChg>
        <pc:picChg chg="add mod">
          <ac:chgData name="David Williamson" userId="a73da8032f1697b1" providerId="LiveId" clId="{53B044B2-6B86-4882-AC09-71508ECB8AB2}" dt="2023-05-25T14:50:05.407" v="36" actId="14100"/>
          <ac:picMkLst>
            <pc:docMk/>
            <pc:sldMk cId="3454761214" sldId="258"/>
            <ac:picMk id="3" creationId="{E174F0C7-513B-A234-DF85-F16C236C3D59}"/>
          </ac:picMkLst>
        </pc:picChg>
        <pc:inkChg chg="add">
          <ac:chgData name="David Williamson" userId="a73da8032f1697b1" providerId="LiveId" clId="{53B044B2-6B86-4882-AC09-71508ECB8AB2}" dt="2023-05-25T14:50:56.061" v="61" actId="9405"/>
          <ac:inkMkLst>
            <pc:docMk/>
            <pc:sldMk cId="3454761214" sldId="258"/>
            <ac:inkMk id="5" creationId="{859E8C98-3BE7-2C1C-F498-DF721AAD1CE5}"/>
          </ac:inkMkLst>
        </pc:inkChg>
        <pc:inkChg chg="add">
          <ac:chgData name="David Williamson" userId="a73da8032f1697b1" providerId="LiveId" clId="{53B044B2-6B86-4882-AC09-71508ECB8AB2}" dt="2023-05-25T14:51:04.026" v="62" actId="9405"/>
          <ac:inkMkLst>
            <pc:docMk/>
            <pc:sldMk cId="3454761214" sldId="258"/>
            <ac:inkMk id="6" creationId="{40DED5DE-0BEB-B1AD-464D-0E65A57E7B48}"/>
          </ac:inkMkLst>
        </pc:inkChg>
        <pc:inkChg chg="add">
          <ac:chgData name="David Williamson" userId="a73da8032f1697b1" providerId="LiveId" clId="{53B044B2-6B86-4882-AC09-71508ECB8AB2}" dt="2023-05-25T14:51:09.934" v="63" actId="9405"/>
          <ac:inkMkLst>
            <pc:docMk/>
            <pc:sldMk cId="3454761214" sldId="258"/>
            <ac:inkMk id="7" creationId="{695664C2-2E0A-9D9C-6106-4ED47CEF6119}"/>
          </ac:inkMkLst>
        </pc:inkChg>
      </pc:sldChg>
      <pc:sldChg chg="del">
        <pc:chgData name="David Williamson" userId="a73da8032f1697b1" providerId="LiveId" clId="{53B044B2-6B86-4882-AC09-71508ECB8AB2}" dt="2023-05-25T17:17:09.530" v="828" actId="47"/>
        <pc:sldMkLst>
          <pc:docMk/>
          <pc:sldMk cId="4092480663" sldId="259"/>
        </pc:sldMkLst>
      </pc:sldChg>
      <pc:sldChg chg="del">
        <pc:chgData name="David Williamson" userId="a73da8032f1697b1" providerId="LiveId" clId="{53B044B2-6B86-4882-AC09-71508ECB8AB2}" dt="2023-05-25T17:17:11.295" v="829" actId="47"/>
        <pc:sldMkLst>
          <pc:docMk/>
          <pc:sldMk cId="2347803893" sldId="260"/>
        </pc:sldMkLst>
      </pc:sldChg>
      <pc:sldChg chg="addSp modSp mod">
        <pc:chgData name="David Williamson" userId="a73da8032f1697b1" providerId="LiveId" clId="{53B044B2-6B86-4882-AC09-71508ECB8AB2}" dt="2023-05-25T18:19:12.664" v="2052" actId="1076"/>
        <pc:sldMkLst>
          <pc:docMk/>
          <pc:sldMk cId="384369387" sldId="261"/>
        </pc:sldMkLst>
        <pc:spChg chg="add mod">
          <ac:chgData name="David Williamson" userId="a73da8032f1697b1" providerId="LiveId" clId="{53B044B2-6B86-4882-AC09-71508ECB8AB2}" dt="2023-05-25T18:19:07.826" v="2051" actId="1076"/>
          <ac:spMkLst>
            <pc:docMk/>
            <pc:sldMk cId="384369387" sldId="261"/>
            <ac:spMk id="3" creationId="{A64E030D-CD8F-7CD7-0D41-B504263F4D09}"/>
          </ac:spMkLst>
        </pc:spChg>
        <pc:spChg chg="add mod">
          <ac:chgData name="David Williamson" userId="a73da8032f1697b1" providerId="LiveId" clId="{53B044B2-6B86-4882-AC09-71508ECB8AB2}" dt="2023-05-25T18:19:12.664" v="2052" actId="1076"/>
          <ac:spMkLst>
            <pc:docMk/>
            <pc:sldMk cId="384369387" sldId="261"/>
            <ac:spMk id="4" creationId="{FEF570D5-4155-7EAB-D360-019AADE3AC95}"/>
          </ac:spMkLst>
        </pc:spChg>
        <pc:picChg chg="mod">
          <ac:chgData name="David Williamson" userId="a73da8032f1697b1" providerId="LiveId" clId="{53B044B2-6B86-4882-AC09-71508ECB8AB2}" dt="2023-05-25T18:18:38.979" v="2049" actId="1076"/>
          <ac:picMkLst>
            <pc:docMk/>
            <pc:sldMk cId="384369387" sldId="261"/>
            <ac:picMk id="2" creationId="{6D49B208-CDA4-A3D8-A576-EE523EF09B5F}"/>
          </ac:picMkLst>
        </pc:picChg>
      </pc:sldChg>
      <pc:sldChg chg="addSp delSp modSp new mod ord setBg">
        <pc:chgData name="David Williamson" userId="a73da8032f1697b1" providerId="LiveId" clId="{53B044B2-6B86-4882-AC09-71508ECB8AB2}" dt="2023-05-25T18:49:42.395" v="2576" actId="1076"/>
        <pc:sldMkLst>
          <pc:docMk/>
          <pc:sldMk cId="386032333" sldId="262"/>
        </pc:sldMkLst>
        <pc:spChg chg="add mod">
          <ac:chgData name="David Williamson" userId="a73da8032f1697b1" providerId="LiveId" clId="{53B044B2-6B86-4882-AC09-71508ECB8AB2}" dt="2023-05-25T18:49:42.395" v="2576" actId="1076"/>
          <ac:spMkLst>
            <pc:docMk/>
            <pc:sldMk cId="386032333" sldId="262"/>
            <ac:spMk id="4" creationId="{72617B81-21FC-9B62-03EB-88647291E396}"/>
          </ac:spMkLst>
        </pc:spChg>
        <pc:spChg chg="add del">
          <ac:chgData name="David Williamson" userId="a73da8032f1697b1" providerId="LiveId" clId="{53B044B2-6B86-4882-AC09-71508ECB8AB2}" dt="2023-05-25T16:51:51.645" v="343" actId="26606"/>
          <ac:spMkLst>
            <pc:docMk/>
            <pc:sldMk cId="386032333" sldId="262"/>
            <ac:spMk id="8" creationId="{AB8C311F-7253-4AED-9701-7FC0708C41C7}"/>
          </ac:spMkLst>
        </pc:spChg>
        <pc:spChg chg="add del">
          <ac:chgData name="David Williamson" userId="a73da8032f1697b1" providerId="LiveId" clId="{53B044B2-6B86-4882-AC09-71508ECB8AB2}" dt="2023-05-25T16:51:51.645" v="343" actId="26606"/>
          <ac:spMkLst>
            <pc:docMk/>
            <pc:sldMk cId="386032333" sldId="262"/>
            <ac:spMk id="10" creationId="{E2384209-CB15-4CDF-9D31-C44FD9A3F20D}"/>
          </ac:spMkLst>
        </pc:spChg>
        <pc:spChg chg="add del">
          <ac:chgData name="David Williamson" userId="a73da8032f1697b1" providerId="LiveId" clId="{53B044B2-6B86-4882-AC09-71508ECB8AB2}" dt="2023-05-25T16:51:51.645" v="343" actId="26606"/>
          <ac:spMkLst>
            <pc:docMk/>
            <pc:sldMk cId="386032333" sldId="262"/>
            <ac:spMk id="12" creationId="{2633B3B5-CC90-43F0-8714-D31D1F3F0209}"/>
          </ac:spMkLst>
        </pc:spChg>
        <pc:spChg chg="add del">
          <ac:chgData name="David Williamson" userId="a73da8032f1697b1" providerId="LiveId" clId="{53B044B2-6B86-4882-AC09-71508ECB8AB2}" dt="2023-05-25T16:51:51.645" v="343" actId="26606"/>
          <ac:spMkLst>
            <pc:docMk/>
            <pc:sldMk cId="386032333" sldId="262"/>
            <ac:spMk id="14" creationId="{A8D57A06-A426-446D-B02C-A2DC6B62E45E}"/>
          </ac:spMkLst>
        </pc:spChg>
        <pc:spChg chg="add">
          <ac:chgData name="David Williamson" userId="a73da8032f1697b1" providerId="LiveId" clId="{53B044B2-6B86-4882-AC09-71508ECB8AB2}" dt="2023-05-25T16:51:51.645" v="343" actId="26606"/>
          <ac:spMkLst>
            <pc:docMk/>
            <pc:sldMk cId="386032333" sldId="262"/>
            <ac:spMk id="19" creationId="{0E91F5CA-B392-444C-88E3-BF5BAAEBDEB0}"/>
          </ac:spMkLst>
        </pc:spChg>
        <pc:spChg chg="add">
          <ac:chgData name="David Williamson" userId="a73da8032f1697b1" providerId="LiveId" clId="{53B044B2-6B86-4882-AC09-71508ECB8AB2}" dt="2023-05-25T16:51:51.645" v="343" actId="26606"/>
          <ac:spMkLst>
            <pc:docMk/>
            <pc:sldMk cId="386032333" sldId="262"/>
            <ac:spMk id="21" creationId="{0459807F-B6FA-44D3-9A53-C55B6B56884A}"/>
          </ac:spMkLst>
        </pc:spChg>
        <pc:picChg chg="add mod ord">
          <ac:chgData name="David Williamson" userId="a73da8032f1697b1" providerId="LiveId" clId="{53B044B2-6B86-4882-AC09-71508ECB8AB2}" dt="2023-05-25T16:51:51.645" v="343" actId="26606"/>
          <ac:picMkLst>
            <pc:docMk/>
            <pc:sldMk cId="386032333" sldId="262"/>
            <ac:picMk id="3" creationId="{97EAF808-2329-DFC5-C4A1-755D06222739}"/>
          </ac:picMkLst>
        </pc:picChg>
      </pc:sldChg>
      <pc:sldChg chg="addSp delSp modSp new mod ord setBg">
        <pc:chgData name="David Williamson" userId="a73da8032f1697b1" providerId="LiveId" clId="{53B044B2-6B86-4882-AC09-71508ECB8AB2}" dt="2023-05-25T18:03:18.863" v="1667"/>
        <pc:sldMkLst>
          <pc:docMk/>
          <pc:sldMk cId="4070029807" sldId="263"/>
        </pc:sldMkLst>
        <pc:spChg chg="add mod">
          <ac:chgData name="David Williamson" userId="a73da8032f1697b1" providerId="LiveId" clId="{53B044B2-6B86-4882-AC09-71508ECB8AB2}" dt="2023-05-25T18:02:53.472" v="1665" actId="122"/>
          <ac:spMkLst>
            <pc:docMk/>
            <pc:sldMk cId="4070029807" sldId="263"/>
            <ac:spMk id="5" creationId="{56BC5703-2ED5-76A9-D26A-E46AEE1639E6}"/>
          </ac:spMkLst>
        </pc:spChg>
        <pc:spChg chg="add mod">
          <ac:chgData name="David Williamson" userId="a73da8032f1697b1" providerId="LiveId" clId="{53B044B2-6B86-4882-AC09-71508ECB8AB2}" dt="2023-05-25T18:01:30.506" v="1589" actId="115"/>
          <ac:spMkLst>
            <pc:docMk/>
            <pc:sldMk cId="4070029807" sldId="263"/>
            <ac:spMk id="6" creationId="{82FCD997-446E-DC37-8793-3DA18A9150D2}"/>
          </ac:spMkLst>
        </pc:spChg>
        <pc:spChg chg="add del">
          <ac:chgData name="David Williamson" userId="a73da8032f1697b1" providerId="LiveId" clId="{53B044B2-6B86-4882-AC09-71508ECB8AB2}" dt="2023-05-25T16:15:07.507" v="199" actId="26606"/>
          <ac:spMkLst>
            <pc:docMk/>
            <pc:sldMk cId="4070029807" sldId="263"/>
            <ac:spMk id="8" creationId="{AB8C311F-7253-4AED-9701-7FC0708C41C7}"/>
          </ac:spMkLst>
        </pc:spChg>
        <pc:spChg chg="add del">
          <ac:chgData name="David Williamson" userId="a73da8032f1697b1" providerId="LiveId" clId="{53B044B2-6B86-4882-AC09-71508ECB8AB2}" dt="2023-05-25T16:15:07.507" v="199" actId="26606"/>
          <ac:spMkLst>
            <pc:docMk/>
            <pc:sldMk cId="4070029807" sldId="263"/>
            <ac:spMk id="10" creationId="{FD073016-B734-483B-8953-5BADEE145112}"/>
          </ac:spMkLst>
        </pc:spChg>
        <pc:spChg chg="add del">
          <ac:chgData name="David Williamson" userId="a73da8032f1697b1" providerId="LiveId" clId="{53B044B2-6B86-4882-AC09-71508ECB8AB2}" dt="2023-05-25T16:15:07.507" v="199" actId="26606"/>
          <ac:spMkLst>
            <pc:docMk/>
            <pc:sldMk cId="4070029807" sldId="263"/>
            <ac:spMk id="12" creationId="{90A7EAB6-59D3-4325-8DE6-E0CA4009CE53}"/>
          </ac:spMkLst>
        </pc:spChg>
        <pc:spChg chg="add del">
          <ac:chgData name="David Williamson" userId="a73da8032f1697b1" providerId="LiveId" clId="{53B044B2-6B86-4882-AC09-71508ECB8AB2}" dt="2023-05-25T16:15:07.507" v="199" actId="26606"/>
          <ac:spMkLst>
            <pc:docMk/>
            <pc:sldMk cId="4070029807" sldId="263"/>
            <ac:spMk id="14" creationId="{A8D57A06-A426-446D-B02C-A2DC6B62E45E}"/>
          </ac:spMkLst>
        </pc:spChg>
        <pc:spChg chg="add del">
          <ac:chgData name="David Williamson" userId="a73da8032f1697b1" providerId="LiveId" clId="{53B044B2-6B86-4882-AC09-71508ECB8AB2}" dt="2023-05-25T16:15:26.289" v="202" actId="26606"/>
          <ac:spMkLst>
            <pc:docMk/>
            <pc:sldMk cId="4070029807" sldId="263"/>
            <ac:spMk id="19" creationId="{F3060C83-F051-4F0E-ABAD-AA0DFC48B218}"/>
          </ac:spMkLst>
        </pc:spChg>
        <pc:spChg chg="add del">
          <ac:chgData name="David Williamson" userId="a73da8032f1697b1" providerId="LiveId" clId="{53B044B2-6B86-4882-AC09-71508ECB8AB2}" dt="2023-05-25T16:15:26.289" v="202" actId="26606"/>
          <ac:spMkLst>
            <pc:docMk/>
            <pc:sldMk cId="4070029807" sldId="263"/>
            <ac:spMk id="21" creationId="{83C98ABE-055B-441F-B07E-44F97F083C39}"/>
          </ac:spMkLst>
        </pc:spChg>
        <pc:spChg chg="add del">
          <ac:chgData name="David Williamson" userId="a73da8032f1697b1" providerId="LiveId" clId="{53B044B2-6B86-4882-AC09-71508ECB8AB2}" dt="2023-05-25T16:15:26.289" v="202" actId="26606"/>
          <ac:spMkLst>
            <pc:docMk/>
            <pc:sldMk cId="4070029807" sldId="263"/>
            <ac:spMk id="23" creationId="{29FDB030-9B49-4CED-8CCD-4D99382388AC}"/>
          </ac:spMkLst>
        </pc:spChg>
        <pc:spChg chg="add del">
          <ac:chgData name="David Williamson" userId="a73da8032f1697b1" providerId="LiveId" clId="{53B044B2-6B86-4882-AC09-71508ECB8AB2}" dt="2023-05-25T16:15:26.289" v="202" actId="26606"/>
          <ac:spMkLst>
            <pc:docMk/>
            <pc:sldMk cId="4070029807" sldId="263"/>
            <ac:spMk id="25" creationId="{3783CA14-24A1-485C-8B30-D6A5D87987AD}"/>
          </ac:spMkLst>
        </pc:spChg>
        <pc:spChg chg="add del">
          <ac:chgData name="David Williamson" userId="a73da8032f1697b1" providerId="LiveId" clId="{53B044B2-6B86-4882-AC09-71508ECB8AB2}" dt="2023-05-25T16:15:26.289" v="202" actId="26606"/>
          <ac:spMkLst>
            <pc:docMk/>
            <pc:sldMk cId="4070029807" sldId="263"/>
            <ac:spMk id="27" creationId="{9A97C86A-04D6-40F7-AE84-31AB43E6A846}"/>
          </ac:spMkLst>
        </pc:spChg>
        <pc:spChg chg="add del">
          <ac:chgData name="David Williamson" userId="a73da8032f1697b1" providerId="LiveId" clId="{53B044B2-6B86-4882-AC09-71508ECB8AB2}" dt="2023-05-25T16:15:26.289" v="202" actId="26606"/>
          <ac:spMkLst>
            <pc:docMk/>
            <pc:sldMk cId="4070029807" sldId="263"/>
            <ac:spMk id="29" creationId="{FF9F2414-84E8-453E-B1F3-389FDE8192D9}"/>
          </ac:spMkLst>
        </pc:spChg>
        <pc:spChg chg="add del">
          <ac:chgData name="David Williamson" userId="a73da8032f1697b1" providerId="LiveId" clId="{53B044B2-6B86-4882-AC09-71508ECB8AB2}" dt="2023-05-25T16:15:26.289" v="202" actId="26606"/>
          <ac:spMkLst>
            <pc:docMk/>
            <pc:sldMk cId="4070029807" sldId="263"/>
            <ac:spMk id="31" creationId="{3ECA69A1-7536-43AC-85EF-C7106179F5ED}"/>
          </ac:spMkLst>
        </pc:spChg>
        <pc:spChg chg="add">
          <ac:chgData name="David Williamson" userId="a73da8032f1697b1" providerId="LiveId" clId="{53B044B2-6B86-4882-AC09-71508ECB8AB2}" dt="2023-05-25T16:15:26.289" v="202" actId="26606"/>
          <ac:spMkLst>
            <pc:docMk/>
            <pc:sldMk cId="4070029807" sldId="263"/>
            <ac:spMk id="36" creationId="{AB8C311F-7253-4AED-9701-7FC0708C41C7}"/>
          </ac:spMkLst>
        </pc:spChg>
        <pc:spChg chg="add">
          <ac:chgData name="David Williamson" userId="a73da8032f1697b1" providerId="LiveId" clId="{53B044B2-6B86-4882-AC09-71508ECB8AB2}" dt="2023-05-25T16:15:26.289" v="202" actId="26606"/>
          <ac:spMkLst>
            <pc:docMk/>
            <pc:sldMk cId="4070029807" sldId="263"/>
            <ac:spMk id="38" creationId="{E2384209-CB15-4CDF-9D31-C44FD9A3F20D}"/>
          </ac:spMkLst>
        </pc:spChg>
        <pc:spChg chg="add">
          <ac:chgData name="David Williamson" userId="a73da8032f1697b1" providerId="LiveId" clId="{53B044B2-6B86-4882-AC09-71508ECB8AB2}" dt="2023-05-25T16:15:26.289" v="202" actId="26606"/>
          <ac:spMkLst>
            <pc:docMk/>
            <pc:sldMk cId="4070029807" sldId="263"/>
            <ac:spMk id="40" creationId="{2633B3B5-CC90-43F0-8714-D31D1F3F0209}"/>
          </ac:spMkLst>
        </pc:spChg>
        <pc:spChg chg="add">
          <ac:chgData name="David Williamson" userId="a73da8032f1697b1" providerId="LiveId" clId="{53B044B2-6B86-4882-AC09-71508ECB8AB2}" dt="2023-05-25T16:15:26.289" v="202" actId="26606"/>
          <ac:spMkLst>
            <pc:docMk/>
            <pc:sldMk cId="4070029807" sldId="263"/>
            <ac:spMk id="42" creationId="{A8D57A06-A426-446D-B02C-A2DC6B62E45E}"/>
          </ac:spMkLst>
        </pc:spChg>
        <pc:picChg chg="add mod">
          <ac:chgData name="David Williamson" userId="a73da8032f1697b1" providerId="LiveId" clId="{53B044B2-6B86-4882-AC09-71508ECB8AB2}" dt="2023-05-25T17:56:37.746" v="1458" actId="1076"/>
          <ac:picMkLst>
            <pc:docMk/>
            <pc:sldMk cId="4070029807" sldId="263"/>
            <ac:picMk id="3" creationId="{C8DCDAE7-236E-21DC-52B8-63DD8F07EF55}"/>
          </ac:picMkLst>
        </pc:picChg>
      </pc:sldChg>
      <pc:sldChg chg="addSp delSp modSp new mod setBg">
        <pc:chgData name="David Williamson" userId="a73da8032f1697b1" providerId="LiveId" clId="{53B044B2-6B86-4882-AC09-71508ECB8AB2}" dt="2023-05-25T18:32:59.567" v="2215" actId="1076"/>
        <pc:sldMkLst>
          <pc:docMk/>
          <pc:sldMk cId="2010739204" sldId="264"/>
        </pc:sldMkLst>
        <pc:spChg chg="add mod">
          <ac:chgData name="David Williamson" userId="a73da8032f1697b1" providerId="LiveId" clId="{53B044B2-6B86-4882-AC09-71508ECB8AB2}" dt="2023-05-25T18:32:59.567" v="2215" actId="1076"/>
          <ac:spMkLst>
            <pc:docMk/>
            <pc:sldMk cId="2010739204" sldId="264"/>
            <ac:spMk id="3" creationId="{9661C740-D3F9-CFE1-669F-7D83E80C7652}"/>
          </ac:spMkLst>
        </pc:spChg>
        <pc:spChg chg="add mod">
          <ac:chgData name="David Williamson" userId="a73da8032f1697b1" providerId="LiveId" clId="{53B044B2-6B86-4882-AC09-71508ECB8AB2}" dt="2023-05-25T18:32:55.932" v="2214" actId="1076"/>
          <ac:spMkLst>
            <pc:docMk/>
            <pc:sldMk cId="2010739204" sldId="264"/>
            <ac:spMk id="4" creationId="{176B0492-EC5D-69C9-9ACA-9F7EF4535F19}"/>
          </ac:spMkLst>
        </pc:spChg>
        <pc:spChg chg="add del">
          <ac:chgData name="David Williamson" userId="a73da8032f1697b1" providerId="LiveId" clId="{53B044B2-6B86-4882-AC09-71508ECB8AB2}" dt="2023-05-25T16:47:38.865" v="238" actId="26606"/>
          <ac:spMkLst>
            <pc:docMk/>
            <pc:sldMk cId="2010739204" sldId="264"/>
            <ac:spMk id="10" creationId="{EDDBB197-D710-4A4F-A9CA-FD2177498BE8}"/>
          </ac:spMkLst>
        </pc:spChg>
        <pc:spChg chg="add del">
          <ac:chgData name="David Williamson" userId="a73da8032f1697b1" providerId="LiveId" clId="{53B044B2-6B86-4882-AC09-71508ECB8AB2}" dt="2023-05-25T16:47:38.865" v="238" actId="26606"/>
          <ac:spMkLst>
            <pc:docMk/>
            <pc:sldMk cId="2010739204" sldId="264"/>
            <ac:spMk id="12" creationId="{975D1CFA-2CDB-4B64-BD9F-85744E8DA12F}"/>
          </ac:spMkLst>
        </pc:spChg>
        <pc:spChg chg="add">
          <ac:chgData name="David Williamson" userId="a73da8032f1697b1" providerId="LiveId" clId="{53B044B2-6B86-4882-AC09-71508ECB8AB2}" dt="2023-05-25T16:47:38.865" v="238" actId="26606"/>
          <ac:spMkLst>
            <pc:docMk/>
            <pc:sldMk cId="2010739204" sldId="264"/>
            <ac:spMk id="23" creationId="{C4285719-470E-454C-AF62-8323075F1F5B}"/>
          </ac:spMkLst>
        </pc:spChg>
        <pc:spChg chg="add">
          <ac:chgData name="David Williamson" userId="a73da8032f1697b1" providerId="LiveId" clId="{53B044B2-6B86-4882-AC09-71508ECB8AB2}" dt="2023-05-25T16:47:38.865" v="238" actId="26606"/>
          <ac:spMkLst>
            <pc:docMk/>
            <pc:sldMk cId="2010739204" sldId="264"/>
            <ac:spMk id="25" creationId="{CD9FE4EF-C4D8-49A0-B2FF-81D8DB7D8A24}"/>
          </ac:spMkLst>
        </pc:spChg>
        <pc:spChg chg="add">
          <ac:chgData name="David Williamson" userId="a73da8032f1697b1" providerId="LiveId" clId="{53B044B2-6B86-4882-AC09-71508ECB8AB2}" dt="2023-05-25T16:47:38.865" v="238" actId="26606"/>
          <ac:spMkLst>
            <pc:docMk/>
            <pc:sldMk cId="2010739204" sldId="264"/>
            <ac:spMk id="27" creationId="{4300840D-0A0B-4512-BACA-B439D5B9C57C}"/>
          </ac:spMkLst>
        </pc:spChg>
        <pc:spChg chg="add">
          <ac:chgData name="David Williamson" userId="a73da8032f1697b1" providerId="LiveId" clId="{53B044B2-6B86-4882-AC09-71508ECB8AB2}" dt="2023-05-25T16:47:38.865" v="238" actId="26606"/>
          <ac:spMkLst>
            <pc:docMk/>
            <pc:sldMk cId="2010739204" sldId="264"/>
            <ac:spMk id="29" creationId="{D2B78728-A580-49A7-84F9-6EF6F583ADE0}"/>
          </ac:spMkLst>
        </pc:spChg>
        <pc:spChg chg="add">
          <ac:chgData name="David Williamson" userId="a73da8032f1697b1" providerId="LiveId" clId="{53B044B2-6B86-4882-AC09-71508ECB8AB2}" dt="2023-05-25T16:47:38.865" v="238" actId="26606"/>
          <ac:spMkLst>
            <pc:docMk/>
            <pc:sldMk cId="2010739204" sldId="264"/>
            <ac:spMk id="31" creationId="{38FAA1A1-D861-433F-88FA-1E9D6FD31D11}"/>
          </ac:spMkLst>
        </pc:spChg>
        <pc:spChg chg="add">
          <ac:chgData name="David Williamson" userId="a73da8032f1697b1" providerId="LiveId" clId="{53B044B2-6B86-4882-AC09-71508ECB8AB2}" dt="2023-05-25T16:47:38.865" v="238" actId="26606"/>
          <ac:spMkLst>
            <pc:docMk/>
            <pc:sldMk cId="2010739204" sldId="264"/>
            <ac:spMk id="33" creationId="{8D71EDA1-87BF-4D5D-AB79-F346FD19278A}"/>
          </ac:spMkLst>
        </pc:spChg>
        <pc:grpChg chg="add del">
          <ac:chgData name="David Williamson" userId="a73da8032f1697b1" providerId="LiveId" clId="{53B044B2-6B86-4882-AC09-71508ECB8AB2}" dt="2023-05-25T16:47:38.865" v="238" actId="26606"/>
          <ac:grpSpMkLst>
            <pc:docMk/>
            <pc:sldMk cId="2010739204" sldId="264"/>
            <ac:grpSpMk id="14" creationId="{25EE5136-01F1-466C-962D-BA9B4C6757AA}"/>
          </ac:grpSpMkLst>
        </pc:grpChg>
        <pc:picChg chg="add mod">
          <ac:chgData name="David Williamson" userId="a73da8032f1697b1" providerId="LiveId" clId="{53B044B2-6B86-4882-AC09-71508ECB8AB2}" dt="2023-05-25T16:49:25.030" v="276" actId="1076"/>
          <ac:picMkLst>
            <pc:docMk/>
            <pc:sldMk cId="2010739204" sldId="264"/>
            <ac:picMk id="7" creationId="{ED5B21A9-0315-3867-DAAE-4504FE034F36}"/>
          </ac:picMkLst>
        </pc:picChg>
      </pc:sldChg>
      <pc:sldChg chg="addSp delSp modSp add mod ord">
        <pc:chgData name="David Williamson" userId="a73da8032f1697b1" providerId="LiveId" clId="{53B044B2-6B86-4882-AC09-71508ECB8AB2}" dt="2023-05-25T18:49:54.224" v="2578" actId="1076"/>
        <pc:sldMkLst>
          <pc:docMk/>
          <pc:sldMk cId="685217161" sldId="265"/>
        </pc:sldMkLst>
        <pc:spChg chg="mod">
          <ac:chgData name="David Williamson" userId="a73da8032f1697b1" providerId="LiveId" clId="{53B044B2-6B86-4882-AC09-71508ECB8AB2}" dt="2023-05-25T17:00:51.710" v="790" actId="114"/>
          <ac:spMkLst>
            <pc:docMk/>
            <pc:sldMk cId="685217161" sldId="265"/>
            <ac:spMk id="4" creationId="{801881C7-66DD-7B5D-B188-46EC80EBE4FA}"/>
          </ac:spMkLst>
        </pc:spChg>
        <pc:spChg chg="mod">
          <ac:chgData name="David Williamson" userId="a73da8032f1697b1" providerId="LiveId" clId="{53B044B2-6B86-4882-AC09-71508ECB8AB2}" dt="2023-05-25T18:32:22.053" v="2210" actId="13926"/>
          <ac:spMkLst>
            <pc:docMk/>
            <pc:sldMk cId="685217161" sldId="265"/>
            <ac:spMk id="9" creationId="{51BF439E-9759-631B-D24A-39B594549DB9}"/>
          </ac:spMkLst>
        </pc:spChg>
        <pc:picChg chg="del">
          <ac:chgData name="David Williamson" userId="a73da8032f1697b1" providerId="LiveId" clId="{53B044B2-6B86-4882-AC09-71508ECB8AB2}" dt="2023-05-25T16:55:40.479" v="412" actId="478"/>
          <ac:picMkLst>
            <pc:docMk/>
            <pc:sldMk cId="685217161" sldId="265"/>
            <ac:picMk id="3" creationId="{E174F0C7-513B-A234-DF85-F16C236C3D59}"/>
          </ac:picMkLst>
        </pc:picChg>
        <pc:picChg chg="add mod">
          <ac:chgData name="David Williamson" userId="a73da8032f1697b1" providerId="LiveId" clId="{53B044B2-6B86-4882-AC09-71508ECB8AB2}" dt="2023-05-25T18:49:54.224" v="2578" actId="1076"/>
          <ac:picMkLst>
            <pc:docMk/>
            <pc:sldMk cId="685217161" sldId="265"/>
            <ac:picMk id="11" creationId="{BB1976FD-281A-8AFC-A487-6EBB9CA7100D}"/>
          </ac:picMkLst>
        </pc:picChg>
        <pc:inkChg chg="del">
          <ac:chgData name="David Williamson" userId="a73da8032f1697b1" providerId="LiveId" clId="{53B044B2-6B86-4882-AC09-71508ECB8AB2}" dt="2023-05-25T16:55:44.955" v="414" actId="478"/>
          <ac:inkMkLst>
            <pc:docMk/>
            <pc:sldMk cId="685217161" sldId="265"/>
            <ac:inkMk id="5" creationId="{859E8C98-3BE7-2C1C-F498-DF721AAD1CE5}"/>
          </ac:inkMkLst>
        </pc:inkChg>
        <pc:inkChg chg="del">
          <ac:chgData name="David Williamson" userId="a73da8032f1697b1" providerId="LiveId" clId="{53B044B2-6B86-4882-AC09-71508ECB8AB2}" dt="2023-05-25T16:55:46.234" v="415" actId="478"/>
          <ac:inkMkLst>
            <pc:docMk/>
            <pc:sldMk cId="685217161" sldId="265"/>
            <ac:inkMk id="6" creationId="{40DED5DE-0BEB-B1AD-464D-0E65A57E7B48}"/>
          </ac:inkMkLst>
        </pc:inkChg>
        <pc:inkChg chg="del">
          <ac:chgData name="David Williamson" userId="a73da8032f1697b1" providerId="LiveId" clId="{53B044B2-6B86-4882-AC09-71508ECB8AB2}" dt="2023-05-25T16:55:43.357" v="413" actId="478"/>
          <ac:inkMkLst>
            <pc:docMk/>
            <pc:sldMk cId="685217161" sldId="265"/>
            <ac:inkMk id="7" creationId="{695664C2-2E0A-9D9C-6106-4ED47CEF6119}"/>
          </ac:inkMkLst>
        </pc:inkChg>
      </pc:sldChg>
      <pc:sldChg chg="addSp delSp modSp new del mod">
        <pc:chgData name="David Williamson" userId="a73da8032f1697b1" providerId="LiveId" clId="{53B044B2-6B86-4882-AC09-71508ECB8AB2}" dt="2023-05-25T17:51:14.981" v="1224" actId="47"/>
        <pc:sldMkLst>
          <pc:docMk/>
          <pc:sldMk cId="2412191364" sldId="266"/>
        </pc:sldMkLst>
        <pc:spChg chg="add del mod">
          <ac:chgData name="David Williamson" userId="a73da8032f1697b1" providerId="LiveId" clId="{53B044B2-6B86-4882-AC09-71508ECB8AB2}" dt="2023-05-25T17:29:05.188" v="873" actId="26606"/>
          <ac:spMkLst>
            <pc:docMk/>
            <pc:sldMk cId="2412191364" sldId="266"/>
            <ac:spMk id="3" creationId="{0909459F-0D1A-8BE4-5F44-3A955ADB869F}"/>
          </ac:spMkLst>
        </pc:spChg>
        <pc:spChg chg="add del mod">
          <ac:chgData name="David Williamson" userId="a73da8032f1697b1" providerId="LiveId" clId="{53B044B2-6B86-4882-AC09-71508ECB8AB2}" dt="2023-05-25T17:43:06.326" v="1108"/>
          <ac:spMkLst>
            <pc:docMk/>
            <pc:sldMk cId="2412191364" sldId="266"/>
            <ac:spMk id="11" creationId="{D58C52BB-1381-0A90-6BD2-9037F0D7FC1B}"/>
          </ac:spMkLst>
        </pc:spChg>
        <pc:spChg chg="add mod">
          <ac:chgData name="David Williamson" userId="a73da8032f1697b1" providerId="LiveId" clId="{53B044B2-6B86-4882-AC09-71508ECB8AB2}" dt="2023-05-25T17:42:42.994" v="1096" actId="207"/>
          <ac:spMkLst>
            <pc:docMk/>
            <pc:sldMk cId="2412191364" sldId="266"/>
            <ac:spMk id="12" creationId="{F4C49D71-9F81-937A-55DD-8BEF4F08336E}"/>
          </ac:spMkLst>
        </pc:spChg>
        <pc:spChg chg="add del mod">
          <ac:chgData name="David Williamson" userId="a73da8032f1697b1" providerId="LiveId" clId="{53B044B2-6B86-4882-AC09-71508ECB8AB2}" dt="2023-05-25T17:43:06.326" v="1106"/>
          <ac:spMkLst>
            <pc:docMk/>
            <pc:sldMk cId="2412191364" sldId="266"/>
            <ac:spMk id="13" creationId="{97FDED79-BC30-28BA-ED03-F1CE0D676222}"/>
          </ac:spMkLst>
        </pc:spChg>
        <pc:spChg chg="add mod">
          <ac:chgData name="David Williamson" userId="a73da8032f1697b1" providerId="LiveId" clId="{53B044B2-6B86-4882-AC09-71508ECB8AB2}" dt="2023-05-25T17:35:10.101" v="974"/>
          <ac:spMkLst>
            <pc:docMk/>
            <pc:sldMk cId="2412191364" sldId="266"/>
            <ac:spMk id="14" creationId="{0A66E65C-BAEB-4F43-B396-B9DA8FCF4094}"/>
          </ac:spMkLst>
        </pc:spChg>
        <pc:graphicFrameChg chg="add mod modGraphic">
          <ac:chgData name="David Williamson" userId="a73da8032f1697b1" providerId="LiveId" clId="{53B044B2-6B86-4882-AC09-71508ECB8AB2}" dt="2023-05-25T17:43:00.830" v="1104" actId="2084"/>
          <ac:graphicFrameMkLst>
            <pc:docMk/>
            <pc:sldMk cId="2412191364" sldId="266"/>
            <ac:graphicFrameMk id="5" creationId="{145E4D0A-DE72-C27F-B5BE-D03D98EB12B2}"/>
          </ac:graphicFrameMkLst>
        </pc:graphicFrameChg>
        <pc:cxnChg chg="add mod">
          <ac:chgData name="David Williamson" userId="a73da8032f1697b1" providerId="LiveId" clId="{53B044B2-6B86-4882-AC09-71508ECB8AB2}" dt="2023-05-25T17:33:02.364" v="943" actId="1582"/>
          <ac:cxnSpMkLst>
            <pc:docMk/>
            <pc:sldMk cId="2412191364" sldId="266"/>
            <ac:cxnSpMk id="6" creationId="{7A4DE0BE-646B-16F5-C5FB-5794A57D1D52}"/>
          </ac:cxnSpMkLst>
        </pc:cxnChg>
        <pc:cxnChg chg="add mod">
          <ac:chgData name="David Williamson" userId="a73da8032f1697b1" providerId="LiveId" clId="{53B044B2-6B86-4882-AC09-71508ECB8AB2}" dt="2023-05-25T17:33:57.127" v="955" actId="14100"/>
          <ac:cxnSpMkLst>
            <pc:docMk/>
            <pc:sldMk cId="2412191364" sldId="266"/>
            <ac:cxnSpMk id="7" creationId="{E8EE7E07-B218-5308-2263-FEEA6A6A7C18}"/>
          </ac:cxnSpMkLst>
        </pc:cxnChg>
      </pc:sldChg>
      <pc:sldChg chg="addSp delSp modSp add del mod ord">
        <pc:chgData name="David Williamson" userId="a73da8032f1697b1" providerId="LiveId" clId="{53B044B2-6B86-4882-AC09-71508ECB8AB2}" dt="2023-05-25T17:51:13.377" v="1223" actId="47"/>
        <pc:sldMkLst>
          <pc:docMk/>
          <pc:sldMk cId="3208076602" sldId="267"/>
        </pc:sldMkLst>
        <pc:spChg chg="del mod">
          <ac:chgData name="David Williamson" userId="a73da8032f1697b1" providerId="LiveId" clId="{53B044B2-6B86-4882-AC09-71508ECB8AB2}" dt="2023-05-25T17:42:34.638" v="1093"/>
          <ac:spMkLst>
            <pc:docMk/>
            <pc:sldMk cId="3208076602" sldId="267"/>
            <ac:spMk id="11" creationId="{D58C52BB-1381-0A90-6BD2-9037F0D7FC1B}"/>
          </ac:spMkLst>
        </pc:spChg>
        <pc:spChg chg="add del mod">
          <ac:chgData name="David Williamson" userId="a73da8032f1697b1" providerId="LiveId" clId="{53B044B2-6B86-4882-AC09-71508ECB8AB2}" dt="2023-05-25T17:42:02.475" v="1078" actId="47"/>
          <ac:spMkLst>
            <pc:docMk/>
            <pc:sldMk cId="3208076602" sldId="267"/>
            <ac:spMk id="12" creationId="{F4C49D71-9F81-937A-55DD-8BEF4F08336E}"/>
          </ac:spMkLst>
        </pc:spChg>
        <pc:spChg chg="del mod">
          <ac:chgData name="David Williamson" userId="a73da8032f1697b1" providerId="LiveId" clId="{53B044B2-6B86-4882-AC09-71508ECB8AB2}" dt="2023-05-25T17:42:34.638" v="1091"/>
          <ac:spMkLst>
            <pc:docMk/>
            <pc:sldMk cId="3208076602" sldId="267"/>
            <ac:spMk id="13" creationId="{97FDED79-BC30-28BA-ED03-F1CE0D676222}"/>
          </ac:spMkLst>
        </pc:spChg>
        <pc:spChg chg="mod">
          <ac:chgData name="David Williamson" userId="a73da8032f1697b1" providerId="LiveId" clId="{53B044B2-6B86-4882-AC09-71508ECB8AB2}" dt="2023-05-25T17:40:49.726" v="1069" actId="207"/>
          <ac:spMkLst>
            <pc:docMk/>
            <pc:sldMk cId="3208076602" sldId="267"/>
            <ac:spMk id="14" creationId="{0A66E65C-BAEB-4F43-B396-B9DA8FCF4094}"/>
          </ac:spMkLst>
        </pc:spChg>
        <pc:graphicFrameChg chg="add del mod">
          <ac:chgData name="David Williamson" userId="a73da8032f1697b1" providerId="LiveId" clId="{53B044B2-6B86-4882-AC09-71508ECB8AB2}" dt="2023-05-25T17:43:14.561" v="1110"/>
          <ac:graphicFrameMkLst>
            <pc:docMk/>
            <pc:sldMk cId="3208076602" sldId="267"/>
            <ac:graphicFrameMk id="5" creationId="{145E4D0A-DE72-C27F-B5BE-D03D98EB12B2}"/>
          </ac:graphicFrameMkLst>
        </pc:graphicFrameChg>
      </pc:sldChg>
      <pc:sldChg chg="delSp modSp add del mod">
        <pc:chgData name="David Williamson" userId="a73da8032f1697b1" providerId="LiveId" clId="{53B044B2-6B86-4882-AC09-71508ECB8AB2}" dt="2023-05-25T17:51:16.263" v="1225" actId="47"/>
        <pc:sldMkLst>
          <pc:docMk/>
          <pc:sldMk cId="513689892" sldId="268"/>
        </pc:sldMkLst>
        <pc:spChg chg="del mod">
          <ac:chgData name="David Williamson" userId="a73da8032f1697b1" providerId="LiveId" clId="{53B044B2-6B86-4882-AC09-71508ECB8AB2}" dt="2023-05-25T17:43:47.581" v="1117"/>
          <ac:spMkLst>
            <pc:docMk/>
            <pc:sldMk cId="513689892" sldId="268"/>
            <ac:spMk id="11" creationId="{D58C52BB-1381-0A90-6BD2-9037F0D7FC1B}"/>
          </ac:spMkLst>
        </pc:spChg>
        <pc:spChg chg="mod">
          <ac:chgData name="David Williamson" userId="a73da8032f1697b1" providerId="LiveId" clId="{53B044B2-6B86-4882-AC09-71508ECB8AB2}" dt="2023-05-25T17:43:41.444" v="1115" actId="207"/>
          <ac:spMkLst>
            <pc:docMk/>
            <pc:sldMk cId="513689892" sldId="268"/>
            <ac:spMk id="13" creationId="{97FDED79-BC30-28BA-ED03-F1CE0D676222}"/>
          </ac:spMkLst>
        </pc:spChg>
        <pc:graphicFrameChg chg="mod">
          <ac:chgData name="David Williamson" userId="a73da8032f1697b1" providerId="LiveId" clId="{53B044B2-6B86-4882-AC09-71508ECB8AB2}" dt="2023-05-25T17:43:38.309" v="1114" actId="20577"/>
          <ac:graphicFrameMkLst>
            <pc:docMk/>
            <pc:sldMk cId="513689892" sldId="268"/>
            <ac:graphicFrameMk id="5" creationId="{145E4D0A-DE72-C27F-B5BE-D03D98EB12B2}"/>
          </ac:graphicFrameMkLst>
        </pc:graphicFrameChg>
      </pc:sldChg>
      <pc:sldChg chg="addSp delSp modSp add del mod">
        <pc:chgData name="David Williamson" userId="a73da8032f1697b1" providerId="LiveId" clId="{53B044B2-6B86-4882-AC09-71508ECB8AB2}" dt="2023-05-25T18:29:28.837" v="2176" actId="47"/>
        <pc:sldMkLst>
          <pc:docMk/>
          <pc:sldMk cId="104026178" sldId="269"/>
        </pc:sldMkLst>
        <pc:spChg chg="add mod">
          <ac:chgData name="David Williamson" userId="a73da8032f1697b1" providerId="LiveId" clId="{53B044B2-6B86-4882-AC09-71508ECB8AB2}" dt="2023-05-25T18:20:42.175" v="2091" actId="1076"/>
          <ac:spMkLst>
            <pc:docMk/>
            <pc:sldMk cId="104026178" sldId="269"/>
            <ac:spMk id="2" creationId="{05820D14-A0AF-7E7E-959A-641C189DAFBA}"/>
          </ac:spMkLst>
        </pc:spChg>
        <pc:spChg chg="del mod">
          <ac:chgData name="David Williamson" userId="a73da8032f1697b1" providerId="LiveId" clId="{53B044B2-6B86-4882-AC09-71508ECB8AB2}" dt="2023-05-25T17:51:08.927" v="1222"/>
          <ac:spMkLst>
            <pc:docMk/>
            <pc:sldMk cId="104026178" sldId="269"/>
            <ac:spMk id="11" creationId="{D58C52BB-1381-0A90-6BD2-9037F0D7FC1B}"/>
          </ac:spMkLst>
        </pc:spChg>
        <pc:spChg chg="del mod">
          <ac:chgData name="David Williamson" userId="a73da8032f1697b1" providerId="LiveId" clId="{53B044B2-6B86-4882-AC09-71508ECB8AB2}" dt="2023-05-25T17:51:08.925" v="1218"/>
          <ac:spMkLst>
            <pc:docMk/>
            <pc:sldMk cId="104026178" sldId="269"/>
            <ac:spMk id="12" creationId="{F4C49D71-9F81-937A-55DD-8BEF4F08336E}"/>
          </ac:spMkLst>
        </pc:spChg>
        <pc:spChg chg="del mod">
          <ac:chgData name="David Williamson" userId="a73da8032f1697b1" providerId="LiveId" clId="{53B044B2-6B86-4882-AC09-71508ECB8AB2}" dt="2023-05-25T17:51:08.926" v="1220"/>
          <ac:spMkLst>
            <pc:docMk/>
            <pc:sldMk cId="104026178" sldId="269"/>
            <ac:spMk id="13" creationId="{97FDED79-BC30-28BA-ED03-F1CE0D676222}"/>
          </ac:spMkLst>
        </pc:spChg>
        <pc:spChg chg="del mod">
          <ac:chgData name="David Williamson" userId="a73da8032f1697b1" providerId="LiveId" clId="{53B044B2-6B86-4882-AC09-71508ECB8AB2}" dt="2023-05-25T17:51:08.925" v="1216"/>
          <ac:spMkLst>
            <pc:docMk/>
            <pc:sldMk cId="104026178" sldId="269"/>
            <ac:spMk id="14" creationId="{0A66E65C-BAEB-4F43-B396-B9DA8FCF4094}"/>
          </ac:spMkLst>
        </pc:spChg>
        <pc:graphicFrameChg chg="mod modGraphic">
          <ac:chgData name="David Williamson" userId="a73da8032f1697b1" providerId="LiveId" clId="{53B044B2-6B86-4882-AC09-71508ECB8AB2}" dt="2023-05-25T18:19:50.491" v="2053"/>
          <ac:graphicFrameMkLst>
            <pc:docMk/>
            <pc:sldMk cId="104026178" sldId="269"/>
            <ac:graphicFrameMk id="5" creationId="{145E4D0A-DE72-C27F-B5BE-D03D98EB12B2}"/>
          </ac:graphicFrameMkLst>
        </pc:graphicFrameChg>
      </pc:sldChg>
      <pc:sldChg chg="addSp modSp add mod ord">
        <pc:chgData name="David Williamson" userId="a73da8032f1697b1" providerId="LiveId" clId="{53B044B2-6B86-4882-AC09-71508ECB8AB2}" dt="2023-05-25T18:29:57.010" v="2186" actId="13926"/>
        <pc:sldMkLst>
          <pc:docMk/>
          <pc:sldMk cId="2623416040" sldId="270"/>
        </pc:sldMkLst>
        <pc:spChg chg="add mod">
          <ac:chgData name="David Williamson" userId="a73da8032f1697b1" providerId="LiveId" clId="{53B044B2-6B86-4882-AC09-71508ECB8AB2}" dt="2023-05-25T18:27:08.431" v="2141" actId="13926"/>
          <ac:spMkLst>
            <pc:docMk/>
            <pc:sldMk cId="2623416040" sldId="270"/>
            <ac:spMk id="2" creationId="{ABAD1DD0-1756-A949-D847-B92B21E65AD3}"/>
          </ac:spMkLst>
        </pc:spChg>
        <pc:graphicFrameChg chg="mod modGraphic">
          <ac:chgData name="David Williamson" userId="a73da8032f1697b1" providerId="LiveId" clId="{53B044B2-6B86-4882-AC09-71508ECB8AB2}" dt="2023-05-25T18:29:57.010" v="2186" actId="13926"/>
          <ac:graphicFrameMkLst>
            <pc:docMk/>
            <pc:sldMk cId="2623416040" sldId="270"/>
            <ac:graphicFrameMk id="5" creationId="{145E4D0A-DE72-C27F-B5BE-D03D98EB12B2}"/>
          </ac:graphicFrameMkLst>
        </pc:graphicFrameChg>
        <pc:cxnChg chg="add mod">
          <ac:chgData name="David Williamson" userId="a73da8032f1697b1" providerId="LiveId" clId="{53B044B2-6B86-4882-AC09-71508ECB8AB2}" dt="2023-05-25T18:27:30.022" v="2146" actId="1076"/>
          <ac:cxnSpMkLst>
            <pc:docMk/>
            <pc:sldMk cId="2623416040" sldId="270"/>
            <ac:cxnSpMk id="3" creationId="{79A74D92-E62E-1FA3-C460-A50F0C9F586D}"/>
          </ac:cxnSpMkLst>
        </pc:cxnChg>
        <pc:cxnChg chg="add mod">
          <ac:chgData name="David Williamson" userId="a73da8032f1697b1" providerId="LiveId" clId="{53B044B2-6B86-4882-AC09-71508ECB8AB2}" dt="2023-05-25T18:27:37.912" v="2148" actId="1076"/>
          <ac:cxnSpMkLst>
            <pc:docMk/>
            <pc:sldMk cId="2623416040" sldId="270"/>
            <ac:cxnSpMk id="4" creationId="{58C19675-825C-585D-A456-414180E6BBA8}"/>
          </ac:cxnSpMkLst>
        </pc:cxnChg>
        <pc:cxnChg chg="mod">
          <ac:chgData name="David Williamson" userId="a73da8032f1697b1" providerId="LiveId" clId="{53B044B2-6B86-4882-AC09-71508ECB8AB2}" dt="2023-05-25T18:27:20.964" v="2144" actId="1076"/>
          <ac:cxnSpMkLst>
            <pc:docMk/>
            <pc:sldMk cId="2623416040" sldId="270"/>
            <ac:cxnSpMk id="6" creationId="{7A4DE0BE-646B-16F5-C5FB-5794A57D1D52}"/>
          </ac:cxnSpMkLst>
        </pc:cxnChg>
        <pc:cxnChg chg="mod">
          <ac:chgData name="David Williamson" userId="a73da8032f1697b1" providerId="LiveId" clId="{53B044B2-6B86-4882-AC09-71508ECB8AB2}" dt="2023-05-25T18:27:17.312" v="2143" actId="1076"/>
          <ac:cxnSpMkLst>
            <pc:docMk/>
            <pc:sldMk cId="2623416040" sldId="270"/>
            <ac:cxnSpMk id="7" creationId="{E8EE7E07-B218-5308-2263-FEEA6A6A7C18}"/>
          </ac:cxnSpMkLst>
        </pc:cxnChg>
      </pc:sldChg>
      <pc:sldChg chg="addSp modSp add del">
        <pc:chgData name="David Williamson" userId="a73da8032f1697b1" providerId="LiveId" clId="{53B044B2-6B86-4882-AC09-71508ECB8AB2}" dt="2023-05-25T18:29:35.937" v="2179" actId="47"/>
        <pc:sldMkLst>
          <pc:docMk/>
          <pc:sldMk cId="1367021048" sldId="271"/>
        </pc:sldMkLst>
        <pc:spChg chg="add mod">
          <ac:chgData name="David Williamson" userId="a73da8032f1697b1" providerId="LiveId" clId="{53B044B2-6B86-4882-AC09-71508ECB8AB2}" dt="2023-05-25T18:20:49.789" v="2092"/>
          <ac:spMkLst>
            <pc:docMk/>
            <pc:sldMk cId="1367021048" sldId="271"/>
            <ac:spMk id="2" creationId="{8BD5AF99-8BC8-BCE2-4042-FB86481FC9D2}"/>
          </ac:spMkLst>
        </pc:spChg>
        <pc:graphicFrameChg chg="mod">
          <ac:chgData name="David Williamson" userId="a73da8032f1697b1" providerId="LiveId" clId="{53B044B2-6B86-4882-AC09-71508ECB8AB2}" dt="2023-05-25T17:52:00.673" v="1236" actId="13926"/>
          <ac:graphicFrameMkLst>
            <pc:docMk/>
            <pc:sldMk cId="1367021048" sldId="271"/>
            <ac:graphicFrameMk id="5" creationId="{145E4D0A-DE72-C27F-B5BE-D03D98EB12B2}"/>
          </ac:graphicFrameMkLst>
        </pc:graphicFrameChg>
      </pc:sldChg>
      <pc:sldChg chg="addSp modSp add del">
        <pc:chgData name="David Williamson" userId="a73da8032f1697b1" providerId="LiveId" clId="{53B044B2-6B86-4882-AC09-71508ECB8AB2}" dt="2023-05-25T18:29:44.283" v="2182" actId="47"/>
        <pc:sldMkLst>
          <pc:docMk/>
          <pc:sldMk cId="3779233744" sldId="272"/>
        </pc:sldMkLst>
        <pc:spChg chg="add mod">
          <ac:chgData name="David Williamson" userId="a73da8032f1697b1" providerId="LiveId" clId="{53B044B2-6B86-4882-AC09-71508ECB8AB2}" dt="2023-05-25T18:20:53.848" v="2093"/>
          <ac:spMkLst>
            <pc:docMk/>
            <pc:sldMk cId="3779233744" sldId="272"/>
            <ac:spMk id="2" creationId="{9AB65ED9-6915-9082-41BF-73A97DDCD429}"/>
          </ac:spMkLst>
        </pc:spChg>
        <pc:graphicFrameChg chg="mod">
          <ac:chgData name="David Williamson" userId="a73da8032f1697b1" providerId="LiveId" clId="{53B044B2-6B86-4882-AC09-71508ECB8AB2}" dt="2023-05-25T17:52:06.729" v="1237" actId="13926"/>
          <ac:graphicFrameMkLst>
            <pc:docMk/>
            <pc:sldMk cId="3779233744" sldId="272"/>
            <ac:graphicFrameMk id="5" creationId="{145E4D0A-DE72-C27F-B5BE-D03D98EB12B2}"/>
          </ac:graphicFrameMkLst>
        </pc:graphicFrameChg>
      </pc:sldChg>
      <pc:sldChg chg="addSp delSp modSp add mod">
        <pc:chgData name="David Williamson" userId="a73da8032f1697b1" providerId="LiveId" clId="{53B044B2-6B86-4882-AC09-71508ECB8AB2}" dt="2023-05-25T18:50:52.710" v="2579" actId="115"/>
        <pc:sldMkLst>
          <pc:docMk/>
          <pc:sldMk cId="1834595995" sldId="273"/>
        </pc:sldMkLst>
        <pc:spChg chg="mod">
          <ac:chgData name="David Williamson" userId="a73da8032f1697b1" providerId="LiveId" clId="{53B044B2-6B86-4882-AC09-71508ECB8AB2}" dt="2023-05-25T18:14:02.868" v="2012" actId="1076"/>
          <ac:spMkLst>
            <pc:docMk/>
            <pc:sldMk cId="1834595995" sldId="273"/>
            <ac:spMk id="4" creationId="{801881C7-66DD-7B5D-B188-46EC80EBE4FA}"/>
          </ac:spMkLst>
        </pc:spChg>
        <pc:spChg chg="del mod">
          <ac:chgData name="David Williamson" userId="a73da8032f1697b1" providerId="LiveId" clId="{53B044B2-6B86-4882-AC09-71508ECB8AB2}" dt="2023-05-25T18:06:50.697" v="1819"/>
          <ac:spMkLst>
            <pc:docMk/>
            <pc:sldMk cId="1834595995" sldId="273"/>
            <ac:spMk id="9" creationId="{51BF439E-9759-631B-D24A-39B594549DB9}"/>
          </ac:spMkLst>
        </pc:spChg>
        <pc:graphicFrameChg chg="add mod modGraphic">
          <ac:chgData name="David Williamson" userId="a73da8032f1697b1" providerId="LiveId" clId="{53B044B2-6B86-4882-AC09-71508ECB8AB2}" dt="2023-05-25T18:50:52.710" v="2579" actId="115"/>
          <ac:graphicFrameMkLst>
            <pc:docMk/>
            <pc:sldMk cId="1834595995" sldId="273"/>
            <ac:graphicFrameMk id="2" creationId="{1C4F5384-AA10-F446-5CE9-44B8CF85865F}"/>
          </ac:graphicFrameMkLst>
        </pc:graphicFrameChg>
        <pc:picChg chg="del">
          <ac:chgData name="David Williamson" userId="a73da8032f1697b1" providerId="LiveId" clId="{53B044B2-6B86-4882-AC09-71508ECB8AB2}" dt="2023-05-25T18:04:38.600" v="1677" actId="21"/>
          <ac:picMkLst>
            <pc:docMk/>
            <pc:sldMk cId="1834595995" sldId="273"/>
            <ac:picMk id="3" creationId="{E174F0C7-513B-A234-DF85-F16C236C3D59}"/>
          </ac:picMkLst>
        </pc:picChg>
        <pc:inkChg chg="del mod">
          <ac:chgData name="David Williamson" userId="a73da8032f1697b1" providerId="LiveId" clId="{53B044B2-6B86-4882-AC09-71508ECB8AB2}" dt="2023-05-25T18:04:45.416" v="1681" actId="478"/>
          <ac:inkMkLst>
            <pc:docMk/>
            <pc:sldMk cId="1834595995" sldId="273"/>
            <ac:inkMk id="5" creationId="{859E8C98-3BE7-2C1C-F498-DF721AAD1CE5}"/>
          </ac:inkMkLst>
        </pc:inkChg>
        <pc:inkChg chg="del">
          <ac:chgData name="David Williamson" userId="a73da8032f1697b1" providerId="LiveId" clId="{53B044B2-6B86-4882-AC09-71508ECB8AB2}" dt="2023-05-25T18:04:46.143" v="1682" actId="478"/>
          <ac:inkMkLst>
            <pc:docMk/>
            <pc:sldMk cId="1834595995" sldId="273"/>
            <ac:inkMk id="6" creationId="{40DED5DE-0BEB-B1AD-464D-0E65A57E7B48}"/>
          </ac:inkMkLst>
        </pc:inkChg>
        <pc:inkChg chg="del mod">
          <ac:chgData name="David Williamson" userId="a73da8032f1697b1" providerId="LiveId" clId="{53B044B2-6B86-4882-AC09-71508ECB8AB2}" dt="2023-05-25T18:04:44.057" v="1679" actId="478"/>
          <ac:inkMkLst>
            <pc:docMk/>
            <pc:sldMk cId="1834595995" sldId="273"/>
            <ac:inkMk id="7" creationId="{695664C2-2E0A-9D9C-6106-4ED47CEF6119}"/>
          </ac:inkMkLst>
        </pc:inkChg>
      </pc:sldChg>
      <pc:sldChg chg="add del">
        <pc:chgData name="David Williamson" userId="a73da8032f1697b1" providerId="LiveId" clId="{53B044B2-6B86-4882-AC09-71508ECB8AB2}" dt="2023-05-25T18:27:46.382" v="2149" actId="47"/>
        <pc:sldMkLst>
          <pc:docMk/>
          <pc:sldMk cId="1034142822" sldId="274"/>
        </pc:sldMkLst>
      </pc:sldChg>
      <pc:sldChg chg="add del">
        <pc:chgData name="David Williamson" userId="a73da8032f1697b1" providerId="LiveId" clId="{53B044B2-6B86-4882-AC09-71508ECB8AB2}" dt="2023-05-25T18:23:21.412" v="2100" actId="2696"/>
        <pc:sldMkLst>
          <pc:docMk/>
          <pc:sldMk cId="1482197392" sldId="274"/>
        </pc:sldMkLst>
      </pc:sldChg>
      <pc:sldChg chg="modSp add ord">
        <pc:chgData name="David Williamson" userId="a73da8032f1697b1" providerId="LiveId" clId="{53B044B2-6B86-4882-AC09-71508ECB8AB2}" dt="2023-05-25T18:30:03.578" v="2187" actId="13926"/>
        <pc:sldMkLst>
          <pc:docMk/>
          <pc:sldMk cId="4218472137" sldId="274"/>
        </pc:sldMkLst>
        <pc:graphicFrameChg chg="mod">
          <ac:chgData name="David Williamson" userId="a73da8032f1697b1" providerId="LiveId" clId="{53B044B2-6B86-4882-AC09-71508ECB8AB2}" dt="2023-05-25T18:30:03.578" v="2187" actId="13926"/>
          <ac:graphicFrameMkLst>
            <pc:docMk/>
            <pc:sldMk cId="4218472137" sldId="274"/>
            <ac:graphicFrameMk id="5" creationId="{145E4D0A-DE72-C27F-B5BE-D03D98EB12B2}"/>
          </ac:graphicFrameMkLst>
        </pc:graphicFrameChg>
      </pc:sldChg>
      <pc:sldChg chg="modSp add ord">
        <pc:chgData name="David Williamson" userId="a73da8032f1697b1" providerId="LiveId" clId="{53B044B2-6B86-4882-AC09-71508ECB8AB2}" dt="2023-05-25T18:30:09.166" v="2188" actId="13926"/>
        <pc:sldMkLst>
          <pc:docMk/>
          <pc:sldMk cId="1558631446" sldId="275"/>
        </pc:sldMkLst>
        <pc:graphicFrameChg chg="mod">
          <ac:chgData name="David Williamson" userId="a73da8032f1697b1" providerId="LiveId" clId="{53B044B2-6B86-4882-AC09-71508ECB8AB2}" dt="2023-05-25T18:30:09.166" v="2188" actId="13926"/>
          <ac:graphicFrameMkLst>
            <pc:docMk/>
            <pc:sldMk cId="1558631446" sldId="275"/>
            <ac:graphicFrameMk id="5" creationId="{145E4D0A-DE72-C27F-B5BE-D03D98EB12B2}"/>
          </ac:graphicFrameMkLst>
        </pc:graphicFrameChg>
      </pc:sldChg>
      <pc:sldChg chg="modSp add ord">
        <pc:chgData name="David Williamson" userId="a73da8032f1697b1" providerId="LiveId" clId="{53B044B2-6B86-4882-AC09-71508ECB8AB2}" dt="2023-05-25T18:30:29.333" v="2193" actId="13926"/>
        <pc:sldMkLst>
          <pc:docMk/>
          <pc:sldMk cId="2681193515" sldId="276"/>
        </pc:sldMkLst>
        <pc:graphicFrameChg chg="mod">
          <ac:chgData name="David Williamson" userId="a73da8032f1697b1" providerId="LiveId" clId="{53B044B2-6B86-4882-AC09-71508ECB8AB2}" dt="2023-05-25T18:30:29.333" v="2193" actId="13926"/>
          <ac:graphicFrameMkLst>
            <pc:docMk/>
            <pc:sldMk cId="2681193515" sldId="276"/>
            <ac:graphicFrameMk id="5" creationId="{145E4D0A-DE72-C27F-B5BE-D03D98EB12B2}"/>
          </ac:graphicFrameMkLst>
        </pc:graphicFrameChg>
      </pc:sldChg>
      <pc:sldChg chg="addSp delSp modSp add mod ord">
        <pc:chgData name="David Williamson" userId="a73da8032f1697b1" providerId="LiveId" clId="{53B044B2-6B86-4882-AC09-71508ECB8AB2}" dt="2023-05-25T18:48:34.592" v="2568" actId="6549"/>
        <pc:sldMkLst>
          <pc:docMk/>
          <pc:sldMk cId="4027296267" sldId="277"/>
        </pc:sldMkLst>
        <pc:spChg chg="add del mod">
          <ac:chgData name="David Williamson" userId="a73da8032f1697b1" providerId="LiveId" clId="{53B044B2-6B86-4882-AC09-71508ECB8AB2}" dt="2023-05-25T18:47:11.279" v="2549" actId="478"/>
          <ac:spMkLst>
            <pc:docMk/>
            <pc:sldMk cId="4027296267" sldId="277"/>
            <ac:spMk id="2" creationId="{C7C812E0-78DF-79C3-1B42-2CCC54C995F5}"/>
          </ac:spMkLst>
        </pc:spChg>
        <pc:spChg chg="mod">
          <ac:chgData name="David Williamson" userId="a73da8032f1697b1" providerId="LiveId" clId="{53B044B2-6B86-4882-AC09-71508ECB8AB2}" dt="2023-05-25T18:46:05.261" v="2537" actId="115"/>
          <ac:spMkLst>
            <pc:docMk/>
            <pc:sldMk cId="4027296267" sldId="277"/>
            <ac:spMk id="4" creationId="{801881C7-66DD-7B5D-B188-46EC80EBE4FA}"/>
          </ac:spMkLst>
        </pc:spChg>
        <pc:spChg chg="add del">
          <ac:chgData name="David Williamson" userId="a73da8032f1697b1" providerId="LiveId" clId="{53B044B2-6B86-4882-AC09-71508ECB8AB2}" dt="2023-05-25T18:36:42.212" v="2367" actId="22"/>
          <ac:spMkLst>
            <pc:docMk/>
            <pc:sldMk cId="4027296267" sldId="277"/>
            <ac:spMk id="6" creationId="{B43BE70F-06B5-F295-0FFC-1F03A1A0576C}"/>
          </ac:spMkLst>
        </pc:spChg>
        <pc:spChg chg="add del mod">
          <ac:chgData name="David Williamson" userId="a73da8032f1697b1" providerId="LiveId" clId="{53B044B2-6B86-4882-AC09-71508ECB8AB2}" dt="2023-05-25T18:47:13.766" v="2551" actId="478"/>
          <ac:spMkLst>
            <pc:docMk/>
            <pc:sldMk cId="4027296267" sldId="277"/>
            <ac:spMk id="7" creationId="{B65ADE64-0F7B-ADA7-C355-D0619428A1D1}"/>
          </ac:spMkLst>
        </pc:spChg>
        <pc:spChg chg="mod">
          <ac:chgData name="David Williamson" userId="a73da8032f1697b1" providerId="LiveId" clId="{53B044B2-6B86-4882-AC09-71508ECB8AB2}" dt="2023-05-25T18:48:34.592" v="2568" actId="6549"/>
          <ac:spMkLst>
            <pc:docMk/>
            <pc:sldMk cId="4027296267" sldId="277"/>
            <ac:spMk id="9" creationId="{51BF439E-9759-631B-D24A-39B594549DB9}"/>
          </ac:spMkLst>
        </pc:spChg>
        <pc:spChg chg="add del mod">
          <ac:chgData name="David Williamson" userId="a73da8032f1697b1" providerId="LiveId" clId="{53B044B2-6B86-4882-AC09-71508ECB8AB2}" dt="2023-05-25T18:47:18.401" v="2553" actId="478"/>
          <ac:spMkLst>
            <pc:docMk/>
            <pc:sldMk cId="4027296267" sldId="277"/>
            <ac:spMk id="13" creationId="{7A9EAA86-9213-1770-1491-A5C2294E97B7}"/>
          </ac:spMkLst>
        </pc:spChg>
        <pc:spChg chg="add del mod">
          <ac:chgData name="David Williamson" userId="a73da8032f1697b1" providerId="LiveId" clId="{53B044B2-6B86-4882-AC09-71508ECB8AB2}" dt="2023-05-25T18:47:16.345" v="2552" actId="478"/>
          <ac:spMkLst>
            <pc:docMk/>
            <pc:sldMk cId="4027296267" sldId="277"/>
            <ac:spMk id="15" creationId="{D662100E-8A4E-FFCD-6E66-28B701CE6623}"/>
          </ac:spMkLst>
        </pc:spChg>
        <pc:spChg chg="add del mod">
          <ac:chgData name="David Williamson" userId="a73da8032f1697b1" providerId="LiveId" clId="{53B044B2-6B86-4882-AC09-71508ECB8AB2}" dt="2023-05-25T18:41:29.319" v="2483" actId="21"/>
          <ac:spMkLst>
            <pc:docMk/>
            <pc:sldMk cId="4027296267" sldId="277"/>
            <ac:spMk id="16" creationId="{26542922-2422-DC19-ADCF-8E1E58BCED8D}"/>
          </ac:spMkLst>
        </pc:spChg>
        <pc:picChg chg="del">
          <ac:chgData name="David Williamson" userId="a73da8032f1697b1" providerId="LiveId" clId="{53B044B2-6B86-4882-AC09-71508ECB8AB2}" dt="2023-05-25T18:33:56.859" v="2217" actId="478"/>
          <ac:picMkLst>
            <pc:docMk/>
            <pc:sldMk cId="4027296267" sldId="277"/>
            <ac:picMk id="11" creationId="{BB1976FD-281A-8AFC-A487-6EBB9CA7100D}"/>
          </ac:picMkLst>
        </pc:picChg>
        <pc:cxnChg chg="add del mod">
          <ac:chgData name="David Williamson" userId="a73da8032f1697b1" providerId="LiveId" clId="{53B044B2-6B86-4882-AC09-71508ECB8AB2}" dt="2023-05-25T18:36:34.360" v="2364"/>
          <ac:cxnSpMkLst>
            <pc:docMk/>
            <pc:sldMk cId="4027296267" sldId="277"/>
            <ac:cxnSpMk id="3" creationId="{F4B488B3-A56A-DFFA-C45A-47FCADE53B79}"/>
          </ac:cxnSpMkLst>
        </pc:cxnChg>
      </pc:sldChg>
      <pc:sldChg chg="add del">
        <pc:chgData name="David Williamson" userId="a73da8032f1697b1" providerId="LiveId" clId="{53B044B2-6B86-4882-AC09-71508ECB8AB2}" dt="2023-05-25T18:45:24.194" v="2533" actId="47"/>
        <pc:sldMkLst>
          <pc:docMk/>
          <pc:sldMk cId="3536473838" sldId="278"/>
        </pc:sldMkLst>
      </pc:sldChg>
      <pc:sldChg chg="addSp delSp modSp add mod ord">
        <pc:chgData name="David Williamson" userId="a73da8032f1697b1" providerId="LiveId" clId="{53B044B2-6B86-4882-AC09-71508ECB8AB2}" dt="2023-05-25T19:05:21.938" v="2606" actId="1076"/>
        <pc:sldMkLst>
          <pc:docMk/>
          <pc:sldMk cId="813901696" sldId="279"/>
        </pc:sldMkLst>
        <pc:spChg chg="mod">
          <ac:chgData name="David Williamson" userId="a73da8032f1697b1" providerId="LiveId" clId="{53B044B2-6B86-4882-AC09-71508ECB8AB2}" dt="2023-05-25T19:05:14.158" v="2605" actId="1076"/>
          <ac:spMkLst>
            <pc:docMk/>
            <pc:sldMk cId="813901696" sldId="279"/>
            <ac:spMk id="2" creationId="{C7C812E0-78DF-79C3-1B42-2CCC54C995F5}"/>
          </ac:spMkLst>
        </pc:spChg>
        <pc:spChg chg="add mod">
          <ac:chgData name="David Williamson" userId="a73da8032f1697b1" providerId="LiveId" clId="{53B044B2-6B86-4882-AC09-71508ECB8AB2}" dt="2023-05-25T19:05:21.938" v="2606" actId="1076"/>
          <ac:spMkLst>
            <pc:docMk/>
            <pc:sldMk cId="813901696" sldId="279"/>
            <ac:spMk id="3" creationId="{0FB54AE6-E84E-DA84-FEDD-87D94415A1CD}"/>
          </ac:spMkLst>
        </pc:spChg>
        <pc:spChg chg="del mod">
          <ac:chgData name="David Williamson" userId="a73da8032f1697b1" providerId="LiveId" clId="{53B044B2-6B86-4882-AC09-71508ECB8AB2}" dt="2023-05-25T18:46:50.969" v="2542" actId="478"/>
          <ac:spMkLst>
            <pc:docMk/>
            <pc:sldMk cId="813901696" sldId="279"/>
            <ac:spMk id="4" creationId="{801881C7-66DD-7B5D-B188-46EC80EBE4FA}"/>
          </ac:spMkLst>
        </pc:spChg>
        <pc:spChg chg="mod">
          <ac:chgData name="David Williamson" userId="a73da8032f1697b1" providerId="LiveId" clId="{53B044B2-6B86-4882-AC09-71508ECB8AB2}" dt="2023-05-25T19:05:08.030" v="2604" actId="1076"/>
          <ac:spMkLst>
            <pc:docMk/>
            <pc:sldMk cId="813901696" sldId="279"/>
            <ac:spMk id="7" creationId="{B65ADE64-0F7B-ADA7-C355-D0619428A1D1}"/>
          </ac:spMkLst>
        </pc:spChg>
        <pc:spChg chg="del mod">
          <ac:chgData name="David Williamson" userId="a73da8032f1697b1" providerId="LiveId" clId="{53B044B2-6B86-4882-AC09-71508ECB8AB2}" dt="2023-05-25T18:47:04.538" v="2547"/>
          <ac:spMkLst>
            <pc:docMk/>
            <pc:sldMk cId="813901696" sldId="279"/>
            <ac:spMk id="9" creationId="{51BF439E-9759-631B-D24A-39B594549DB9}"/>
          </ac:spMkLst>
        </pc:spChg>
        <pc:spChg chg="mod">
          <ac:chgData name="David Williamson" userId="a73da8032f1697b1" providerId="LiveId" clId="{53B044B2-6B86-4882-AC09-71508ECB8AB2}" dt="2023-05-25T19:05:05.624" v="2603" actId="1076"/>
          <ac:spMkLst>
            <pc:docMk/>
            <pc:sldMk cId="813901696" sldId="279"/>
            <ac:spMk id="13" creationId="{7A9EAA86-9213-1770-1491-A5C2294E97B7}"/>
          </ac:spMkLst>
        </pc:spChg>
        <pc:spChg chg="mod">
          <ac:chgData name="David Williamson" userId="a73da8032f1697b1" providerId="LiveId" clId="{53B044B2-6B86-4882-AC09-71508ECB8AB2}" dt="2023-05-25T19:05:02.895" v="2602" actId="1076"/>
          <ac:spMkLst>
            <pc:docMk/>
            <pc:sldMk cId="813901696" sldId="279"/>
            <ac:spMk id="15" creationId="{D662100E-8A4E-FFCD-6E66-28B701CE6623}"/>
          </ac:spMkLst>
        </pc:spChg>
      </pc:sldChg>
      <pc:sldChg chg="add ord">
        <pc:chgData name="David Williamson" userId="a73da8032f1697b1" providerId="LiveId" clId="{53B044B2-6B86-4882-AC09-71508ECB8AB2}" dt="2023-05-25T18:48:53.998" v="2571"/>
        <pc:sldMkLst>
          <pc:docMk/>
          <pc:sldMk cId="454188209" sldId="280"/>
        </pc:sldMkLst>
      </pc:sldChg>
      <pc:sldChg chg="new del">
        <pc:chgData name="David Williamson" userId="a73da8032f1697b1" providerId="LiveId" clId="{53B044B2-6B86-4882-AC09-71508ECB8AB2}" dt="2023-05-25T19:03:18.922" v="2601" actId="47"/>
        <pc:sldMkLst>
          <pc:docMk/>
          <pc:sldMk cId="3126175329" sldId="281"/>
        </pc:sldMkLst>
      </pc:sldChg>
      <pc:sldChg chg="addSp modSp add mod ord">
        <pc:chgData name="David Williamson" userId="a73da8032f1697b1" providerId="LiveId" clId="{53B044B2-6B86-4882-AC09-71508ECB8AB2}" dt="2023-05-25T19:07:46.793" v="2628"/>
        <pc:sldMkLst>
          <pc:docMk/>
          <pc:sldMk cId="2863074525" sldId="282"/>
        </pc:sldMkLst>
        <pc:picChg chg="add mod">
          <ac:chgData name="David Williamson" userId="a73da8032f1697b1" providerId="LiveId" clId="{53B044B2-6B86-4882-AC09-71508ECB8AB2}" dt="2023-05-25T18:58:21.087" v="2585"/>
          <ac:picMkLst>
            <pc:docMk/>
            <pc:sldMk cId="2863074525" sldId="282"/>
            <ac:picMk id="2" creationId="{07940867-2932-A7DE-FCCD-DEF4AB1D2C28}"/>
          </ac:picMkLst>
        </pc:picChg>
      </pc:sldChg>
      <pc:sldChg chg="addSp modSp add mod ord">
        <pc:chgData name="David Williamson" userId="a73da8032f1697b1" providerId="LiveId" clId="{53B044B2-6B86-4882-AC09-71508ECB8AB2}" dt="2023-05-25T19:30:32.931" v="2640"/>
        <pc:sldMkLst>
          <pc:docMk/>
          <pc:sldMk cId="867779135" sldId="283"/>
        </pc:sldMkLst>
        <pc:picChg chg="add mod">
          <ac:chgData name="David Williamson" userId="a73da8032f1697b1" providerId="LiveId" clId="{53B044B2-6B86-4882-AC09-71508ECB8AB2}" dt="2023-05-25T18:59:43.409" v="2590"/>
          <ac:picMkLst>
            <pc:docMk/>
            <pc:sldMk cId="867779135" sldId="283"/>
            <ac:picMk id="2" creationId="{DE256946-D399-E17B-5CF0-3906A9AC03A1}"/>
          </ac:picMkLst>
        </pc:picChg>
      </pc:sldChg>
      <pc:sldChg chg="addSp modSp add mod ord">
        <pc:chgData name="David Williamson" userId="a73da8032f1697b1" providerId="LiveId" clId="{53B044B2-6B86-4882-AC09-71508ECB8AB2}" dt="2023-05-25T19:30:41.550" v="2642"/>
        <pc:sldMkLst>
          <pc:docMk/>
          <pc:sldMk cId="2586379667" sldId="284"/>
        </pc:sldMkLst>
        <pc:picChg chg="add mod">
          <ac:chgData name="David Williamson" userId="a73da8032f1697b1" providerId="LiveId" clId="{53B044B2-6B86-4882-AC09-71508ECB8AB2}" dt="2023-05-25T19:00:44.490" v="2595"/>
          <ac:picMkLst>
            <pc:docMk/>
            <pc:sldMk cId="2586379667" sldId="284"/>
            <ac:picMk id="2" creationId="{E45E92E2-ED29-4FD9-D413-86617EA32ABD}"/>
          </ac:picMkLst>
        </pc:picChg>
      </pc:sldChg>
      <pc:sldChg chg="addSp modSp add mod ord">
        <pc:chgData name="David Williamson" userId="a73da8032f1697b1" providerId="LiveId" clId="{53B044B2-6B86-4882-AC09-71508ECB8AB2}" dt="2023-05-25T19:30:49.823" v="2644"/>
        <pc:sldMkLst>
          <pc:docMk/>
          <pc:sldMk cId="2976997001" sldId="285"/>
        </pc:sldMkLst>
        <pc:picChg chg="add mod">
          <ac:chgData name="David Williamson" userId="a73da8032f1697b1" providerId="LiveId" clId="{53B044B2-6B86-4882-AC09-71508ECB8AB2}" dt="2023-05-25T19:02:39.181" v="2600"/>
          <ac:picMkLst>
            <pc:docMk/>
            <pc:sldMk cId="2976997001" sldId="285"/>
            <ac:picMk id="2" creationId="{349E72FB-FBA8-5B8F-16BC-0F67405137B6}"/>
          </ac:picMkLst>
        </pc:picChg>
      </pc:sldChg>
      <pc:sldChg chg="add ord">
        <pc:chgData name="David Williamson" userId="a73da8032f1697b1" providerId="LiveId" clId="{53B044B2-6B86-4882-AC09-71508ECB8AB2}" dt="2023-05-25T19:05:40.283" v="2609"/>
        <pc:sldMkLst>
          <pc:docMk/>
          <pc:sldMk cId="1606297852" sldId="286"/>
        </pc:sldMkLst>
      </pc:sldChg>
      <pc:sldChg chg="add ord">
        <pc:chgData name="David Williamson" userId="a73da8032f1697b1" providerId="LiveId" clId="{53B044B2-6B86-4882-AC09-71508ECB8AB2}" dt="2023-05-25T19:05:51.340" v="2612"/>
        <pc:sldMkLst>
          <pc:docMk/>
          <pc:sldMk cId="3142433004" sldId="287"/>
        </pc:sldMkLst>
      </pc:sldChg>
      <pc:sldChg chg="add ord">
        <pc:chgData name="David Williamson" userId="a73da8032f1697b1" providerId="LiveId" clId="{53B044B2-6B86-4882-AC09-71508ECB8AB2}" dt="2023-05-25T19:06:02.100" v="2615"/>
        <pc:sldMkLst>
          <pc:docMk/>
          <pc:sldMk cId="1700411894" sldId="288"/>
        </pc:sldMkLst>
      </pc:sldChg>
      <pc:sldChg chg="add ord">
        <pc:chgData name="David Williamson" userId="a73da8032f1697b1" providerId="LiveId" clId="{53B044B2-6B86-4882-AC09-71508ECB8AB2}" dt="2023-05-25T19:06:13.551" v="2618"/>
        <pc:sldMkLst>
          <pc:docMk/>
          <pc:sldMk cId="827643862" sldId="289"/>
        </pc:sldMkLst>
      </pc:sldChg>
      <pc:sldChg chg="addSp delSp modSp new mod setBg">
        <pc:chgData name="David Williamson" userId="a73da8032f1697b1" providerId="LiveId" clId="{53B044B2-6B86-4882-AC09-71508ECB8AB2}" dt="2023-05-27T23:11:57.034" v="2686" actId="26606"/>
        <pc:sldMkLst>
          <pc:docMk/>
          <pc:sldMk cId="1439544317" sldId="290"/>
        </pc:sldMkLst>
        <pc:spChg chg="add mod">
          <ac:chgData name="David Williamson" userId="a73da8032f1697b1" providerId="LiveId" clId="{53B044B2-6B86-4882-AC09-71508ECB8AB2}" dt="2023-05-27T23:11:57.034" v="2686" actId="26606"/>
          <ac:spMkLst>
            <pc:docMk/>
            <pc:sldMk cId="1439544317" sldId="290"/>
            <ac:spMk id="2" creationId="{6CD59A98-BE85-0880-B086-FCEA928FA9E2}"/>
          </ac:spMkLst>
        </pc:spChg>
        <pc:spChg chg="add del">
          <ac:chgData name="David Williamson" userId="a73da8032f1697b1" providerId="LiveId" clId="{53B044B2-6B86-4882-AC09-71508ECB8AB2}" dt="2023-05-27T23:11:38.066" v="2679" actId="26606"/>
          <ac:spMkLst>
            <pc:docMk/>
            <pc:sldMk cId="1439544317" sldId="290"/>
            <ac:spMk id="7" creationId="{4E1BEB12-92AF-4445-98AD-4C7756E7C93B}"/>
          </ac:spMkLst>
        </pc:spChg>
        <pc:spChg chg="add del">
          <ac:chgData name="David Williamson" userId="a73da8032f1697b1" providerId="LiveId" clId="{53B044B2-6B86-4882-AC09-71508ECB8AB2}" dt="2023-05-27T23:11:38.066" v="2679" actId="26606"/>
          <ac:spMkLst>
            <pc:docMk/>
            <pc:sldMk cId="1439544317" sldId="290"/>
            <ac:spMk id="9" creationId="{D0522C2C-7B5C-48A7-A969-03941E5D2E76}"/>
          </ac:spMkLst>
        </pc:spChg>
        <pc:spChg chg="add del">
          <ac:chgData name="David Williamson" userId="a73da8032f1697b1" providerId="LiveId" clId="{53B044B2-6B86-4882-AC09-71508ECB8AB2}" dt="2023-05-27T23:11:38.066" v="2679" actId="26606"/>
          <ac:spMkLst>
            <pc:docMk/>
            <pc:sldMk cId="1439544317" sldId="290"/>
            <ac:spMk id="11" creationId="{9C682A1A-5B2D-4111-BBD6-620165633E5B}"/>
          </ac:spMkLst>
        </pc:spChg>
        <pc:spChg chg="add del">
          <ac:chgData name="David Williamson" userId="a73da8032f1697b1" providerId="LiveId" clId="{53B044B2-6B86-4882-AC09-71508ECB8AB2}" dt="2023-05-27T23:11:38.066" v="2679" actId="26606"/>
          <ac:spMkLst>
            <pc:docMk/>
            <pc:sldMk cId="1439544317" sldId="290"/>
            <ac:spMk id="13" creationId="{D6EE29F2-D77F-4BD0-A20B-334D316A1C9D}"/>
          </ac:spMkLst>
        </pc:spChg>
        <pc:spChg chg="add del">
          <ac:chgData name="David Williamson" userId="a73da8032f1697b1" providerId="LiveId" clId="{53B044B2-6B86-4882-AC09-71508ECB8AB2}" dt="2023-05-27T23:11:38.066" v="2679" actId="26606"/>
          <ac:spMkLst>
            <pc:docMk/>
            <pc:sldMk cId="1439544317" sldId="290"/>
            <ac:spMk id="15" creationId="{22D09ED2-868F-42C6-866E-F92E0CEF314F}"/>
          </ac:spMkLst>
        </pc:spChg>
        <pc:spChg chg="add del">
          <ac:chgData name="David Williamson" userId="a73da8032f1697b1" providerId="LiveId" clId="{53B044B2-6B86-4882-AC09-71508ECB8AB2}" dt="2023-05-27T23:11:49.362" v="2681" actId="26606"/>
          <ac:spMkLst>
            <pc:docMk/>
            <pc:sldMk cId="1439544317" sldId="290"/>
            <ac:spMk id="17" creationId="{934F1179-B481-4F9E-BCA3-AFB972070F83}"/>
          </ac:spMkLst>
        </pc:spChg>
        <pc:spChg chg="add del">
          <ac:chgData name="David Williamson" userId="a73da8032f1697b1" providerId="LiveId" clId="{53B044B2-6B86-4882-AC09-71508ECB8AB2}" dt="2023-05-27T23:11:49.362" v="2681" actId="26606"/>
          <ac:spMkLst>
            <pc:docMk/>
            <pc:sldMk cId="1439544317" sldId="290"/>
            <ac:spMk id="18" creationId="{827DC2C4-B485-428A-BF4A-472D2967F47F}"/>
          </ac:spMkLst>
        </pc:spChg>
        <pc:spChg chg="add del">
          <ac:chgData name="David Williamson" userId="a73da8032f1697b1" providerId="LiveId" clId="{53B044B2-6B86-4882-AC09-71508ECB8AB2}" dt="2023-05-27T23:11:49.362" v="2681" actId="26606"/>
          <ac:spMkLst>
            <pc:docMk/>
            <pc:sldMk cId="1439544317" sldId="290"/>
            <ac:spMk id="19" creationId="{EE04B5EB-F158-4507-90DD-BD23620C7CC9}"/>
          </ac:spMkLst>
        </pc:spChg>
        <pc:spChg chg="add del">
          <ac:chgData name="David Williamson" userId="a73da8032f1697b1" providerId="LiveId" clId="{53B044B2-6B86-4882-AC09-71508ECB8AB2}" dt="2023-05-27T23:11:53.862" v="2683" actId="26606"/>
          <ac:spMkLst>
            <pc:docMk/>
            <pc:sldMk cId="1439544317" sldId="290"/>
            <ac:spMk id="21" creationId="{879EECFE-814E-4B68-96A7-86A795BD22F7}"/>
          </ac:spMkLst>
        </pc:spChg>
        <pc:spChg chg="add del">
          <ac:chgData name="David Williamson" userId="a73da8032f1697b1" providerId="LiveId" clId="{53B044B2-6B86-4882-AC09-71508ECB8AB2}" dt="2023-05-27T23:11:53.862" v="2683" actId="26606"/>
          <ac:spMkLst>
            <pc:docMk/>
            <pc:sldMk cId="1439544317" sldId="290"/>
            <ac:spMk id="22" creationId="{AF180F00-B4B2-4196-BB1C-ECD21B03F0A9}"/>
          </ac:spMkLst>
        </pc:spChg>
        <pc:spChg chg="add del">
          <ac:chgData name="David Williamson" userId="a73da8032f1697b1" providerId="LiveId" clId="{53B044B2-6B86-4882-AC09-71508ECB8AB2}" dt="2023-05-27T23:11:53.862" v="2683" actId="26606"/>
          <ac:spMkLst>
            <pc:docMk/>
            <pc:sldMk cId="1439544317" sldId="290"/>
            <ac:spMk id="23" creationId="{EE04B5EB-F158-4507-90DD-BD23620C7CC9}"/>
          </ac:spMkLst>
        </pc:spChg>
        <pc:spChg chg="add del">
          <ac:chgData name="David Williamson" userId="a73da8032f1697b1" providerId="LiveId" clId="{53B044B2-6B86-4882-AC09-71508ECB8AB2}" dt="2023-05-27T23:11:57.034" v="2685" actId="26606"/>
          <ac:spMkLst>
            <pc:docMk/>
            <pc:sldMk cId="1439544317" sldId="290"/>
            <ac:spMk id="26" creationId="{A7895A40-19A4-42D6-9D30-DBC1E8002635}"/>
          </ac:spMkLst>
        </pc:spChg>
        <pc:spChg chg="add del">
          <ac:chgData name="David Williamson" userId="a73da8032f1697b1" providerId="LiveId" clId="{53B044B2-6B86-4882-AC09-71508ECB8AB2}" dt="2023-05-27T23:11:57.034" v="2685" actId="26606"/>
          <ac:spMkLst>
            <pc:docMk/>
            <pc:sldMk cId="1439544317" sldId="290"/>
            <ac:spMk id="27" creationId="{02F429C4-ABC9-46FC-818A-B5429CDE4A96}"/>
          </ac:spMkLst>
        </pc:spChg>
        <pc:spChg chg="add del">
          <ac:chgData name="David Williamson" userId="a73da8032f1697b1" providerId="LiveId" clId="{53B044B2-6B86-4882-AC09-71508ECB8AB2}" dt="2023-05-27T23:11:57.034" v="2685" actId="26606"/>
          <ac:spMkLst>
            <pc:docMk/>
            <pc:sldMk cId="1439544317" sldId="290"/>
            <ac:spMk id="28" creationId="{2CEF98E4-3709-4952-8F42-2305CCE34FA3}"/>
          </ac:spMkLst>
        </pc:spChg>
        <pc:spChg chg="add del">
          <ac:chgData name="David Williamson" userId="a73da8032f1697b1" providerId="LiveId" clId="{53B044B2-6B86-4882-AC09-71508ECB8AB2}" dt="2023-05-27T23:11:57.034" v="2685" actId="26606"/>
          <ac:spMkLst>
            <pc:docMk/>
            <pc:sldMk cId="1439544317" sldId="290"/>
            <ac:spMk id="29" creationId="{F10BCCF5-D685-47FF-B675-647EAEB72C8E}"/>
          </ac:spMkLst>
        </pc:spChg>
        <pc:spChg chg="add del">
          <ac:chgData name="David Williamson" userId="a73da8032f1697b1" providerId="LiveId" clId="{53B044B2-6B86-4882-AC09-71508ECB8AB2}" dt="2023-05-27T23:11:57.034" v="2685" actId="26606"/>
          <ac:spMkLst>
            <pc:docMk/>
            <pc:sldMk cId="1439544317" sldId="290"/>
            <ac:spMk id="30" creationId="{B0EE8A42-107A-4D4C-8D56-BBAE95C7FC0D}"/>
          </ac:spMkLst>
        </pc:spChg>
        <pc:spChg chg="add">
          <ac:chgData name="David Williamson" userId="a73da8032f1697b1" providerId="LiveId" clId="{53B044B2-6B86-4882-AC09-71508ECB8AB2}" dt="2023-05-27T23:11:57.034" v="2686" actId="26606"/>
          <ac:spMkLst>
            <pc:docMk/>
            <pc:sldMk cId="1439544317" sldId="290"/>
            <ac:spMk id="32" creationId="{4522B21E-B2B9-4C72-9A71-C87EFD137480}"/>
          </ac:spMkLst>
        </pc:spChg>
        <pc:spChg chg="add">
          <ac:chgData name="David Williamson" userId="a73da8032f1697b1" providerId="LiveId" clId="{53B044B2-6B86-4882-AC09-71508ECB8AB2}" dt="2023-05-27T23:11:57.034" v="2686" actId="26606"/>
          <ac:spMkLst>
            <pc:docMk/>
            <pc:sldMk cId="1439544317" sldId="290"/>
            <ac:spMk id="33" creationId="{5EB7D2A2-F448-44D4-938C-DC84CBCB3B1E}"/>
          </ac:spMkLst>
        </pc:spChg>
        <pc:spChg chg="add">
          <ac:chgData name="David Williamson" userId="a73da8032f1697b1" providerId="LiveId" clId="{53B044B2-6B86-4882-AC09-71508ECB8AB2}" dt="2023-05-27T23:11:57.034" v="2686" actId="26606"/>
          <ac:spMkLst>
            <pc:docMk/>
            <pc:sldMk cId="1439544317" sldId="290"/>
            <ac:spMk id="34" creationId="{871AEA07-1E14-44B4-8E55-64EF049CD66F}"/>
          </ac:spMkLst>
        </pc:spChg>
        <pc:cxnChg chg="add del">
          <ac:chgData name="David Williamson" userId="a73da8032f1697b1" providerId="LiveId" clId="{53B044B2-6B86-4882-AC09-71508ECB8AB2}" dt="2023-05-27T23:11:53.862" v="2683" actId="26606"/>
          <ac:cxnSpMkLst>
            <pc:docMk/>
            <pc:sldMk cId="1439544317" sldId="290"/>
            <ac:cxnSpMk id="24" creationId="{BDF0D3DE-EC74-4C9F-AFA1-DC5CE5236B1F}"/>
          </ac:cxnSpMkLst>
        </pc:cxnChg>
        <pc:cxnChg chg="add">
          <ac:chgData name="David Williamson" userId="a73da8032f1697b1" providerId="LiveId" clId="{53B044B2-6B86-4882-AC09-71508ECB8AB2}" dt="2023-05-27T23:11:57.034" v="2686" actId="26606"/>
          <ac:cxnSpMkLst>
            <pc:docMk/>
            <pc:sldMk cId="1439544317" sldId="290"/>
            <ac:cxnSpMk id="35" creationId="{F7C8EA93-3210-4C62-99E9-153C275E3A87}"/>
          </ac:cxnSpMkLst>
        </pc:cxn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image" Target="../media/image9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4" Type="http://schemas.openxmlformats.org/officeDocument/2006/relationships/image" Target="../media/image16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image" Target="../media/image9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4" Type="http://schemas.openxmlformats.org/officeDocument/2006/relationships/image" Target="../media/image16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72F7A1-5CF4-4C7A-A8DB-1D1A9313EEAB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5258937-A645-4EF7-BC38-23D653C68E9A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3600" b="0" i="0" u="none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rPr>
            <a:t>1. </a:t>
          </a:r>
        </a:p>
        <a:p>
          <a:pPr>
            <a:lnSpc>
              <a:spcPct val="100000"/>
            </a:lnSpc>
            <a:defRPr cap="all"/>
          </a:pPr>
          <a:r>
            <a:rPr lang="en-US" sz="3600" b="0" i="0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rPr>
            <a:t>Eternal</a:t>
          </a:r>
          <a:r>
            <a:rPr lang="en-US" sz="3600" b="0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rPr>
            <a:t> </a:t>
          </a:r>
        </a:p>
        <a:p>
          <a:pPr>
            <a:lnSpc>
              <a:spcPct val="100000"/>
            </a:lnSpc>
            <a:defRPr cap="all"/>
          </a:pPr>
          <a:r>
            <a:rPr lang="en-US" sz="3600" b="0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rPr>
            <a:t>(1a)</a:t>
          </a:r>
        </a:p>
      </dgm:t>
    </dgm:pt>
    <dgm:pt modelId="{E615A17F-8C46-4D4C-ABD5-00999815CA25}" type="parTrans" cxnId="{27EB588C-6CB6-4BEA-87FD-723E3A36DFD6}">
      <dgm:prSet/>
      <dgm:spPr/>
      <dgm:t>
        <a:bodyPr/>
        <a:lstStyle/>
        <a:p>
          <a:endParaRPr lang="en-US"/>
        </a:p>
      </dgm:t>
    </dgm:pt>
    <dgm:pt modelId="{4C5A19AF-77A1-4554-92CD-9C95610A86A7}" type="sibTrans" cxnId="{27EB588C-6CB6-4BEA-87FD-723E3A36DFD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1A52F06-8A46-4EE4-AE57-6901A20D13DC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endParaRPr lang="en-US" sz="3600" b="0" dirty="0"/>
        </a:p>
      </dgm:t>
    </dgm:pt>
    <dgm:pt modelId="{B4F23B2D-A0C5-4518-BEE8-B760763EE48A}" type="parTrans" cxnId="{9ABE9CCB-DE45-4FE0-A423-28D1971080C5}">
      <dgm:prSet/>
      <dgm:spPr/>
      <dgm:t>
        <a:bodyPr/>
        <a:lstStyle/>
        <a:p>
          <a:endParaRPr lang="en-US"/>
        </a:p>
      </dgm:t>
    </dgm:pt>
    <dgm:pt modelId="{D6052FA9-6032-43E8-8A2E-E4B724C3702B}" type="sibTrans" cxnId="{9ABE9CCB-DE45-4FE0-A423-28D1971080C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F969812-E82E-4F44-A210-F7623F6B7689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endParaRPr lang="en-US" sz="3600" b="0" dirty="0"/>
        </a:p>
      </dgm:t>
    </dgm:pt>
    <dgm:pt modelId="{329BD0B3-185C-4C9C-B6E1-B82DC86DA294}" type="parTrans" cxnId="{B7DC1F2C-CCE6-494C-B18A-636C0402A116}">
      <dgm:prSet/>
      <dgm:spPr/>
      <dgm:t>
        <a:bodyPr/>
        <a:lstStyle/>
        <a:p>
          <a:endParaRPr lang="en-US"/>
        </a:p>
      </dgm:t>
    </dgm:pt>
    <dgm:pt modelId="{1C610E72-AAAF-48C0-AF36-5781F5470575}" type="sibTrans" cxnId="{B7DC1F2C-CCE6-494C-B18A-636C0402A11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DDBD905-5332-4D21-A602-7CF3CB1946EF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endParaRPr lang="en-US" sz="36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A3D3F82-9CDC-4D4B-98AD-E2FAABE1EEB1}" type="parTrans" cxnId="{C6F74B3B-D4EE-40A7-8130-6F1A7086CD1C}">
      <dgm:prSet/>
      <dgm:spPr/>
      <dgm:t>
        <a:bodyPr/>
        <a:lstStyle/>
        <a:p>
          <a:endParaRPr lang="en-US"/>
        </a:p>
      </dgm:t>
    </dgm:pt>
    <dgm:pt modelId="{5FCBE454-4993-49AB-9170-0516EFC5112E}" type="sibTrans" cxnId="{C6F74B3B-D4EE-40A7-8130-6F1A7086CD1C}">
      <dgm:prSet/>
      <dgm:spPr/>
      <dgm:t>
        <a:bodyPr/>
        <a:lstStyle/>
        <a:p>
          <a:endParaRPr lang="en-US"/>
        </a:p>
      </dgm:t>
    </dgm:pt>
    <dgm:pt modelId="{15BF0190-840B-4AAB-99C1-97D784D348E5}" type="pres">
      <dgm:prSet presAssocID="{3272F7A1-5CF4-4C7A-A8DB-1D1A9313EEAB}" presName="root" presStyleCnt="0">
        <dgm:presLayoutVars>
          <dgm:dir/>
          <dgm:resizeHandles val="exact"/>
        </dgm:presLayoutVars>
      </dgm:prSet>
      <dgm:spPr/>
    </dgm:pt>
    <dgm:pt modelId="{973A0C97-5CA2-4D32-8BDC-3E46C487F65C}" type="pres">
      <dgm:prSet presAssocID="{95258937-A645-4EF7-BC38-23D653C68E9A}" presName="compNode" presStyleCnt="0"/>
      <dgm:spPr/>
    </dgm:pt>
    <dgm:pt modelId="{1A60C176-DEC9-4E58-8A7F-3723C93C5E07}" type="pres">
      <dgm:prSet presAssocID="{95258937-A645-4EF7-BC38-23D653C68E9A}" presName="iconBgRect" presStyleLbl="bgShp" presStyleIdx="0" presStyleCnt="4"/>
      <dgm:spPr/>
    </dgm:pt>
    <dgm:pt modelId="{5133278F-635E-4F7A-BCAB-FE0FCFD65329}" type="pres">
      <dgm:prSet presAssocID="{95258937-A645-4EF7-BC38-23D653C68E9A}" presName="iconRect" presStyleLbl="node1" presStyleIdx="0" presStyleCnt="4" custLinFactNeighborX="1734" custLinFactNeighborY="-1156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met"/>
        </a:ext>
      </dgm:extLst>
    </dgm:pt>
    <dgm:pt modelId="{B703E58F-E1F1-4E9C-B7BB-7F414EE811DF}" type="pres">
      <dgm:prSet presAssocID="{95258937-A645-4EF7-BC38-23D653C68E9A}" presName="spaceRect" presStyleCnt="0"/>
      <dgm:spPr/>
    </dgm:pt>
    <dgm:pt modelId="{93BA65FD-93F2-4F18-87F6-611C3DFA966A}" type="pres">
      <dgm:prSet presAssocID="{95258937-A645-4EF7-BC38-23D653C68E9A}" presName="textRect" presStyleLbl="revTx" presStyleIdx="0" presStyleCnt="4" custLinFactNeighborX="-813" custLinFactNeighborY="12117">
        <dgm:presLayoutVars>
          <dgm:chMax val="1"/>
          <dgm:chPref val="1"/>
        </dgm:presLayoutVars>
      </dgm:prSet>
      <dgm:spPr/>
    </dgm:pt>
    <dgm:pt modelId="{0DC87E6C-ED50-44CF-8243-4B47928C4F8F}" type="pres">
      <dgm:prSet presAssocID="{4C5A19AF-77A1-4554-92CD-9C95610A86A7}" presName="sibTrans" presStyleCnt="0"/>
      <dgm:spPr/>
    </dgm:pt>
    <dgm:pt modelId="{C4387141-21A0-401B-B3DB-411338777E0E}" type="pres">
      <dgm:prSet presAssocID="{81A52F06-8A46-4EE4-AE57-6901A20D13DC}" presName="compNode" presStyleCnt="0"/>
      <dgm:spPr/>
    </dgm:pt>
    <dgm:pt modelId="{535896C0-696A-4341-95BF-F48F20A899CD}" type="pres">
      <dgm:prSet presAssocID="{81A52F06-8A46-4EE4-AE57-6901A20D13DC}" presName="iconBgRect" presStyleLbl="bgShp" presStyleIdx="1" presStyleCnt="4"/>
      <dgm:spPr>
        <a:noFill/>
      </dgm:spPr>
    </dgm:pt>
    <dgm:pt modelId="{4DE8FA02-0EA0-4FDE-856C-17CB901EF2EE}" type="pres">
      <dgm:prSet presAssocID="{81A52F06-8A46-4EE4-AE57-6901A20D13DC}" presName="iconRect" presStyleLbl="node1" presStyleIdx="1" presStyleCnt="4"/>
      <dgm:spPr>
        <a:noFill/>
      </dgm:spPr>
    </dgm:pt>
    <dgm:pt modelId="{4349B8F6-423C-4D4F-B3E4-AFE46A07B266}" type="pres">
      <dgm:prSet presAssocID="{81A52F06-8A46-4EE4-AE57-6901A20D13DC}" presName="spaceRect" presStyleCnt="0"/>
      <dgm:spPr/>
    </dgm:pt>
    <dgm:pt modelId="{B8C57DE9-3E66-4906-A6A4-4731D75024DB}" type="pres">
      <dgm:prSet presAssocID="{81A52F06-8A46-4EE4-AE57-6901A20D13DC}" presName="textRect" presStyleLbl="revTx" presStyleIdx="1" presStyleCnt="4" custLinFactNeighborX="202" custLinFactNeighborY="18285">
        <dgm:presLayoutVars>
          <dgm:chMax val="1"/>
          <dgm:chPref val="1"/>
        </dgm:presLayoutVars>
      </dgm:prSet>
      <dgm:spPr/>
    </dgm:pt>
    <dgm:pt modelId="{E8DDB4BD-8FE8-4E17-B632-FF29B2493C62}" type="pres">
      <dgm:prSet presAssocID="{D6052FA9-6032-43E8-8A2E-E4B724C3702B}" presName="sibTrans" presStyleCnt="0"/>
      <dgm:spPr/>
    </dgm:pt>
    <dgm:pt modelId="{66B9F0AF-94D8-4165-A9AD-B22B5C983FF6}" type="pres">
      <dgm:prSet presAssocID="{DF969812-E82E-4F44-A210-F7623F6B7689}" presName="compNode" presStyleCnt="0"/>
      <dgm:spPr/>
    </dgm:pt>
    <dgm:pt modelId="{5967039B-CA04-45DA-A252-B3307B56F0EA}" type="pres">
      <dgm:prSet presAssocID="{DF969812-E82E-4F44-A210-F7623F6B7689}" presName="iconBgRect" presStyleLbl="bgShp" presStyleIdx="2" presStyleCnt="4"/>
      <dgm:spPr>
        <a:noFill/>
      </dgm:spPr>
    </dgm:pt>
    <dgm:pt modelId="{F88D2964-5F78-4E67-BE0E-99E7C8E0469C}" type="pres">
      <dgm:prSet presAssocID="{DF969812-E82E-4F44-A210-F7623F6B7689}" presName="iconRect" presStyleLbl="node1" presStyleIdx="2" presStyleCnt="4"/>
      <dgm:spPr>
        <a:noFill/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1D65AC78-C20F-4F84-8214-3BB36C9078EB}" type="pres">
      <dgm:prSet presAssocID="{DF969812-E82E-4F44-A210-F7623F6B7689}" presName="spaceRect" presStyleCnt="0"/>
      <dgm:spPr/>
    </dgm:pt>
    <dgm:pt modelId="{1BFA4ABD-6E75-4EE0-95EE-6BA89C7BF42C}" type="pres">
      <dgm:prSet presAssocID="{DF969812-E82E-4F44-A210-F7623F6B7689}" presName="textRect" presStyleLbl="revTx" presStyleIdx="2" presStyleCnt="4" custScaleX="109161" custLinFactNeighborX="7635" custLinFactNeighborY="19392">
        <dgm:presLayoutVars>
          <dgm:chMax val="1"/>
          <dgm:chPref val="1"/>
        </dgm:presLayoutVars>
      </dgm:prSet>
      <dgm:spPr/>
    </dgm:pt>
    <dgm:pt modelId="{0AD857B1-11A9-4E10-A3D0-57C561ABAD3E}" type="pres">
      <dgm:prSet presAssocID="{1C610E72-AAAF-48C0-AF36-5781F5470575}" presName="sibTrans" presStyleCnt="0"/>
      <dgm:spPr/>
    </dgm:pt>
    <dgm:pt modelId="{B7B98767-99E1-495F-BDC2-6A7DA01AC8C6}" type="pres">
      <dgm:prSet presAssocID="{3DDBD905-5332-4D21-A602-7CF3CB1946EF}" presName="compNode" presStyleCnt="0"/>
      <dgm:spPr/>
    </dgm:pt>
    <dgm:pt modelId="{84061D00-1F9A-4F24-9964-FE822C24A4A4}" type="pres">
      <dgm:prSet presAssocID="{3DDBD905-5332-4D21-A602-7CF3CB1946EF}" presName="iconBgRect" presStyleLbl="bgShp" presStyleIdx="3" presStyleCnt="4"/>
      <dgm:spPr>
        <a:noFill/>
      </dgm:spPr>
    </dgm:pt>
    <dgm:pt modelId="{8DF9571C-FF9C-44F3-874D-4CD24E6B8955}" type="pres">
      <dgm:prSet presAssocID="{3DDBD905-5332-4D21-A602-7CF3CB1946EF}" presName="iconRect" presStyleLbl="node1" presStyleIdx="3" presStyleCnt="4"/>
      <dgm:spPr>
        <a:noFill/>
      </dgm:spPr>
      <dgm:extLst>
        <a:ext uri="{E40237B7-FDA0-4F09-8148-C483321AD2D9}">
          <dgm14:cNvPr xmlns:dgm14="http://schemas.microsoft.com/office/drawing/2010/diagram" id="0" name="" descr="Thumbs Up Sign"/>
        </a:ext>
      </dgm:extLst>
    </dgm:pt>
    <dgm:pt modelId="{46906A7E-340C-4457-904F-23A7B1EABEB1}" type="pres">
      <dgm:prSet presAssocID="{3DDBD905-5332-4D21-A602-7CF3CB1946EF}" presName="spaceRect" presStyleCnt="0"/>
      <dgm:spPr/>
    </dgm:pt>
    <dgm:pt modelId="{837A8457-263F-4D68-90B6-729420AF662F}" type="pres">
      <dgm:prSet presAssocID="{3DDBD905-5332-4D21-A602-7CF3CB1946EF}" presName="textRect" presStyleLbl="revTx" presStyleIdx="3" presStyleCnt="4" custLinFactNeighborX="607" custLinFactNeighborY="12225">
        <dgm:presLayoutVars>
          <dgm:chMax val="1"/>
          <dgm:chPref val="1"/>
        </dgm:presLayoutVars>
      </dgm:prSet>
      <dgm:spPr/>
    </dgm:pt>
  </dgm:ptLst>
  <dgm:cxnLst>
    <dgm:cxn modelId="{0752D709-326C-439C-807D-F628F2F35ADB}" type="presOf" srcId="{3272F7A1-5CF4-4C7A-A8DB-1D1A9313EEAB}" destId="{15BF0190-840B-4AAB-99C1-97D784D348E5}" srcOrd="0" destOrd="0" presId="urn:microsoft.com/office/officeart/2018/5/layout/IconCircleLabelList"/>
    <dgm:cxn modelId="{B7DC1F2C-CCE6-494C-B18A-636C0402A116}" srcId="{3272F7A1-5CF4-4C7A-A8DB-1D1A9313EEAB}" destId="{DF969812-E82E-4F44-A210-F7623F6B7689}" srcOrd="2" destOrd="0" parTransId="{329BD0B3-185C-4C9C-B6E1-B82DC86DA294}" sibTransId="{1C610E72-AAAF-48C0-AF36-5781F5470575}"/>
    <dgm:cxn modelId="{C6F74B3B-D4EE-40A7-8130-6F1A7086CD1C}" srcId="{3272F7A1-5CF4-4C7A-A8DB-1D1A9313EEAB}" destId="{3DDBD905-5332-4D21-A602-7CF3CB1946EF}" srcOrd="3" destOrd="0" parTransId="{BA3D3F82-9CDC-4D4B-98AD-E2FAABE1EEB1}" sibTransId="{5FCBE454-4993-49AB-9170-0516EFC5112E}"/>
    <dgm:cxn modelId="{AF0DFA3F-FB6A-4914-AB02-0F343CB164F8}" type="presOf" srcId="{3DDBD905-5332-4D21-A602-7CF3CB1946EF}" destId="{837A8457-263F-4D68-90B6-729420AF662F}" srcOrd="0" destOrd="0" presId="urn:microsoft.com/office/officeart/2018/5/layout/IconCircleLabelList"/>
    <dgm:cxn modelId="{C849035D-5A19-46DD-B64A-6A3E186D79B1}" type="presOf" srcId="{81A52F06-8A46-4EE4-AE57-6901A20D13DC}" destId="{B8C57DE9-3E66-4906-A6A4-4731D75024DB}" srcOrd="0" destOrd="0" presId="urn:microsoft.com/office/officeart/2018/5/layout/IconCircleLabelList"/>
    <dgm:cxn modelId="{BEB04172-EE50-4A80-99E3-3059AC5A3086}" type="presOf" srcId="{95258937-A645-4EF7-BC38-23D653C68E9A}" destId="{93BA65FD-93F2-4F18-87F6-611C3DFA966A}" srcOrd="0" destOrd="0" presId="urn:microsoft.com/office/officeart/2018/5/layout/IconCircleLabelList"/>
    <dgm:cxn modelId="{D3BEBF8B-CD2B-4D83-94DD-5F3D5803CDDE}" type="presOf" srcId="{DF969812-E82E-4F44-A210-F7623F6B7689}" destId="{1BFA4ABD-6E75-4EE0-95EE-6BA89C7BF42C}" srcOrd="0" destOrd="0" presId="urn:microsoft.com/office/officeart/2018/5/layout/IconCircleLabelList"/>
    <dgm:cxn modelId="{27EB588C-6CB6-4BEA-87FD-723E3A36DFD6}" srcId="{3272F7A1-5CF4-4C7A-A8DB-1D1A9313EEAB}" destId="{95258937-A645-4EF7-BC38-23D653C68E9A}" srcOrd="0" destOrd="0" parTransId="{E615A17F-8C46-4D4C-ABD5-00999815CA25}" sibTransId="{4C5A19AF-77A1-4554-92CD-9C95610A86A7}"/>
    <dgm:cxn modelId="{9ABE9CCB-DE45-4FE0-A423-28D1971080C5}" srcId="{3272F7A1-5CF4-4C7A-A8DB-1D1A9313EEAB}" destId="{81A52F06-8A46-4EE4-AE57-6901A20D13DC}" srcOrd="1" destOrd="0" parTransId="{B4F23B2D-A0C5-4518-BEE8-B760763EE48A}" sibTransId="{D6052FA9-6032-43E8-8A2E-E4B724C3702B}"/>
    <dgm:cxn modelId="{73AAFAB0-6514-4404-B3FF-7ABB583EF611}" type="presParOf" srcId="{15BF0190-840B-4AAB-99C1-97D784D348E5}" destId="{973A0C97-5CA2-4D32-8BDC-3E46C487F65C}" srcOrd="0" destOrd="0" presId="urn:microsoft.com/office/officeart/2018/5/layout/IconCircleLabelList"/>
    <dgm:cxn modelId="{CE225B0F-63F7-4093-995F-7CA37FD554E6}" type="presParOf" srcId="{973A0C97-5CA2-4D32-8BDC-3E46C487F65C}" destId="{1A60C176-DEC9-4E58-8A7F-3723C93C5E07}" srcOrd="0" destOrd="0" presId="urn:microsoft.com/office/officeart/2018/5/layout/IconCircleLabelList"/>
    <dgm:cxn modelId="{D4CA0358-B2A6-48A0-B960-0ADC7341EE97}" type="presParOf" srcId="{973A0C97-5CA2-4D32-8BDC-3E46C487F65C}" destId="{5133278F-635E-4F7A-BCAB-FE0FCFD65329}" srcOrd="1" destOrd="0" presId="urn:microsoft.com/office/officeart/2018/5/layout/IconCircleLabelList"/>
    <dgm:cxn modelId="{38CBFFA5-AA87-48F9-A1D7-3C03AC4B030D}" type="presParOf" srcId="{973A0C97-5CA2-4D32-8BDC-3E46C487F65C}" destId="{B703E58F-E1F1-4E9C-B7BB-7F414EE811DF}" srcOrd="2" destOrd="0" presId="urn:microsoft.com/office/officeart/2018/5/layout/IconCircleLabelList"/>
    <dgm:cxn modelId="{7A42552A-F470-4701-8C25-CCDAA34FFD40}" type="presParOf" srcId="{973A0C97-5CA2-4D32-8BDC-3E46C487F65C}" destId="{93BA65FD-93F2-4F18-87F6-611C3DFA966A}" srcOrd="3" destOrd="0" presId="urn:microsoft.com/office/officeart/2018/5/layout/IconCircleLabelList"/>
    <dgm:cxn modelId="{045311DE-0B25-4F5D-8BE9-94A295447C28}" type="presParOf" srcId="{15BF0190-840B-4AAB-99C1-97D784D348E5}" destId="{0DC87E6C-ED50-44CF-8243-4B47928C4F8F}" srcOrd="1" destOrd="0" presId="urn:microsoft.com/office/officeart/2018/5/layout/IconCircleLabelList"/>
    <dgm:cxn modelId="{25C40291-B472-49BC-B564-D24C3598A29D}" type="presParOf" srcId="{15BF0190-840B-4AAB-99C1-97D784D348E5}" destId="{C4387141-21A0-401B-B3DB-411338777E0E}" srcOrd="2" destOrd="0" presId="urn:microsoft.com/office/officeart/2018/5/layout/IconCircleLabelList"/>
    <dgm:cxn modelId="{F8F8A549-02FB-4A14-9EF3-158FAFBD73DD}" type="presParOf" srcId="{C4387141-21A0-401B-B3DB-411338777E0E}" destId="{535896C0-696A-4341-95BF-F48F20A899CD}" srcOrd="0" destOrd="0" presId="urn:microsoft.com/office/officeart/2018/5/layout/IconCircleLabelList"/>
    <dgm:cxn modelId="{5522CA05-4D02-4D97-BF77-593415B8D535}" type="presParOf" srcId="{C4387141-21A0-401B-B3DB-411338777E0E}" destId="{4DE8FA02-0EA0-4FDE-856C-17CB901EF2EE}" srcOrd="1" destOrd="0" presId="urn:microsoft.com/office/officeart/2018/5/layout/IconCircleLabelList"/>
    <dgm:cxn modelId="{C546DDCF-2431-4412-91A3-A55072FF52E9}" type="presParOf" srcId="{C4387141-21A0-401B-B3DB-411338777E0E}" destId="{4349B8F6-423C-4D4F-B3E4-AFE46A07B266}" srcOrd="2" destOrd="0" presId="urn:microsoft.com/office/officeart/2018/5/layout/IconCircleLabelList"/>
    <dgm:cxn modelId="{F07C4C7D-0DDE-43DB-A5A8-FA001A5BF1A4}" type="presParOf" srcId="{C4387141-21A0-401B-B3DB-411338777E0E}" destId="{B8C57DE9-3E66-4906-A6A4-4731D75024DB}" srcOrd="3" destOrd="0" presId="urn:microsoft.com/office/officeart/2018/5/layout/IconCircleLabelList"/>
    <dgm:cxn modelId="{B0ABFC14-BF2E-4D0F-9EA4-248DD0A9CB85}" type="presParOf" srcId="{15BF0190-840B-4AAB-99C1-97D784D348E5}" destId="{E8DDB4BD-8FE8-4E17-B632-FF29B2493C62}" srcOrd="3" destOrd="0" presId="urn:microsoft.com/office/officeart/2018/5/layout/IconCircleLabelList"/>
    <dgm:cxn modelId="{E199FE4F-7BAF-42FB-B6A6-7955C259DD49}" type="presParOf" srcId="{15BF0190-840B-4AAB-99C1-97D784D348E5}" destId="{66B9F0AF-94D8-4165-A9AD-B22B5C983FF6}" srcOrd="4" destOrd="0" presId="urn:microsoft.com/office/officeart/2018/5/layout/IconCircleLabelList"/>
    <dgm:cxn modelId="{67D4419E-7064-4345-A778-7EDF6332C815}" type="presParOf" srcId="{66B9F0AF-94D8-4165-A9AD-B22B5C983FF6}" destId="{5967039B-CA04-45DA-A252-B3307B56F0EA}" srcOrd="0" destOrd="0" presId="urn:microsoft.com/office/officeart/2018/5/layout/IconCircleLabelList"/>
    <dgm:cxn modelId="{0CCD1134-58EF-4AF3-ABDB-3DCBA1D4FC02}" type="presParOf" srcId="{66B9F0AF-94D8-4165-A9AD-B22B5C983FF6}" destId="{F88D2964-5F78-4E67-BE0E-99E7C8E0469C}" srcOrd="1" destOrd="0" presId="urn:microsoft.com/office/officeart/2018/5/layout/IconCircleLabelList"/>
    <dgm:cxn modelId="{9BE9A14F-8BDE-431B-B4C7-DCB06211776F}" type="presParOf" srcId="{66B9F0AF-94D8-4165-A9AD-B22B5C983FF6}" destId="{1D65AC78-C20F-4F84-8214-3BB36C9078EB}" srcOrd="2" destOrd="0" presId="urn:microsoft.com/office/officeart/2018/5/layout/IconCircleLabelList"/>
    <dgm:cxn modelId="{AB3CA4DD-B11B-4C50-A8A9-8FBF8C79AC39}" type="presParOf" srcId="{66B9F0AF-94D8-4165-A9AD-B22B5C983FF6}" destId="{1BFA4ABD-6E75-4EE0-95EE-6BA89C7BF42C}" srcOrd="3" destOrd="0" presId="urn:microsoft.com/office/officeart/2018/5/layout/IconCircleLabelList"/>
    <dgm:cxn modelId="{6A14FC9E-6622-4EC4-B7A6-2C7FBC7E9186}" type="presParOf" srcId="{15BF0190-840B-4AAB-99C1-97D784D348E5}" destId="{0AD857B1-11A9-4E10-A3D0-57C561ABAD3E}" srcOrd="5" destOrd="0" presId="urn:microsoft.com/office/officeart/2018/5/layout/IconCircleLabelList"/>
    <dgm:cxn modelId="{E6C14543-3782-469D-AE35-FEAF7852E61D}" type="presParOf" srcId="{15BF0190-840B-4AAB-99C1-97D784D348E5}" destId="{B7B98767-99E1-495F-BDC2-6A7DA01AC8C6}" srcOrd="6" destOrd="0" presId="urn:microsoft.com/office/officeart/2018/5/layout/IconCircleLabelList"/>
    <dgm:cxn modelId="{4CC909F2-94B9-47C6-94BD-BA626BFCF5B7}" type="presParOf" srcId="{B7B98767-99E1-495F-BDC2-6A7DA01AC8C6}" destId="{84061D00-1F9A-4F24-9964-FE822C24A4A4}" srcOrd="0" destOrd="0" presId="urn:microsoft.com/office/officeart/2018/5/layout/IconCircleLabelList"/>
    <dgm:cxn modelId="{AFF80843-1680-450C-AF31-3C2A1C2F4BA9}" type="presParOf" srcId="{B7B98767-99E1-495F-BDC2-6A7DA01AC8C6}" destId="{8DF9571C-FF9C-44F3-874D-4CD24E6B8955}" srcOrd="1" destOrd="0" presId="urn:microsoft.com/office/officeart/2018/5/layout/IconCircleLabelList"/>
    <dgm:cxn modelId="{D14F1CBF-92DB-4284-8E2E-523EC70BA56B}" type="presParOf" srcId="{B7B98767-99E1-495F-BDC2-6A7DA01AC8C6}" destId="{46906A7E-340C-4457-904F-23A7B1EABEB1}" srcOrd="2" destOrd="0" presId="urn:microsoft.com/office/officeart/2018/5/layout/IconCircleLabelList"/>
    <dgm:cxn modelId="{24A4862D-D3D7-4169-947D-CA127AA1345B}" type="presParOf" srcId="{B7B98767-99E1-495F-BDC2-6A7DA01AC8C6}" destId="{837A8457-263F-4D68-90B6-729420AF662F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72F7A1-5CF4-4C7A-A8DB-1D1A9313EEAB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5258937-A645-4EF7-BC38-23D653C68E9A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3600" b="0" i="0" u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 </a:t>
          </a:r>
        </a:p>
        <a:p>
          <a:pPr>
            <a:lnSpc>
              <a:spcPct val="100000"/>
            </a:lnSpc>
            <a:defRPr cap="all"/>
          </a:pPr>
          <a:r>
            <a:rPr lang="en-US" sz="3600" b="0" i="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Eternal</a:t>
          </a:r>
          <a:r>
            <a:rPr lang="en-US" sz="3600" b="0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  <a:p>
          <a:pPr>
            <a:lnSpc>
              <a:spcPct val="100000"/>
            </a:lnSpc>
            <a:defRPr cap="all"/>
          </a:pPr>
          <a:r>
            <a:rPr lang="en-US" sz="3600" b="0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(1a)</a:t>
          </a:r>
        </a:p>
      </dgm:t>
    </dgm:pt>
    <dgm:pt modelId="{E615A17F-8C46-4D4C-ABD5-00999815CA25}" type="parTrans" cxnId="{27EB588C-6CB6-4BEA-87FD-723E3A36DFD6}">
      <dgm:prSet/>
      <dgm:spPr/>
      <dgm:t>
        <a:bodyPr/>
        <a:lstStyle/>
        <a:p>
          <a:endParaRPr lang="en-US"/>
        </a:p>
      </dgm:t>
    </dgm:pt>
    <dgm:pt modelId="{4C5A19AF-77A1-4554-92CD-9C95610A86A7}" type="sibTrans" cxnId="{27EB588C-6CB6-4BEA-87FD-723E3A36DFD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1A52F06-8A46-4EE4-AE57-6901A20D13DC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3600" b="0" i="0" u="none" dirty="0">
              <a:highlight>
                <a:srgbClr val="FFFF00"/>
              </a:highlight>
            </a:rPr>
            <a:t>2. </a:t>
          </a:r>
          <a:r>
            <a:rPr lang="en-US" sz="3600" b="0" i="0" u="sng" dirty="0">
              <a:highlight>
                <a:srgbClr val="FFFF00"/>
              </a:highlight>
            </a:rPr>
            <a:t>Explained</a:t>
          </a:r>
          <a:r>
            <a:rPr lang="en-US" sz="3600" b="0" i="0" dirty="0">
              <a:highlight>
                <a:srgbClr val="FFFF00"/>
              </a:highlight>
            </a:rPr>
            <a:t> </a:t>
          </a:r>
        </a:p>
        <a:p>
          <a:pPr>
            <a:lnSpc>
              <a:spcPct val="100000"/>
            </a:lnSpc>
            <a:defRPr cap="all"/>
          </a:pPr>
          <a:r>
            <a:rPr lang="en-US" sz="3600" b="0" i="0" dirty="0">
              <a:highlight>
                <a:srgbClr val="FFFF00"/>
              </a:highlight>
            </a:rPr>
            <a:t>(1b-2)</a:t>
          </a:r>
          <a:endParaRPr lang="en-US" sz="3600" b="0" dirty="0">
            <a:highlight>
              <a:srgbClr val="FFFF00"/>
            </a:highlight>
          </a:endParaRPr>
        </a:p>
      </dgm:t>
    </dgm:pt>
    <dgm:pt modelId="{B4F23B2D-A0C5-4518-BEE8-B760763EE48A}" type="parTrans" cxnId="{9ABE9CCB-DE45-4FE0-A423-28D1971080C5}">
      <dgm:prSet/>
      <dgm:spPr/>
      <dgm:t>
        <a:bodyPr/>
        <a:lstStyle/>
        <a:p>
          <a:endParaRPr lang="en-US"/>
        </a:p>
      </dgm:t>
    </dgm:pt>
    <dgm:pt modelId="{D6052FA9-6032-43E8-8A2E-E4B724C3702B}" type="sibTrans" cxnId="{9ABE9CCB-DE45-4FE0-A423-28D1971080C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F969812-E82E-4F44-A210-F7623F6B7689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endParaRPr lang="en-US" sz="3600" b="0" dirty="0"/>
        </a:p>
      </dgm:t>
    </dgm:pt>
    <dgm:pt modelId="{329BD0B3-185C-4C9C-B6E1-B82DC86DA294}" type="parTrans" cxnId="{B7DC1F2C-CCE6-494C-B18A-636C0402A116}">
      <dgm:prSet/>
      <dgm:spPr/>
      <dgm:t>
        <a:bodyPr/>
        <a:lstStyle/>
        <a:p>
          <a:endParaRPr lang="en-US"/>
        </a:p>
      </dgm:t>
    </dgm:pt>
    <dgm:pt modelId="{1C610E72-AAAF-48C0-AF36-5781F5470575}" type="sibTrans" cxnId="{B7DC1F2C-CCE6-494C-B18A-636C0402A11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DDBD905-5332-4D21-A602-7CF3CB1946EF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3600" b="0" i="0" u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en-US" sz="36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A3D3F82-9CDC-4D4B-98AD-E2FAABE1EEB1}" type="parTrans" cxnId="{C6F74B3B-D4EE-40A7-8130-6F1A7086CD1C}">
      <dgm:prSet/>
      <dgm:spPr/>
      <dgm:t>
        <a:bodyPr/>
        <a:lstStyle/>
        <a:p>
          <a:endParaRPr lang="en-US"/>
        </a:p>
      </dgm:t>
    </dgm:pt>
    <dgm:pt modelId="{5FCBE454-4993-49AB-9170-0516EFC5112E}" type="sibTrans" cxnId="{C6F74B3B-D4EE-40A7-8130-6F1A7086CD1C}">
      <dgm:prSet/>
      <dgm:spPr/>
      <dgm:t>
        <a:bodyPr/>
        <a:lstStyle/>
        <a:p>
          <a:endParaRPr lang="en-US"/>
        </a:p>
      </dgm:t>
    </dgm:pt>
    <dgm:pt modelId="{15BF0190-840B-4AAB-99C1-97D784D348E5}" type="pres">
      <dgm:prSet presAssocID="{3272F7A1-5CF4-4C7A-A8DB-1D1A9313EEAB}" presName="root" presStyleCnt="0">
        <dgm:presLayoutVars>
          <dgm:dir/>
          <dgm:resizeHandles val="exact"/>
        </dgm:presLayoutVars>
      </dgm:prSet>
      <dgm:spPr/>
    </dgm:pt>
    <dgm:pt modelId="{973A0C97-5CA2-4D32-8BDC-3E46C487F65C}" type="pres">
      <dgm:prSet presAssocID="{95258937-A645-4EF7-BC38-23D653C68E9A}" presName="compNode" presStyleCnt="0"/>
      <dgm:spPr/>
    </dgm:pt>
    <dgm:pt modelId="{1A60C176-DEC9-4E58-8A7F-3723C93C5E07}" type="pres">
      <dgm:prSet presAssocID="{95258937-A645-4EF7-BC38-23D653C68E9A}" presName="iconBgRect" presStyleLbl="bgShp" presStyleIdx="0" presStyleCnt="4"/>
      <dgm:spPr/>
    </dgm:pt>
    <dgm:pt modelId="{5133278F-635E-4F7A-BCAB-FE0FCFD65329}" type="pres">
      <dgm:prSet presAssocID="{95258937-A645-4EF7-BC38-23D653C68E9A}" presName="iconRect" presStyleLbl="node1" presStyleIdx="0" presStyleCnt="4" custLinFactNeighborX="1734" custLinFactNeighborY="-1156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met"/>
        </a:ext>
      </dgm:extLst>
    </dgm:pt>
    <dgm:pt modelId="{B703E58F-E1F1-4E9C-B7BB-7F414EE811DF}" type="pres">
      <dgm:prSet presAssocID="{95258937-A645-4EF7-BC38-23D653C68E9A}" presName="spaceRect" presStyleCnt="0"/>
      <dgm:spPr/>
    </dgm:pt>
    <dgm:pt modelId="{93BA65FD-93F2-4F18-87F6-611C3DFA966A}" type="pres">
      <dgm:prSet presAssocID="{95258937-A645-4EF7-BC38-23D653C68E9A}" presName="textRect" presStyleLbl="revTx" presStyleIdx="0" presStyleCnt="4" custLinFactNeighborX="-813" custLinFactNeighborY="12117">
        <dgm:presLayoutVars>
          <dgm:chMax val="1"/>
          <dgm:chPref val="1"/>
        </dgm:presLayoutVars>
      </dgm:prSet>
      <dgm:spPr/>
    </dgm:pt>
    <dgm:pt modelId="{0DC87E6C-ED50-44CF-8243-4B47928C4F8F}" type="pres">
      <dgm:prSet presAssocID="{4C5A19AF-77A1-4554-92CD-9C95610A86A7}" presName="sibTrans" presStyleCnt="0"/>
      <dgm:spPr/>
    </dgm:pt>
    <dgm:pt modelId="{C4387141-21A0-401B-B3DB-411338777E0E}" type="pres">
      <dgm:prSet presAssocID="{81A52F06-8A46-4EE4-AE57-6901A20D13DC}" presName="compNode" presStyleCnt="0"/>
      <dgm:spPr/>
    </dgm:pt>
    <dgm:pt modelId="{535896C0-696A-4341-95BF-F48F20A899CD}" type="pres">
      <dgm:prSet presAssocID="{81A52F06-8A46-4EE4-AE57-6901A20D13DC}" presName="iconBgRect" presStyleLbl="bgShp" presStyleIdx="1" presStyleCnt="4"/>
      <dgm:spPr/>
    </dgm:pt>
    <dgm:pt modelId="{4DE8FA02-0EA0-4FDE-856C-17CB901EF2EE}" type="pres">
      <dgm:prSet presAssocID="{81A52F06-8A46-4EE4-AE57-6901A20D13DC}" presName="iconRect" presStyleLbl="node1" presStyleIdx="1" presStyleCnt="4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Kiosk"/>
        </a:ext>
      </dgm:extLst>
    </dgm:pt>
    <dgm:pt modelId="{4349B8F6-423C-4D4F-B3E4-AFE46A07B266}" type="pres">
      <dgm:prSet presAssocID="{81A52F06-8A46-4EE4-AE57-6901A20D13DC}" presName="spaceRect" presStyleCnt="0"/>
      <dgm:spPr/>
    </dgm:pt>
    <dgm:pt modelId="{B8C57DE9-3E66-4906-A6A4-4731D75024DB}" type="pres">
      <dgm:prSet presAssocID="{81A52F06-8A46-4EE4-AE57-6901A20D13DC}" presName="textRect" presStyleLbl="revTx" presStyleIdx="1" presStyleCnt="4" custLinFactNeighborX="202" custLinFactNeighborY="18285">
        <dgm:presLayoutVars>
          <dgm:chMax val="1"/>
          <dgm:chPref val="1"/>
        </dgm:presLayoutVars>
      </dgm:prSet>
      <dgm:spPr/>
    </dgm:pt>
    <dgm:pt modelId="{E8DDB4BD-8FE8-4E17-B632-FF29B2493C62}" type="pres">
      <dgm:prSet presAssocID="{D6052FA9-6032-43E8-8A2E-E4B724C3702B}" presName="sibTrans" presStyleCnt="0"/>
      <dgm:spPr/>
    </dgm:pt>
    <dgm:pt modelId="{66B9F0AF-94D8-4165-A9AD-B22B5C983FF6}" type="pres">
      <dgm:prSet presAssocID="{DF969812-E82E-4F44-A210-F7623F6B7689}" presName="compNode" presStyleCnt="0"/>
      <dgm:spPr/>
    </dgm:pt>
    <dgm:pt modelId="{5967039B-CA04-45DA-A252-B3307B56F0EA}" type="pres">
      <dgm:prSet presAssocID="{DF969812-E82E-4F44-A210-F7623F6B7689}" presName="iconBgRect" presStyleLbl="bgShp" presStyleIdx="2" presStyleCnt="4"/>
      <dgm:spPr>
        <a:noFill/>
      </dgm:spPr>
    </dgm:pt>
    <dgm:pt modelId="{F88D2964-5F78-4E67-BE0E-99E7C8E0469C}" type="pres">
      <dgm:prSet presAssocID="{DF969812-E82E-4F44-A210-F7623F6B7689}" presName="iconRect" presStyleLbl="node1" presStyleIdx="2" presStyleCnt="4"/>
      <dgm:spPr>
        <a:noFill/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1D65AC78-C20F-4F84-8214-3BB36C9078EB}" type="pres">
      <dgm:prSet presAssocID="{DF969812-E82E-4F44-A210-F7623F6B7689}" presName="spaceRect" presStyleCnt="0"/>
      <dgm:spPr/>
    </dgm:pt>
    <dgm:pt modelId="{1BFA4ABD-6E75-4EE0-95EE-6BA89C7BF42C}" type="pres">
      <dgm:prSet presAssocID="{DF969812-E82E-4F44-A210-F7623F6B7689}" presName="textRect" presStyleLbl="revTx" presStyleIdx="2" presStyleCnt="4" custScaleX="109161" custLinFactNeighborX="7635" custLinFactNeighborY="19392">
        <dgm:presLayoutVars>
          <dgm:chMax val="1"/>
          <dgm:chPref val="1"/>
        </dgm:presLayoutVars>
      </dgm:prSet>
      <dgm:spPr/>
    </dgm:pt>
    <dgm:pt modelId="{0AD857B1-11A9-4E10-A3D0-57C561ABAD3E}" type="pres">
      <dgm:prSet presAssocID="{1C610E72-AAAF-48C0-AF36-5781F5470575}" presName="sibTrans" presStyleCnt="0"/>
      <dgm:spPr/>
    </dgm:pt>
    <dgm:pt modelId="{B7B98767-99E1-495F-BDC2-6A7DA01AC8C6}" type="pres">
      <dgm:prSet presAssocID="{3DDBD905-5332-4D21-A602-7CF3CB1946EF}" presName="compNode" presStyleCnt="0"/>
      <dgm:spPr/>
    </dgm:pt>
    <dgm:pt modelId="{84061D00-1F9A-4F24-9964-FE822C24A4A4}" type="pres">
      <dgm:prSet presAssocID="{3DDBD905-5332-4D21-A602-7CF3CB1946EF}" presName="iconBgRect" presStyleLbl="bgShp" presStyleIdx="3" presStyleCnt="4"/>
      <dgm:spPr>
        <a:noFill/>
      </dgm:spPr>
    </dgm:pt>
    <dgm:pt modelId="{8DF9571C-FF9C-44F3-874D-4CD24E6B8955}" type="pres">
      <dgm:prSet presAssocID="{3DDBD905-5332-4D21-A602-7CF3CB1946EF}" presName="iconRect" presStyleLbl="node1" presStyleIdx="3" presStyleCnt="4"/>
      <dgm:spPr>
        <a:noFill/>
      </dgm:spPr>
      <dgm:extLst>
        <a:ext uri="{E40237B7-FDA0-4F09-8148-C483321AD2D9}">
          <dgm14:cNvPr xmlns:dgm14="http://schemas.microsoft.com/office/drawing/2010/diagram" id="0" name="" descr="Thumbs Up Sign"/>
        </a:ext>
      </dgm:extLst>
    </dgm:pt>
    <dgm:pt modelId="{46906A7E-340C-4457-904F-23A7B1EABEB1}" type="pres">
      <dgm:prSet presAssocID="{3DDBD905-5332-4D21-A602-7CF3CB1946EF}" presName="spaceRect" presStyleCnt="0"/>
      <dgm:spPr/>
    </dgm:pt>
    <dgm:pt modelId="{837A8457-263F-4D68-90B6-729420AF662F}" type="pres">
      <dgm:prSet presAssocID="{3DDBD905-5332-4D21-A602-7CF3CB1946EF}" presName="textRect" presStyleLbl="revTx" presStyleIdx="3" presStyleCnt="4" custLinFactNeighborX="607" custLinFactNeighborY="12225">
        <dgm:presLayoutVars>
          <dgm:chMax val="1"/>
          <dgm:chPref val="1"/>
        </dgm:presLayoutVars>
      </dgm:prSet>
      <dgm:spPr/>
    </dgm:pt>
  </dgm:ptLst>
  <dgm:cxnLst>
    <dgm:cxn modelId="{0752D709-326C-439C-807D-F628F2F35ADB}" type="presOf" srcId="{3272F7A1-5CF4-4C7A-A8DB-1D1A9313EEAB}" destId="{15BF0190-840B-4AAB-99C1-97D784D348E5}" srcOrd="0" destOrd="0" presId="urn:microsoft.com/office/officeart/2018/5/layout/IconCircleLabelList"/>
    <dgm:cxn modelId="{B7DC1F2C-CCE6-494C-B18A-636C0402A116}" srcId="{3272F7A1-5CF4-4C7A-A8DB-1D1A9313EEAB}" destId="{DF969812-E82E-4F44-A210-F7623F6B7689}" srcOrd="2" destOrd="0" parTransId="{329BD0B3-185C-4C9C-B6E1-B82DC86DA294}" sibTransId="{1C610E72-AAAF-48C0-AF36-5781F5470575}"/>
    <dgm:cxn modelId="{C6F74B3B-D4EE-40A7-8130-6F1A7086CD1C}" srcId="{3272F7A1-5CF4-4C7A-A8DB-1D1A9313EEAB}" destId="{3DDBD905-5332-4D21-A602-7CF3CB1946EF}" srcOrd="3" destOrd="0" parTransId="{BA3D3F82-9CDC-4D4B-98AD-E2FAABE1EEB1}" sibTransId="{5FCBE454-4993-49AB-9170-0516EFC5112E}"/>
    <dgm:cxn modelId="{AF0DFA3F-FB6A-4914-AB02-0F343CB164F8}" type="presOf" srcId="{3DDBD905-5332-4D21-A602-7CF3CB1946EF}" destId="{837A8457-263F-4D68-90B6-729420AF662F}" srcOrd="0" destOrd="0" presId="urn:microsoft.com/office/officeart/2018/5/layout/IconCircleLabelList"/>
    <dgm:cxn modelId="{C849035D-5A19-46DD-B64A-6A3E186D79B1}" type="presOf" srcId="{81A52F06-8A46-4EE4-AE57-6901A20D13DC}" destId="{B8C57DE9-3E66-4906-A6A4-4731D75024DB}" srcOrd="0" destOrd="0" presId="urn:microsoft.com/office/officeart/2018/5/layout/IconCircleLabelList"/>
    <dgm:cxn modelId="{BEB04172-EE50-4A80-99E3-3059AC5A3086}" type="presOf" srcId="{95258937-A645-4EF7-BC38-23D653C68E9A}" destId="{93BA65FD-93F2-4F18-87F6-611C3DFA966A}" srcOrd="0" destOrd="0" presId="urn:microsoft.com/office/officeart/2018/5/layout/IconCircleLabelList"/>
    <dgm:cxn modelId="{D3BEBF8B-CD2B-4D83-94DD-5F3D5803CDDE}" type="presOf" srcId="{DF969812-E82E-4F44-A210-F7623F6B7689}" destId="{1BFA4ABD-6E75-4EE0-95EE-6BA89C7BF42C}" srcOrd="0" destOrd="0" presId="urn:microsoft.com/office/officeart/2018/5/layout/IconCircleLabelList"/>
    <dgm:cxn modelId="{27EB588C-6CB6-4BEA-87FD-723E3A36DFD6}" srcId="{3272F7A1-5CF4-4C7A-A8DB-1D1A9313EEAB}" destId="{95258937-A645-4EF7-BC38-23D653C68E9A}" srcOrd="0" destOrd="0" parTransId="{E615A17F-8C46-4D4C-ABD5-00999815CA25}" sibTransId="{4C5A19AF-77A1-4554-92CD-9C95610A86A7}"/>
    <dgm:cxn modelId="{9ABE9CCB-DE45-4FE0-A423-28D1971080C5}" srcId="{3272F7A1-5CF4-4C7A-A8DB-1D1A9313EEAB}" destId="{81A52F06-8A46-4EE4-AE57-6901A20D13DC}" srcOrd="1" destOrd="0" parTransId="{B4F23B2D-A0C5-4518-BEE8-B760763EE48A}" sibTransId="{D6052FA9-6032-43E8-8A2E-E4B724C3702B}"/>
    <dgm:cxn modelId="{73AAFAB0-6514-4404-B3FF-7ABB583EF611}" type="presParOf" srcId="{15BF0190-840B-4AAB-99C1-97D784D348E5}" destId="{973A0C97-5CA2-4D32-8BDC-3E46C487F65C}" srcOrd="0" destOrd="0" presId="urn:microsoft.com/office/officeart/2018/5/layout/IconCircleLabelList"/>
    <dgm:cxn modelId="{CE225B0F-63F7-4093-995F-7CA37FD554E6}" type="presParOf" srcId="{973A0C97-5CA2-4D32-8BDC-3E46C487F65C}" destId="{1A60C176-DEC9-4E58-8A7F-3723C93C5E07}" srcOrd="0" destOrd="0" presId="urn:microsoft.com/office/officeart/2018/5/layout/IconCircleLabelList"/>
    <dgm:cxn modelId="{D4CA0358-B2A6-48A0-B960-0ADC7341EE97}" type="presParOf" srcId="{973A0C97-5CA2-4D32-8BDC-3E46C487F65C}" destId="{5133278F-635E-4F7A-BCAB-FE0FCFD65329}" srcOrd="1" destOrd="0" presId="urn:microsoft.com/office/officeart/2018/5/layout/IconCircleLabelList"/>
    <dgm:cxn modelId="{38CBFFA5-AA87-48F9-A1D7-3C03AC4B030D}" type="presParOf" srcId="{973A0C97-5CA2-4D32-8BDC-3E46C487F65C}" destId="{B703E58F-E1F1-4E9C-B7BB-7F414EE811DF}" srcOrd="2" destOrd="0" presId="urn:microsoft.com/office/officeart/2018/5/layout/IconCircleLabelList"/>
    <dgm:cxn modelId="{7A42552A-F470-4701-8C25-CCDAA34FFD40}" type="presParOf" srcId="{973A0C97-5CA2-4D32-8BDC-3E46C487F65C}" destId="{93BA65FD-93F2-4F18-87F6-611C3DFA966A}" srcOrd="3" destOrd="0" presId="urn:microsoft.com/office/officeart/2018/5/layout/IconCircleLabelList"/>
    <dgm:cxn modelId="{045311DE-0B25-4F5D-8BE9-94A295447C28}" type="presParOf" srcId="{15BF0190-840B-4AAB-99C1-97D784D348E5}" destId="{0DC87E6C-ED50-44CF-8243-4B47928C4F8F}" srcOrd="1" destOrd="0" presId="urn:microsoft.com/office/officeart/2018/5/layout/IconCircleLabelList"/>
    <dgm:cxn modelId="{25C40291-B472-49BC-B564-D24C3598A29D}" type="presParOf" srcId="{15BF0190-840B-4AAB-99C1-97D784D348E5}" destId="{C4387141-21A0-401B-B3DB-411338777E0E}" srcOrd="2" destOrd="0" presId="urn:microsoft.com/office/officeart/2018/5/layout/IconCircleLabelList"/>
    <dgm:cxn modelId="{F8F8A549-02FB-4A14-9EF3-158FAFBD73DD}" type="presParOf" srcId="{C4387141-21A0-401B-B3DB-411338777E0E}" destId="{535896C0-696A-4341-95BF-F48F20A899CD}" srcOrd="0" destOrd="0" presId="urn:microsoft.com/office/officeart/2018/5/layout/IconCircleLabelList"/>
    <dgm:cxn modelId="{5522CA05-4D02-4D97-BF77-593415B8D535}" type="presParOf" srcId="{C4387141-21A0-401B-B3DB-411338777E0E}" destId="{4DE8FA02-0EA0-4FDE-856C-17CB901EF2EE}" srcOrd="1" destOrd="0" presId="urn:microsoft.com/office/officeart/2018/5/layout/IconCircleLabelList"/>
    <dgm:cxn modelId="{C546DDCF-2431-4412-91A3-A55072FF52E9}" type="presParOf" srcId="{C4387141-21A0-401B-B3DB-411338777E0E}" destId="{4349B8F6-423C-4D4F-B3E4-AFE46A07B266}" srcOrd="2" destOrd="0" presId="urn:microsoft.com/office/officeart/2018/5/layout/IconCircleLabelList"/>
    <dgm:cxn modelId="{F07C4C7D-0DDE-43DB-A5A8-FA001A5BF1A4}" type="presParOf" srcId="{C4387141-21A0-401B-B3DB-411338777E0E}" destId="{B8C57DE9-3E66-4906-A6A4-4731D75024DB}" srcOrd="3" destOrd="0" presId="urn:microsoft.com/office/officeart/2018/5/layout/IconCircleLabelList"/>
    <dgm:cxn modelId="{B0ABFC14-BF2E-4D0F-9EA4-248DD0A9CB85}" type="presParOf" srcId="{15BF0190-840B-4AAB-99C1-97D784D348E5}" destId="{E8DDB4BD-8FE8-4E17-B632-FF29B2493C62}" srcOrd="3" destOrd="0" presId="urn:microsoft.com/office/officeart/2018/5/layout/IconCircleLabelList"/>
    <dgm:cxn modelId="{E199FE4F-7BAF-42FB-B6A6-7955C259DD49}" type="presParOf" srcId="{15BF0190-840B-4AAB-99C1-97D784D348E5}" destId="{66B9F0AF-94D8-4165-A9AD-B22B5C983FF6}" srcOrd="4" destOrd="0" presId="urn:microsoft.com/office/officeart/2018/5/layout/IconCircleLabelList"/>
    <dgm:cxn modelId="{67D4419E-7064-4345-A778-7EDF6332C815}" type="presParOf" srcId="{66B9F0AF-94D8-4165-A9AD-B22B5C983FF6}" destId="{5967039B-CA04-45DA-A252-B3307B56F0EA}" srcOrd="0" destOrd="0" presId="urn:microsoft.com/office/officeart/2018/5/layout/IconCircleLabelList"/>
    <dgm:cxn modelId="{0CCD1134-58EF-4AF3-ABDB-3DCBA1D4FC02}" type="presParOf" srcId="{66B9F0AF-94D8-4165-A9AD-B22B5C983FF6}" destId="{F88D2964-5F78-4E67-BE0E-99E7C8E0469C}" srcOrd="1" destOrd="0" presId="urn:microsoft.com/office/officeart/2018/5/layout/IconCircleLabelList"/>
    <dgm:cxn modelId="{9BE9A14F-8BDE-431B-B4C7-DCB06211776F}" type="presParOf" srcId="{66B9F0AF-94D8-4165-A9AD-B22B5C983FF6}" destId="{1D65AC78-C20F-4F84-8214-3BB36C9078EB}" srcOrd="2" destOrd="0" presId="urn:microsoft.com/office/officeart/2018/5/layout/IconCircleLabelList"/>
    <dgm:cxn modelId="{AB3CA4DD-B11B-4C50-A8A9-8FBF8C79AC39}" type="presParOf" srcId="{66B9F0AF-94D8-4165-A9AD-B22B5C983FF6}" destId="{1BFA4ABD-6E75-4EE0-95EE-6BA89C7BF42C}" srcOrd="3" destOrd="0" presId="urn:microsoft.com/office/officeart/2018/5/layout/IconCircleLabelList"/>
    <dgm:cxn modelId="{6A14FC9E-6622-4EC4-B7A6-2C7FBC7E9186}" type="presParOf" srcId="{15BF0190-840B-4AAB-99C1-97D784D348E5}" destId="{0AD857B1-11A9-4E10-A3D0-57C561ABAD3E}" srcOrd="5" destOrd="0" presId="urn:microsoft.com/office/officeart/2018/5/layout/IconCircleLabelList"/>
    <dgm:cxn modelId="{E6C14543-3782-469D-AE35-FEAF7852E61D}" type="presParOf" srcId="{15BF0190-840B-4AAB-99C1-97D784D348E5}" destId="{B7B98767-99E1-495F-BDC2-6A7DA01AC8C6}" srcOrd="6" destOrd="0" presId="urn:microsoft.com/office/officeart/2018/5/layout/IconCircleLabelList"/>
    <dgm:cxn modelId="{4CC909F2-94B9-47C6-94BD-BA626BFCF5B7}" type="presParOf" srcId="{B7B98767-99E1-495F-BDC2-6A7DA01AC8C6}" destId="{84061D00-1F9A-4F24-9964-FE822C24A4A4}" srcOrd="0" destOrd="0" presId="urn:microsoft.com/office/officeart/2018/5/layout/IconCircleLabelList"/>
    <dgm:cxn modelId="{AFF80843-1680-450C-AF31-3C2A1C2F4BA9}" type="presParOf" srcId="{B7B98767-99E1-495F-BDC2-6A7DA01AC8C6}" destId="{8DF9571C-FF9C-44F3-874D-4CD24E6B8955}" srcOrd="1" destOrd="0" presId="urn:microsoft.com/office/officeart/2018/5/layout/IconCircleLabelList"/>
    <dgm:cxn modelId="{D14F1CBF-92DB-4284-8E2E-523EC70BA56B}" type="presParOf" srcId="{B7B98767-99E1-495F-BDC2-6A7DA01AC8C6}" destId="{46906A7E-340C-4457-904F-23A7B1EABEB1}" srcOrd="2" destOrd="0" presId="urn:microsoft.com/office/officeart/2018/5/layout/IconCircleLabelList"/>
    <dgm:cxn modelId="{24A4862D-D3D7-4169-947D-CA127AA1345B}" type="presParOf" srcId="{B7B98767-99E1-495F-BDC2-6A7DA01AC8C6}" destId="{837A8457-263F-4D68-90B6-729420AF662F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272F7A1-5CF4-4C7A-A8DB-1D1A9313EEAB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5258937-A645-4EF7-BC38-23D653C68E9A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3600" b="0" i="0" u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 </a:t>
          </a:r>
        </a:p>
        <a:p>
          <a:pPr>
            <a:lnSpc>
              <a:spcPct val="100000"/>
            </a:lnSpc>
            <a:defRPr cap="all"/>
          </a:pPr>
          <a:r>
            <a:rPr lang="en-US" sz="3600" b="0" i="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Eternal</a:t>
          </a:r>
          <a:r>
            <a:rPr lang="en-US" sz="3600" b="0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  <a:p>
          <a:pPr>
            <a:lnSpc>
              <a:spcPct val="100000"/>
            </a:lnSpc>
            <a:defRPr cap="all"/>
          </a:pPr>
          <a:r>
            <a:rPr lang="en-US" sz="3600" b="0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(1a)</a:t>
          </a:r>
        </a:p>
      </dgm:t>
    </dgm:pt>
    <dgm:pt modelId="{E615A17F-8C46-4D4C-ABD5-00999815CA25}" type="parTrans" cxnId="{27EB588C-6CB6-4BEA-87FD-723E3A36DFD6}">
      <dgm:prSet/>
      <dgm:spPr/>
      <dgm:t>
        <a:bodyPr/>
        <a:lstStyle/>
        <a:p>
          <a:endParaRPr lang="en-US"/>
        </a:p>
      </dgm:t>
    </dgm:pt>
    <dgm:pt modelId="{4C5A19AF-77A1-4554-92CD-9C95610A86A7}" type="sibTrans" cxnId="{27EB588C-6CB6-4BEA-87FD-723E3A36DFD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1A52F06-8A46-4EE4-AE57-6901A20D13DC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3600" b="0" i="0" u="none" dirty="0"/>
            <a:t>2. </a:t>
          </a:r>
          <a:r>
            <a:rPr lang="en-US" sz="3600" b="0" i="0" u="sng" dirty="0"/>
            <a:t>Explained</a:t>
          </a:r>
          <a:r>
            <a:rPr lang="en-US" sz="3600" b="0" i="0" dirty="0"/>
            <a:t> </a:t>
          </a:r>
        </a:p>
        <a:p>
          <a:pPr>
            <a:lnSpc>
              <a:spcPct val="100000"/>
            </a:lnSpc>
            <a:defRPr cap="all"/>
          </a:pPr>
          <a:r>
            <a:rPr lang="en-US" sz="3600" b="0" i="0" dirty="0"/>
            <a:t>(1b-2)</a:t>
          </a:r>
          <a:endParaRPr lang="en-US" sz="3600" b="0" dirty="0"/>
        </a:p>
      </dgm:t>
    </dgm:pt>
    <dgm:pt modelId="{B4F23B2D-A0C5-4518-BEE8-B760763EE48A}" type="parTrans" cxnId="{9ABE9CCB-DE45-4FE0-A423-28D1971080C5}">
      <dgm:prSet/>
      <dgm:spPr/>
      <dgm:t>
        <a:bodyPr/>
        <a:lstStyle/>
        <a:p>
          <a:endParaRPr lang="en-US"/>
        </a:p>
      </dgm:t>
    </dgm:pt>
    <dgm:pt modelId="{D6052FA9-6032-43E8-8A2E-E4B724C3702B}" type="sibTrans" cxnId="{9ABE9CCB-DE45-4FE0-A423-28D1971080C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F969812-E82E-4F44-A210-F7623F6B7689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3600" b="0" i="0" u="none" dirty="0">
              <a:highlight>
                <a:srgbClr val="FFFF00"/>
              </a:highlight>
            </a:rPr>
            <a:t>3. </a:t>
          </a:r>
          <a:r>
            <a:rPr lang="en-US" sz="3600" b="0" i="0" u="sng" dirty="0">
              <a:highlight>
                <a:srgbClr val="FFFF00"/>
              </a:highlight>
            </a:rPr>
            <a:t>Experienced</a:t>
          </a:r>
          <a:r>
            <a:rPr lang="en-US" sz="3600" b="0" i="0" dirty="0">
              <a:highlight>
                <a:srgbClr val="FFFF00"/>
              </a:highlight>
            </a:rPr>
            <a:t> </a:t>
          </a:r>
        </a:p>
        <a:p>
          <a:pPr>
            <a:lnSpc>
              <a:spcPct val="100000"/>
            </a:lnSpc>
            <a:defRPr cap="all"/>
          </a:pPr>
          <a:r>
            <a:rPr lang="en-US" sz="3600" b="0" i="0" dirty="0">
              <a:highlight>
                <a:srgbClr val="FFFF00"/>
              </a:highlight>
            </a:rPr>
            <a:t>(3)</a:t>
          </a:r>
          <a:endParaRPr lang="en-US" sz="3600" b="0" dirty="0">
            <a:highlight>
              <a:srgbClr val="FFFF00"/>
            </a:highlight>
          </a:endParaRPr>
        </a:p>
      </dgm:t>
    </dgm:pt>
    <dgm:pt modelId="{329BD0B3-185C-4C9C-B6E1-B82DC86DA294}" type="parTrans" cxnId="{B7DC1F2C-CCE6-494C-B18A-636C0402A116}">
      <dgm:prSet/>
      <dgm:spPr/>
      <dgm:t>
        <a:bodyPr/>
        <a:lstStyle/>
        <a:p>
          <a:endParaRPr lang="en-US"/>
        </a:p>
      </dgm:t>
    </dgm:pt>
    <dgm:pt modelId="{1C610E72-AAAF-48C0-AF36-5781F5470575}" type="sibTrans" cxnId="{B7DC1F2C-CCE6-494C-B18A-636C0402A11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DDBD905-5332-4D21-A602-7CF3CB1946EF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3600" b="0" i="0" u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en-US" sz="36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A3D3F82-9CDC-4D4B-98AD-E2FAABE1EEB1}" type="parTrans" cxnId="{C6F74B3B-D4EE-40A7-8130-6F1A7086CD1C}">
      <dgm:prSet/>
      <dgm:spPr/>
      <dgm:t>
        <a:bodyPr/>
        <a:lstStyle/>
        <a:p>
          <a:endParaRPr lang="en-US"/>
        </a:p>
      </dgm:t>
    </dgm:pt>
    <dgm:pt modelId="{5FCBE454-4993-49AB-9170-0516EFC5112E}" type="sibTrans" cxnId="{C6F74B3B-D4EE-40A7-8130-6F1A7086CD1C}">
      <dgm:prSet/>
      <dgm:spPr/>
      <dgm:t>
        <a:bodyPr/>
        <a:lstStyle/>
        <a:p>
          <a:endParaRPr lang="en-US"/>
        </a:p>
      </dgm:t>
    </dgm:pt>
    <dgm:pt modelId="{15BF0190-840B-4AAB-99C1-97D784D348E5}" type="pres">
      <dgm:prSet presAssocID="{3272F7A1-5CF4-4C7A-A8DB-1D1A9313EEAB}" presName="root" presStyleCnt="0">
        <dgm:presLayoutVars>
          <dgm:dir/>
          <dgm:resizeHandles val="exact"/>
        </dgm:presLayoutVars>
      </dgm:prSet>
      <dgm:spPr/>
    </dgm:pt>
    <dgm:pt modelId="{973A0C97-5CA2-4D32-8BDC-3E46C487F65C}" type="pres">
      <dgm:prSet presAssocID="{95258937-A645-4EF7-BC38-23D653C68E9A}" presName="compNode" presStyleCnt="0"/>
      <dgm:spPr/>
    </dgm:pt>
    <dgm:pt modelId="{1A60C176-DEC9-4E58-8A7F-3723C93C5E07}" type="pres">
      <dgm:prSet presAssocID="{95258937-A645-4EF7-BC38-23D653C68E9A}" presName="iconBgRect" presStyleLbl="bgShp" presStyleIdx="0" presStyleCnt="4"/>
      <dgm:spPr/>
    </dgm:pt>
    <dgm:pt modelId="{5133278F-635E-4F7A-BCAB-FE0FCFD65329}" type="pres">
      <dgm:prSet presAssocID="{95258937-A645-4EF7-BC38-23D653C68E9A}" presName="iconRect" presStyleLbl="node1" presStyleIdx="0" presStyleCnt="4" custLinFactNeighborX="1734" custLinFactNeighborY="-1156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met"/>
        </a:ext>
      </dgm:extLst>
    </dgm:pt>
    <dgm:pt modelId="{B703E58F-E1F1-4E9C-B7BB-7F414EE811DF}" type="pres">
      <dgm:prSet presAssocID="{95258937-A645-4EF7-BC38-23D653C68E9A}" presName="spaceRect" presStyleCnt="0"/>
      <dgm:spPr/>
    </dgm:pt>
    <dgm:pt modelId="{93BA65FD-93F2-4F18-87F6-611C3DFA966A}" type="pres">
      <dgm:prSet presAssocID="{95258937-A645-4EF7-BC38-23D653C68E9A}" presName="textRect" presStyleLbl="revTx" presStyleIdx="0" presStyleCnt="4" custLinFactNeighborX="-813" custLinFactNeighborY="12117">
        <dgm:presLayoutVars>
          <dgm:chMax val="1"/>
          <dgm:chPref val="1"/>
        </dgm:presLayoutVars>
      </dgm:prSet>
      <dgm:spPr/>
    </dgm:pt>
    <dgm:pt modelId="{0DC87E6C-ED50-44CF-8243-4B47928C4F8F}" type="pres">
      <dgm:prSet presAssocID="{4C5A19AF-77A1-4554-92CD-9C95610A86A7}" presName="sibTrans" presStyleCnt="0"/>
      <dgm:spPr/>
    </dgm:pt>
    <dgm:pt modelId="{C4387141-21A0-401B-B3DB-411338777E0E}" type="pres">
      <dgm:prSet presAssocID="{81A52F06-8A46-4EE4-AE57-6901A20D13DC}" presName="compNode" presStyleCnt="0"/>
      <dgm:spPr/>
    </dgm:pt>
    <dgm:pt modelId="{535896C0-696A-4341-95BF-F48F20A899CD}" type="pres">
      <dgm:prSet presAssocID="{81A52F06-8A46-4EE4-AE57-6901A20D13DC}" presName="iconBgRect" presStyleLbl="bgShp" presStyleIdx="1" presStyleCnt="4"/>
      <dgm:spPr/>
    </dgm:pt>
    <dgm:pt modelId="{4DE8FA02-0EA0-4FDE-856C-17CB901EF2EE}" type="pres">
      <dgm:prSet presAssocID="{81A52F06-8A46-4EE4-AE57-6901A20D13DC}" presName="iconRect" presStyleLbl="node1" presStyleIdx="1" presStyleCnt="4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Kiosk"/>
        </a:ext>
      </dgm:extLst>
    </dgm:pt>
    <dgm:pt modelId="{4349B8F6-423C-4D4F-B3E4-AFE46A07B266}" type="pres">
      <dgm:prSet presAssocID="{81A52F06-8A46-4EE4-AE57-6901A20D13DC}" presName="spaceRect" presStyleCnt="0"/>
      <dgm:spPr/>
    </dgm:pt>
    <dgm:pt modelId="{B8C57DE9-3E66-4906-A6A4-4731D75024DB}" type="pres">
      <dgm:prSet presAssocID="{81A52F06-8A46-4EE4-AE57-6901A20D13DC}" presName="textRect" presStyleLbl="revTx" presStyleIdx="1" presStyleCnt="4" custLinFactNeighborX="202" custLinFactNeighborY="18285">
        <dgm:presLayoutVars>
          <dgm:chMax val="1"/>
          <dgm:chPref val="1"/>
        </dgm:presLayoutVars>
      </dgm:prSet>
      <dgm:spPr/>
    </dgm:pt>
    <dgm:pt modelId="{E8DDB4BD-8FE8-4E17-B632-FF29B2493C62}" type="pres">
      <dgm:prSet presAssocID="{D6052FA9-6032-43E8-8A2E-E4B724C3702B}" presName="sibTrans" presStyleCnt="0"/>
      <dgm:spPr/>
    </dgm:pt>
    <dgm:pt modelId="{66B9F0AF-94D8-4165-A9AD-B22B5C983FF6}" type="pres">
      <dgm:prSet presAssocID="{DF969812-E82E-4F44-A210-F7623F6B7689}" presName="compNode" presStyleCnt="0"/>
      <dgm:spPr/>
    </dgm:pt>
    <dgm:pt modelId="{5967039B-CA04-45DA-A252-B3307B56F0EA}" type="pres">
      <dgm:prSet presAssocID="{DF969812-E82E-4F44-A210-F7623F6B7689}" presName="iconBgRect" presStyleLbl="bgShp" presStyleIdx="2" presStyleCnt="4"/>
      <dgm:spPr/>
    </dgm:pt>
    <dgm:pt modelId="{F88D2964-5F78-4E67-BE0E-99E7C8E0469C}" type="pres">
      <dgm:prSet presAssocID="{DF969812-E82E-4F44-A210-F7623F6B7689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1D65AC78-C20F-4F84-8214-3BB36C9078EB}" type="pres">
      <dgm:prSet presAssocID="{DF969812-E82E-4F44-A210-F7623F6B7689}" presName="spaceRect" presStyleCnt="0"/>
      <dgm:spPr/>
    </dgm:pt>
    <dgm:pt modelId="{1BFA4ABD-6E75-4EE0-95EE-6BA89C7BF42C}" type="pres">
      <dgm:prSet presAssocID="{DF969812-E82E-4F44-A210-F7623F6B7689}" presName="textRect" presStyleLbl="revTx" presStyleIdx="2" presStyleCnt="4" custScaleX="109161" custLinFactNeighborX="7635" custLinFactNeighborY="19392">
        <dgm:presLayoutVars>
          <dgm:chMax val="1"/>
          <dgm:chPref val="1"/>
        </dgm:presLayoutVars>
      </dgm:prSet>
      <dgm:spPr/>
    </dgm:pt>
    <dgm:pt modelId="{0AD857B1-11A9-4E10-A3D0-57C561ABAD3E}" type="pres">
      <dgm:prSet presAssocID="{1C610E72-AAAF-48C0-AF36-5781F5470575}" presName="sibTrans" presStyleCnt="0"/>
      <dgm:spPr/>
    </dgm:pt>
    <dgm:pt modelId="{B7B98767-99E1-495F-BDC2-6A7DA01AC8C6}" type="pres">
      <dgm:prSet presAssocID="{3DDBD905-5332-4D21-A602-7CF3CB1946EF}" presName="compNode" presStyleCnt="0"/>
      <dgm:spPr/>
    </dgm:pt>
    <dgm:pt modelId="{84061D00-1F9A-4F24-9964-FE822C24A4A4}" type="pres">
      <dgm:prSet presAssocID="{3DDBD905-5332-4D21-A602-7CF3CB1946EF}" presName="iconBgRect" presStyleLbl="bgShp" presStyleIdx="3" presStyleCnt="4"/>
      <dgm:spPr>
        <a:noFill/>
      </dgm:spPr>
    </dgm:pt>
    <dgm:pt modelId="{8DF9571C-FF9C-44F3-874D-4CD24E6B8955}" type="pres">
      <dgm:prSet presAssocID="{3DDBD905-5332-4D21-A602-7CF3CB1946EF}" presName="iconRect" presStyleLbl="node1" presStyleIdx="3" presStyleCnt="4"/>
      <dgm:spPr>
        <a:noFill/>
      </dgm:spPr>
    </dgm:pt>
    <dgm:pt modelId="{46906A7E-340C-4457-904F-23A7B1EABEB1}" type="pres">
      <dgm:prSet presAssocID="{3DDBD905-5332-4D21-A602-7CF3CB1946EF}" presName="spaceRect" presStyleCnt="0"/>
      <dgm:spPr/>
    </dgm:pt>
    <dgm:pt modelId="{837A8457-263F-4D68-90B6-729420AF662F}" type="pres">
      <dgm:prSet presAssocID="{3DDBD905-5332-4D21-A602-7CF3CB1946EF}" presName="textRect" presStyleLbl="revTx" presStyleIdx="3" presStyleCnt="4" custLinFactNeighborX="607" custLinFactNeighborY="12225">
        <dgm:presLayoutVars>
          <dgm:chMax val="1"/>
          <dgm:chPref val="1"/>
        </dgm:presLayoutVars>
      </dgm:prSet>
      <dgm:spPr/>
    </dgm:pt>
  </dgm:ptLst>
  <dgm:cxnLst>
    <dgm:cxn modelId="{0752D709-326C-439C-807D-F628F2F35ADB}" type="presOf" srcId="{3272F7A1-5CF4-4C7A-A8DB-1D1A9313EEAB}" destId="{15BF0190-840B-4AAB-99C1-97D784D348E5}" srcOrd="0" destOrd="0" presId="urn:microsoft.com/office/officeart/2018/5/layout/IconCircleLabelList"/>
    <dgm:cxn modelId="{B7DC1F2C-CCE6-494C-B18A-636C0402A116}" srcId="{3272F7A1-5CF4-4C7A-A8DB-1D1A9313EEAB}" destId="{DF969812-E82E-4F44-A210-F7623F6B7689}" srcOrd="2" destOrd="0" parTransId="{329BD0B3-185C-4C9C-B6E1-B82DC86DA294}" sibTransId="{1C610E72-AAAF-48C0-AF36-5781F5470575}"/>
    <dgm:cxn modelId="{C6F74B3B-D4EE-40A7-8130-6F1A7086CD1C}" srcId="{3272F7A1-5CF4-4C7A-A8DB-1D1A9313EEAB}" destId="{3DDBD905-5332-4D21-A602-7CF3CB1946EF}" srcOrd="3" destOrd="0" parTransId="{BA3D3F82-9CDC-4D4B-98AD-E2FAABE1EEB1}" sibTransId="{5FCBE454-4993-49AB-9170-0516EFC5112E}"/>
    <dgm:cxn modelId="{AF0DFA3F-FB6A-4914-AB02-0F343CB164F8}" type="presOf" srcId="{3DDBD905-5332-4D21-A602-7CF3CB1946EF}" destId="{837A8457-263F-4D68-90B6-729420AF662F}" srcOrd="0" destOrd="0" presId="urn:microsoft.com/office/officeart/2018/5/layout/IconCircleLabelList"/>
    <dgm:cxn modelId="{C849035D-5A19-46DD-B64A-6A3E186D79B1}" type="presOf" srcId="{81A52F06-8A46-4EE4-AE57-6901A20D13DC}" destId="{B8C57DE9-3E66-4906-A6A4-4731D75024DB}" srcOrd="0" destOrd="0" presId="urn:microsoft.com/office/officeart/2018/5/layout/IconCircleLabelList"/>
    <dgm:cxn modelId="{BEB04172-EE50-4A80-99E3-3059AC5A3086}" type="presOf" srcId="{95258937-A645-4EF7-BC38-23D653C68E9A}" destId="{93BA65FD-93F2-4F18-87F6-611C3DFA966A}" srcOrd="0" destOrd="0" presId="urn:microsoft.com/office/officeart/2018/5/layout/IconCircleLabelList"/>
    <dgm:cxn modelId="{D3BEBF8B-CD2B-4D83-94DD-5F3D5803CDDE}" type="presOf" srcId="{DF969812-E82E-4F44-A210-F7623F6B7689}" destId="{1BFA4ABD-6E75-4EE0-95EE-6BA89C7BF42C}" srcOrd="0" destOrd="0" presId="urn:microsoft.com/office/officeart/2018/5/layout/IconCircleLabelList"/>
    <dgm:cxn modelId="{27EB588C-6CB6-4BEA-87FD-723E3A36DFD6}" srcId="{3272F7A1-5CF4-4C7A-A8DB-1D1A9313EEAB}" destId="{95258937-A645-4EF7-BC38-23D653C68E9A}" srcOrd="0" destOrd="0" parTransId="{E615A17F-8C46-4D4C-ABD5-00999815CA25}" sibTransId="{4C5A19AF-77A1-4554-92CD-9C95610A86A7}"/>
    <dgm:cxn modelId="{9ABE9CCB-DE45-4FE0-A423-28D1971080C5}" srcId="{3272F7A1-5CF4-4C7A-A8DB-1D1A9313EEAB}" destId="{81A52F06-8A46-4EE4-AE57-6901A20D13DC}" srcOrd="1" destOrd="0" parTransId="{B4F23B2D-A0C5-4518-BEE8-B760763EE48A}" sibTransId="{D6052FA9-6032-43E8-8A2E-E4B724C3702B}"/>
    <dgm:cxn modelId="{73AAFAB0-6514-4404-B3FF-7ABB583EF611}" type="presParOf" srcId="{15BF0190-840B-4AAB-99C1-97D784D348E5}" destId="{973A0C97-5CA2-4D32-8BDC-3E46C487F65C}" srcOrd="0" destOrd="0" presId="urn:microsoft.com/office/officeart/2018/5/layout/IconCircleLabelList"/>
    <dgm:cxn modelId="{CE225B0F-63F7-4093-995F-7CA37FD554E6}" type="presParOf" srcId="{973A0C97-5CA2-4D32-8BDC-3E46C487F65C}" destId="{1A60C176-DEC9-4E58-8A7F-3723C93C5E07}" srcOrd="0" destOrd="0" presId="urn:microsoft.com/office/officeart/2018/5/layout/IconCircleLabelList"/>
    <dgm:cxn modelId="{D4CA0358-B2A6-48A0-B960-0ADC7341EE97}" type="presParOf" srcId="{973A0C97-5CA2-4D32-8BDC-3E46C487F65C}" destId="{5133278F-635E-4F7A-BCAB-FE0FCFD65329}" srcOrd="1" destOrd="0" presId="urn:microsoft.com/office/officeart/2018/5/layout/IconCircleLabelList"/>
    <dgm:cxn modelId="{38CBFFA5-AA87-48F9-A1D7-3C03AC4B030D}" type="presParOf" srcId="{973A0C97-5CA2-4D32-8BDC-3E46C487F65C}" destId="{B703E58F-E1F1-4E9C-B7BB-7F414EE811DF}" srcOrd="2" destOrd="0" presId="urn:microsoft.com/office/officeart/2018/5/layout/IconCircleLabelList"/>
    <dgm:cxn modelId="{7A42552A-F470-4701-8C25-CCDAA34FFD40}" type="presParOf" srcId="{973A0C97-5CA2-4D32-8BDC-3E46C487F65C}" destId="{93BA65FD-93F2-4F18-87F6-611C3DFA966A}" srcOrd="3" destOrd="0" presId="urn:microsoft.com/office/officeart/2018/5/layout/IconCircleLabelList"/>
    <dgm:cxn modelId="{045311DE-0B25-4F5D-8BE9-94A295447C28}" type="presParOf" srcId="{15BF0190-840B-4AAB-99C1-97D784D348E5}" destId="{0DC87E6C-ED50-44CF-8243-4B47928C4F8F}" srcOrd="1" destOrd="0" presId="urn:microsoft.com/office/officeart/2018/5/layout/IconCircleLabelList"/>
    <dgm:cxn modelId="{25C40291-B472-49BC-B564-D24C3598A29D}" type="presParOf" srcId="{15BF0190-840B-4AAB-99C1-97D784D348E5}" destId="{C4387141-21A0-401B-B3DB-411338777E0E}" srcOrd="2" destOrd="0" presId="urn:microsoft.com/office/officeart/2018/5/layout/IconCircleLabelList"/>
    <dgm:cxn modelId="{F8F8A549-02FB-4A14-9EF3-158FAFBD73DD}" type="presParOf" srcId="{C4387141-21A0-401B-B3DB-411338777E0E}" destId="{535896C0-696A-4341-95BF-F48F20A899CD}" srcOrd="0" destOrd="0" presId="urn:microsoft.com/office/officeart/2018/5/layout/IconCircleLabelList"/>
    <dgm:cxn modelId="{5522CA05-4D02-4D97-BF77-593415B8D535}" type="presParOf" srcId="{C4387141-21A0-401B-B3DB-411338777E0E}" destId="{4DE8FA02-0EA0-4FDE-856C-17CB901EF2EE}" srcOrd="1" destOrd="0" presId="urn:microsoft.com/office/officeart/2018/5/layout/IconCircleLabelList"/>
    <dgm:cxn modelId="{C546DDCF-2431-4412-91A3-A55072FF52E9}" type="presParOf" srcId="{C4387141-21A0-401B-B3DB-411338777E0E}" destId="{4349B8F6-423C-4D4F-B3E4-AFE46A07B266}" srcOrd="2" destOrd="0" presId="urn:microsoft.com/office/officeart/2018/5/layout/IconCircleLabelList"/>
    <dgm:cxn modelId="{F07C4C7D-0DDE-43DB-A5A8-FA001A5BF1A4}" type="presParOf" srcId="{C4387141-21A0-401B-B3DB-411338777E0E}" destId="{B8C57DE9-3E66-4906-A6A4-4731D75024DB}" srcOrd="3" destOrd="0" presId="urn:microsoft.com/office/officeart/2018/5/layout/IconCircleLabelList"/>
    <dgm:cxn modelId="{B0ABFC14-BF2E-4D0F-9EA4-248DD0A9CB85}" type="presParOf" srcId="{15BF0190-840B-4AAB-99C1-97D784D348E5}" destId="{E8DDB4BD-8FE8-4E17-B632-FF29B2493C62}" srcOrd="3" destOrd="0" presId="urn:microsoft.com/office/officeart/2018/5/layout/IconCircleLabelList"/>
    <dgm:cxn modelId="{E199FE4F-7BAF-42FB-B6A6-7955C259DD49}" type="presParOf" srcId="{15BF0190-840B-4AAB-99C1-97D784D348E5}" destId="{66B9F0AF-94D8-4165-A9AD-B22B5C983FF6}" srcOrd="4" destOrd="0" presId="urn:microsoft.com/office/officeart/2018/5/layout/IconCircleLabelList"/>
    <dgm:cxn modelId="{67D4419E-7064-4345-A778-7EDF6332C815}" type="presParOf" srcId="{66B9F0AF-94D8-4165-A9AD-B22B5C983FF6}" destId="{5967039B-CA04-45DA-A252-B3307B56F0EA}" srcOrd="0" destOrd="0" presId="urn:microsoft.com/office/officeart/2018/5/layout/IconCircleLabelList"/>
    <dgm:cxn modelId="{0CCD1134-58EF-4AF3-ABDB-3DCBA1D4FC02}" type="presParOf" srcId="{66B9F0AF-94D8-4165-A9AD-B22B5C983FF6}" destId="{F88D2964-5F78-4E67-BE0E-99E7C8E0469C}" srcOrd="1" destOrd="0" presId="urn:microsoft.com/office/officeart/2018/5/layout/IconCircleLabelList"/>
    <dgm:cxn modelId="{9BE9A14F-8BDE-431B-B4C7-DCB06211776F}" type="presParOf" srcId="{66B9F0AF-94D8-4165-A9AD-B22B5C983FF6}" destId="{1D65AC78-C20F-4F84-8214-3BB36C9078EB}" srcOrd="2" destOrd="0" presId="urn:microsoft.com/office/officeart/2018/5/layout/IconCircleLabelList"/>
    <dgm:cxn modelId="{AB3CA4DD-B11B-4C50-A8A9-8FBF8C79AC39}" type="presParOf" srcId="{66B9F0AF-94D8-4165-A9AD-B22B5C983FF6}" destId="{1BFA4ABD-6E75-4EE0-95EE-6BA89C7BF42C}" srcOrd="3" destOrd="0" presId="urn:microsoft.com/office/officeart/2018/5/layout/IconCircleLabelList"/>
    <dgm:cxn modelId="{6A14FC9E-6622-4EC4-B7A6-2C7FBC7E9186}" type="presParOf" srcId="{15BF0190-840B-4AAB-99C1-97D784D348E5}" destId="{0AD857B1-11A9-4E10-A3D0-57C561ABAD3E}" srcOrd="5" destOrd="0" presId="urn:microsoft.com/office/officeart/2018/5/layout/IconCircleLabelList"/>
    <dgm:cxn modelId="{E6C14543-3782-469D-AE35-FEAF7852E61D}" type="presParOf" srcId="{15BF0190-840B-4AAB-99C1-97D784D348E5}" destId="{B7B98767-99E1-495F-BDC2-6A7DA01AC8C6}" srcOrd="6" destOrd="0" presId="urn:microsoft.com/office/officeart/2018/5/layout/IconCircleLabelList"/>
    <dgm:cxn modelId="{4CC909F2-94B9-47C6-94BD-BA626BFCF5B7}" type="presParOf" srcId="{B7B98767-99E1-495F-BDC2-6A7DA01AC8C6}" destId="{84061D00-1F9A-4F24-9964-FE822C24A4A4}" srcOrd="0" destOrd="0" presId="urn:microsoft.com/office/officeart/2018/5/layout/IconCircleLabelList"/>
    <dgm:cxn modelId="{AFF80843-1680-450C-AF31-3C2A1C2F4BA9}" type="presParOf" srcId="{B7B98767-99E1-495F-BDC2-6A7DA01AC8C6}" destId="{8DF9571C-FF9C-44F3-874D-4CD24E6B8955}" srcOrd="1" destOrd="0" presId="urn:microsoft.com/office/officeart/2018/5/layout/IconCircleLabelList"/>
    <dgm:cxn modelId="{D14F1CBF-92DB-4284-8E2E-523EC70BA56B}" type="presParOf" srcId="{B7B98767-99E1-495F-BDC2-6A7DA01AC8C6}" destId="{46906A7E-340C-4457-904F-23A7B1EABEB1}" srcOrd="2" destOrd="0" presId="urn:microsoft.com/office/officeart/2018/5/layout/IconCircleLabelList"/>
    <dgm:cxn modelId="{24A4862D-D3D7-4169-947D-CA127AA1345B}" type="presParOf" srcId="{B7B98767-99E1-495F-BDC2-6A7DA01AC8C6}" destId="{837A8457-263F-4D68-90B6-729420AF662F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272F7A1-5CF4-4C7A-A8DB-1D1A9313EEAB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5258937-A645-4EF7-BC38-23D653C68E9A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3600" b="0" i="0" u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 </a:t>
          </a:r>
        </a:p>
        <a:p>
          <a:pPr>
            <a:lnSpc>
              <a:spcPct val="100000"/>
            </a:lnSpc>
            <a:defRPr cap="all"/>
          </a:pPr>
          <a:r>
            <a:rPr lang="en-US" sz="3600" b="0" i="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Eternal</a:t>
          </a:r>
          <a:r>
            <a:rPr lang="en-US" sz="3600" b="0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  <a:p>
          <a:pPr>
            <a:lnSpc>
              <a:spcPct val="100000"/>
            </a:lnSpc>
            <a:defRPr cap="all"/>
          </a:pPr>
          <a:r>
            <a:rPr lang="en-US" sz="3600" b="0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(1a)</a:t>
          </a:r>
        </a:p>
      </dgm:t>
    </dgm:pt>
    <dgm:pt modelId="{E615A17F-8C46-4D4C-ABD5-00999815CA25}" type="parTrans" cxnId="{27EB588C-6CB6-4BEA-87FD-723E3A36DFD6}">
      <dgm:prSet/>
      <dgm:spPr/>
      <dgm:t>
        <a:bodyPr/>
        <a:lstStyle/>
        <a:p>
          <a:endParaRPr lang="en-US"/>
        </a:p>
      </dgm:t>
    </dgm:pt>
    <dgm:pt modelId="{4C5A19AF-77A1-4554-92CD-9C95610A86A7}" type="sibTrans" cxnId="{27EB588C-6CB6-4BEA-87FD-723E3A36DFD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1A52F06-8A46-4EE4-AE57-6901A20D13DC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3600" b="0" i="0" u="none" dirty="0"/>
            <a:t>2. </a:t>
          </a:r>
          <a:r>
            <a:rPr lang="en-US" sz="3600" b="0" i="0" u="sng" dirty="0"/>
            <a:t>Explained</a:t>
          </a:r>
          <a:r>
            <a:rPr lang="en-US" sz="3600" b="0" i="0" dirty="0"/>
            <a:t> </a:t>
          </a:r>
        </a:p>
        <a:p>
          <a:pPr>
            <a:lnSpc>
              <a:spcPct val="100000"/>
            </a:lnSpc>
            <a:defRPr cap="all"/>
          </a:pPr>
          <a:r>
            <a:rPr lang="en-US" sz="3600" b="0" i="0" dirty="0"/>
            <a:t>(1b-2)</a:t>
          </a:r>
          <a:endParaRPr lang="en-US" sz="3600" b="0" dirty="0"/>
        </a:p>
      </dgm:t>
    </dgm:pt>
    <dgm:pt modelId="{B4F23B2D-A0C5-4518-BEE8-B760763EE48A}" type="parTrans" cxnId="{9ABE9CCB-DE45-4FE0-A423-28D1971080C5}">
      <dgm:prSet/>
      <dgm:spPr/>
      <dgm:t>
        <a:bodyPr/>
        <a:lstStyle/>
        <a:p>
          <a:endParaRPr lang="en-US"/>
        </a:p>
      </dgm:t>
    </dgm:pt>
    <dgm:pt modelId="{D6052FA9-6032-43E8-8A2E-E4B724C3702B}" type="sibTrans" cxnId="{9ABE9CCB-DE45-4FE0-A423-28D1971080C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F969812-E82E-4F44-A210-F7623F6B7689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3600" b="0" i="0" u="none" dirty="0"/>
            <a:t>3. </a:t>
          </a:r>
          <a:r>
            <a:rPr lang="en-US" sz="3600" b="0" i="0" u="sng" dirty="0"/>
            <a:t>Experienced</a:t>
          </a:r>
          <a:r>
            <a:rPr lang="en-US" sz="3600" b="0" i="0" dirty="0"/>
            <a:t> </a:t>
          </a:r>
        </a:p>
        <a:p>
          <a:pPr>
            <a:lnSpc>
              <a:spcPct val="100000"/>
            </a:lnSpc>
            <a:defRPr cap="all"/>
          </a:pPr>
          <a:r>
            <a:rPr lang="en-US" sz="3600" b="0" i="0" dirty="0"/>
            <a:t>(3)</a:t>
          </a:r>
          <a:endParaRPr lang="en-US" sz="3600" b="0" dirty="0"/>
        </a:p>
      </dgm:t>
    </dgm:pt>
    <dgm:pt modelId="{329BD0B3-185C-4C9C-B6E1-B82DC86DA294}" type="parTrans" cxnId="{B7DC1F2C-CCE6-494C-B18A-636C0402A116}">
      <dgm:prSet/>
      <dgm:spPr/>
      <dgm:t>
        <a:bodyPr/>
        <a:lstStyle/>
        <a:p>
          <a:endParaRPr lang="en-US"/>
        </a:p>
      </dgm:t>
    </dgm:pt>
    <dgm:pt modelId="{1C610E72-AAAF-48C0-AF36-5781F5470575}" type="sibTrans" cxnId="{B7DC1F2C-CCE6-494C-B18A-636C0402A11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DDBD905-5332-4D21-A602-7CF3CB1946EF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3600" b="0" i="0" u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rPr>
            <a:t> 4.</a:t>
          </a:r>
        </a:p>
        <a:p>
          <a:pPr>
            <a:lnSpc>
              <a:spcPct val="100000"/>
            </a:lnSpc>
            <a:defRPr cap="all"/>
          </a:pPr>
          <a:r>
            <a:rPr lang="en-US" sz="3600" b="0" i="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rPr>
            <a:t>Enjoyed</a:t>
          </a:r>
          <a:r>
            <a:rPr lang="en-US" sz="3600" b="0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rPr>
            <a:t> </a:t>
          </a:r>
        </a:p>
        <a:p>
          <a:pPr>
            <a:lnSpc>
              <a:spcPct val="100000"/>
            </a:lnSpc>
            <a:defRPr cap="all"/>
          </a:pPr>
          <a:r>
            <a:rPr lang="en-US" sz="3600" b="0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rPr>
            <a:t>(4) </a:t>
          </a:r>
          <a:endParaRPr lang="en-US" sz="36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highlight>
              <a:srgbClr val="FFFF00"/>
            </a:highlight>
          </a:endParaRPr>
        </a:p>
      </dgm:t>
    </dgm:pt>
    <dgm:pt modelId="{BA3D3F82-9CDC-4D4B-98AD-E2FAABE1EEB1}" type="parTrans" cxnId="{C6F74B3B-D4EE-40A7-8130-6F1A7086CD1C}">
      <dgm:prSet/>
      <dgm:spPr/>
      <dgm:t>
        <a:bodyPr/>
        <a:lstStyle/>
        <a:p>
          <a:endParaRPr lang="en-US"/>
        </a:p>
      </dgm:t>
    </dgm:pt>
    <dgm:pt modelId="{5FCBE454-4993-49AB-9170-0516EFC5112E}" type="sibTrans" cxnId="{C6F74B3B-D4EE-40A7-8130-6F1A7086CD1C}">
      <dgm:prSet/>
      <dgm:spPr/>
      <dgm:t>
        <a:bodyPr/>
        <a:lstStyle/>
        <a:p>
          <a:endParaRPr lang="en-US"/>
        </a:p>
      </dgm:t>
    </dgm:pt>
    <dgm:pt modelId="{15BF0190-840B-4AAB-99C1-97D784D348E5}" type="pres">
      <dgm:prSet presAssocID="{3272F7A1-5CF4-4C7A-A8DB-1D1A9313EEAB}" presName="root" presStyleCnt="0">
        <dgm:presLayoutVars>
          <dgm:dir/>
          <dgm:resizeHandles val="exact"/>
        </dgm:presLayoutVars>
      </dgm:prSet>
      <dgm:spPr/>
    </dgm:pt>
    <dgm:pt modelId="{973A0C97-5CA2-4D32-8BDC-3E46C487F65C}" type="pres">
      <dgm:prSet presAssocID="{95258937-A645-4EF7-BC38-23D653C68E9A}" presName="compNode" presStyleCnt="0"/>
      <dgm:spPr/>
    </dgm:pt>
    <dgm:pt modelId="{1A60C176-DEC9-4E58-8A7F-3723C93C5E07}" type="pres">
      <dgm:prSet presAssocID="{95258937-A645-4EF7-BC38-23D653C68E9A}" presName="iconBgRect" presStyleLbl="bgShp" presStyleIdx="0" presStyleCnt="4"/>
      <dgm:spPr/>
    </dgm:pt>
    <dgm:pt modelId="{5133278F-635E-4F7A-BCAB-FE0FCFD65329}" type="pres">
      <dgm:prSet presAssocID="{95258937-A645-4EF7-BC38-23D653C68E9A}" presName="iconRect" presStyleLbl="node1" presStyleIdx="0" presStyleCnt="4" custLinFactNeighborX="1734" custLinFactNeighborY="-1156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met"/>
        </a:ext>
      </dgm:extLst>
    </dgm:pt>
    <dgm:pt modelId="{B703E58F-E1F1-4E9C-B7BB-7F414EE811DF}" type="pres">
      <dgm:prSet presAssocID="{95258937-A645-4EF7-BC38-23D653C68E9A}" presName="spaceRect" presStyleCnt="0"/>
      <dgm:spPr/>
    </dgm:pt>
    <dgm:pt modelId="{93BA65FD-93F2-4F18-87F6-611C3DFA966A}" type="pres">
      <dgm:prSet presAssocID="{95258937-A645-4EF7-BC38-23D653C68E9A}" presName="textRect" presStyleLbl="revTx" presStyleIdx="0" presStyleCnt="4" custLinFactNeighborX="-813" custLinFactNeighborY="12117">
        <dgm:presLayoutVars>
          <dgm:chMax val="1"/>
          <dgm:chPref val="1"/>
        </dgm:presLayoutVars>
      </dgm:prSet>
      <dgm:spPr/>
    </dgm:pt>
    <dgm:pt modelId="{0DC87E6C-ED50-44CF-8243-4B47928C4F8F}" type="pres">
      <dgm:prSet presAssocID="{4C5A19AF-77A1-4554-92CD-9C95610A86A7}" presName="sibTrans" presStyleCnt="0"/>
      <dgm:spPr/>
    </dgm:pt>
    <dgm:pt modelId="{C4387141-21A0-401B-B3DB-411338777E0E}" type="pres">
      <dgm:prSet presAssocID="{81A52F06-8A46-4EE4-AE57-6901A20D13DC}" presName="compNode" presStyleCnt="0"/>
      <dgm:spPr/>
    </dgm:pt>
    <dgm:pt modelId="{535896C0-696A-4341-95BF-F48F20A899CD}" type="pres">
      <dgm:prSet presAssocID="{81A52F06-8A46-4EE4-AE57-6901A20D13DC}" presName="iconBgRect" presStyleLbl="bgShp" presStyleIdx="1" presStyleCnt="4"/>
      <dgm:spPr/>
    </dgm:pt>
    <dgm:pt modelId="{4DE8FA02-0EA0-4FDE-856C-17CB901EF2EE}" type="pres">
      <dgm:prSet presAssocID="{81A52F06-8A46-4EE4-AE57-6901A20D13DC}" presName="iconRect" presStyleLbl="node1" presStyleIdx="1" presStyleCnt="4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Kiosk"/>
        </a:ext>
      </dgm:extLst>
    </dgm:pt>
    <dgm:pt modelId="{4349B8F6-423C-4D4F-B3E4-AFE46A07B266}" type="pres">
      <dgm:prSet presAssocID="{81A52F06-8A46-4EE4-AE57-6901A20D13DC}" presName="spaceRect" presStyleCnt="0"/>
      <dgm:spPr/>
    </dgm:pt>
    <dgm:pt modelId="{B8C57DE9-3E66-4906-A6A4-4731D75024DB}" type="pres">
      <dgm:prSet presAssocID="{81A52F06-8A46-4EE4-AE57-6901A20D13DC}" presName="textRect" presStyleLbl="revTx" presStyleIdx="1" presStyleCnt="4" custLinFactNeighborX="202" custLinFactNeighborY="18285">
        <dgm:presLayoutVars>
          <dgm:chMax val="1"/>
          <dgm:chPref val="1"/>
        </dgm:presLayoutVars>
      </dgm:prSet>
      <dgm:spPr/>
    </dgm:pt>
    <dgm:pt modelId="{E8DDB4BD-8FE8-4E17-B632-FF29B2493C62}" type="pres">
      <dgm:prSet presAssocID="{D6052FA9-6032-43E8-8A2E-E4B724C3702B}" presName="sibTrans" presStyleCnt="0"/>
      <dgm:spPr/>
    </dgm:pt>
    <dgm:pt modelId="{66B9F0AF-94D8-4165-A9AD-B22B5C983FF6}" type="pres">
      <dgm:prSet presAssocID="{DF969812-E82E-4F44-A210-F7623F6B7689}" presName="compNode" presStyleCnt="0"/>
      <dgm:spPr/>
    </dgm:pt>
    <dgm:pt modelId="{5967039B-CA04-45DA-A252-B3307B56F0EA}" type="pres">
      <dgm:prSet presAssocID="{DF969812-E82E-4F44-A210-F7623F6B7689}" presName="iconBgRect" presStyleLbl="bgShp" presStyleIdx="2" presStyleCnt="4"/>
      <dgm:spPr/>
    </dgm:pt>
    <dgm:pt modelId="{F88D2964-5F78-4E67-BE0E-99E7C8E0469C}" type="pres">
      <dgm:prSet presAssocID="{DF969812-E82E-4F44-A210-F7623F6B7689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1D65AC78-C20F-4F84-8214-3BB36C9078EB}" type="pres">
      <dgm:prSet presAssocID="{DF969812-E82E-4F44-A210-F7623F6B7689}" presName="spaceRect" presStyleCnt="0"/>
      <dgm:spPr/>
    </dgm:pt>
    <dgm:pt modelId="{1BFA4ABD-6E75-4EE0-95EE-6BA89C7BF42C}" type="pres">
      <dgm:prSet presAssocID="{DF969812-E82E-4F44-A210-F7623F6B7689}" presName="textRect" presStyleLbl="revTx" presStyleIdx="2" presStyleCnt="4" custScaleX="109161" custLinFactNeighborX="7635" custLinFactNeighborY="19392">
        <dgm:presLayoutVars>
          <dgm:chMax val="1"/>
          <dgm:chPref val="1"/>
        </dgm:presLayoutVars>
      </dgm:prSet>
      <dgm:spPr/>
    </dgm:pt>
    <dgm:pt modelId="{0AD857B1-11A9-4E10-A3D0-57C561ABAD3E}" type="pres">
      <dgm:prSet presAssocID="{1C610E72-AAAF-48C0-AF36-5781F5470575}" presName="sibTrans" presStyleCnt="0"/>
      <dgm:spPr/>
    </dgm:pt>
    <dgm:pt modelId="{B7B98767-99E1-495F-BDC2-6A7DA01AC8C6}" type="pres">
      <dgm:prSet presAssocID="{3DDBD905-5332-4D21-A602-7CF3CB1946EF}" presName="compNode" presStyleCnt="0"/>
      <dgm:spPr/>
    </dgm:pt>
    <dgm:pt modelId="{84061D00-1F9A-4F24-9964-FE822C24A4A4}" type="pres">
      <dgm:prSet presAssocID="{3DDBD905-5332-4D21-A602-7CF3CB1946EF}" presName="iconBgRect" presStyleLbl="bgShp" presStyleIdx="3" presStyleCnt="4"/>
      <dgm:spPr/>
    </dgm:pt>
    <dgm:pt modelId="{8DF9571C-FF9C-44F3-874D-4CD24E6B8955}" type="pres">
      <dgm:prSet presAssocID="{3DDBD905-5332-4D21-A602-7CF3CB1946EF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humbs Up Sign"/>
        </a:ext>
      </dgm:extLst>
    </dgm:pt>
    <dgm:pt modelId="{46906A7E-340C-4457-904F-23A7B1EABEB1}" type="pres">
      <dgm:prSet presAssocID="{3DDBD905-5332-4D21-A602-7CF3CB1946EF}" presName="spaceRect" presStyleCnt="0"/>
      <dgm:spPr/>
    </dgm:pt>
    <dgm:pt modelId="{837A8457-263F-4D68-90B6-729420AF662F}" type="pres">
      <dgm:prSet presAssocID="{3DDBD905-5332-4D21-A602-7CF3CB1946EF}" presName="textRect" presStyleLbl="revTx" presStyleIdx="3" presStyleCnt="4" custScaleX="105806" custLinFactNeighborX="3253" custLinFactNeighborY="12225">
        <dgm:presLayoutVars>
          <dgm:chMax val="1"/>
          <dgm:chPref val="1"/>
        </dgm:presLayoutVars>
      </dgm:prSet>
      <dgm:spPr/>
    </dgm:pt>
  </dgm:ptLst>
  <dgm:cxnLst>
    <dgm:cxn modelId="{0752D709-326C-439C-807D-F628F2F35ADB}" type="presOf" srcId="{3272F7A1-5CF4-4C7A-A8DB-1D1A9313EEAB}" destId="{15BF0190-840B-4AAB-99C1-97D784D348E5}" srcOrd="0" destOrd="0" presId="urn:microsoft.com/office/officeart/2018/5/layout/IconCircleLabelList"/>
    <dgm:cxn modelId="{B7DC1F2C-CCE6-494C-B18A-636C0402A116}" srcId="{3272F7A1-5CF4-4C7A-A8DB-1D1A9313EEAB}" destId="{DF969812-E82E-4F44-A210-F7623F6B7689}" srcOrd="2" destOrd="0" parTransId="{329BD0B3-185C-4C9C-B6E1-B82DC86DA294}" sibTransId="{1C610E72-AAAF-48C0-AF36-5781F5470575}"/>
    <dgm:cxn modelId="{C6F74B3B-D4EE-40A7-8130-6F1A7086CD1C}" srcId="{3272F7A1-5CF4-4C7A-A8DB-1D1A9313EEAB}" destId="{3DDBD905-5332-4D21-A602-7CF3CB1946EF}" srcOrd="3" destOrd="0" parTransId="{BA3D3F82-9CDC-4D4B-98AD-E2FAABE1EEB1}" sibTransId="{5FCBE454-4993-49AB-9170-0516EFC5112E}"/>
    <dgm:cxn modelId="{AF0DFA3F-FB6A-4914-AB02-0F343CB164F8}" type="presOf" srcId="{3DDBD905-5332-4D21-A602-7CF3CB1946EF}" destId="{837A8457-263F-4D68-90B6-729420AF662F}" srcOrd="0" destOrd="0" presId="urn:microsoft.com/office/officeart/2018/5/layout/IconCircleLabelList"/>
    <dgm:cxn modelId="{C849035D-5A19-46DD-B64A-6A3E186D79B1}" type="presOf" srcId="{81A52F06-8A46-4EE4-AE57-6901A20D13DC}" destId="{B8C57DE9-3E66-4906-A6A4-4731D75024DB}" srcOrd="0" destOrd="0" presId="urn:microsoft.com/office/officeart/2018/5/layout/IconCircleLabelList"/>
    <dgm:cxn modelId="{BEB04172-EE50-4A80-99E3-3059AC5A3086}" type="presOf" srcId="{95258937-A645-4EF7-BC38-23D653C68E9A}" destId="{93BA65FD-93F2-4F18-87F6-611C3DFA966A}" srcOrd="0" destOrd="0" presId="urn:microsoft.com/office/officeart/2018/5/layout/IconCircleLabelList"/>
    <dgm:cxn modelId="{D3BEBF8B-CD2B-4D83-94DD-5F3D5803CDDE}" type="presOf" srcId="{DF969812-E82E-4F44-A210-F7623F6B7689}" destId="{1BFA4ABD-6E75-4EE0-95EE-6BA89C7BF42C}" srcOrd="0" destOrd="0" presId="urn:microsoft.com/office/officeart/2018/5/layout/IconCircleLabelList"/>
    <dgm:cxn modelId="{27EB588C-6CB6-4BEA-87FD-723E3A36DFD6}" srcId="{3272F7A1-5CF4-4C7A-A8DB-1D1A9313EEAB}" destId="{95258937-A645-4EF7-BC38-23D653C68E9A}" srcOrd="0" destOrd="0" parTransId="{E615A17F-8C46-4D4C-ABD5-00999815CA25}" sibTransId="{4C5A19AF-77A1-4554-92CD-9C95610A86A7}"/>
    <dgm:cxn modelId="{9ABE9CCB-DE45-4FE0-A423-28D1971080C5}" srcId="{3272F7A1-5CF4-4C7A-A8DB-1D1A9313EEAB}" destId="{81A52F06-8A46-4EE4-AE57-6901A20D13DC}" srcOrd="1" destOrd="0" parTransId="{B4F23B2D-A0C5-4518-BEE8-B760763EE48A}" sibTransId="{D6052FA9-6032-43E8-8A2E-E4B724C3702B}"/>
    <dgm:cxn modelId="{73AAFAB0-6514-4404-B3FF-7ABB583EF611}" type="presParOf" srcId="{15BF0190-840B-4AAB-99C1-97D784D348E5}" destId="{973A0C97-5CA2-4D32-8BDC-3E46C487F65C}" srcOrd="0" destOrd="0" presId="urn:microsoft.com/office/officeart/2018/5/layout/IconCircleLabelList"/>
    <dgm:cxn modelId="{CE225B0F-63F7-4093-995F-7CA37FD554E6}" type="presParOf" srcId="{973A0C97-5CA2-4D32-8BDC-3E46C487F65C}" destId="{1A60C176-DEC9-4E58-8A7F-3723C93C5E07}" srcOrd="0" destOrd="0" presId="urn:microsoft.com/office/officeart/2018/5/layout/IconCircleLabelList"/>
    <dgm:cxn modelId="{D4CA0358-B2A6-48A0-B960-0ADC7341EE97}" type="presParOf" srcId="{973A0C97-5CA2-4D32-8BDC-3E46C487F65C}" destId="{5133278F-635E-4F7A-BCAB-FE0FCFD65329}" srcOrd="1" destOrd="0" presId="urn:microsoft.com/office/officeart/2018/5/layout/IconCircleLabelList"/>
    <dgm:cxn modelId="{38CBFFA5-AA87-48F9-A1D7-3C03AC4B030D}" type="presParOf" srcId="{973A0C97-5CA2-4D32-8BDC-3E46C487F65C}" destId="{B703E58F-E1F1-4E9C-B7BB-7F414EE811DF}" srcOrd="2" destOrd="0" presId="urn:microsoft.com/office/officeart/2018/5/layout/IconCircleLabelList"/>
    <dgm:cxn modelId="{7A42552A-F470-4701-8C25-CCDAA34FFD40}" type="presParOf" srcId="{973A0C97-5CA2-4D32-8BDC-3E46C487F65C}" destId="{93BA65FD-93F2-4F18-87F6-611C3DFA966A}" srcOrd="3" destOrd="0" presId="urn:microsoft.com/office/officeart/2018/5/layout/IconCircleLabelList"/>
    <dgm:cxn modelId="{045311DE-0B25-4F5D-8BE9-94A295447C28}" type="presParOf" srcId="{15BF0190-840B-4AAB-99C1-97D784D348E5}" destId="{0DC87E6C-ED50-44CF-8243-4B47928C4F8F}" srcOrd="1" destOrd="0" presId="urn:microsoft.com/office/officeart/2018/5/layout/IconCircleLabelList"/>
    <dgm:cxn modelId="{25C40291-B472-49BC-B564-D24C3598A29D}" type="presParOf" srcId="{15BF0190-840B-4AAB-99C1-97D784D348E5}" destId="{C4387141-21A0-401B-B3DB-411338777E0E}" srcOrd="2" destOrd="0" presId="urn:microsoft.com/office/officeart/2018/5/layout/IconCircleLabelList"/>
    <dgm:cxn modelId="{F8F8A549-02FB-4A14-9EF3-158FAFBD73DD}" type="presParOf" srcId="{C4387141-21A0-401B-B3DB-411338777E0E}" destId="{535896C0-696A-4341-95BF-F48F20A899CD}" srcOrd="0" destOrd="0" presId="urn:microsoft.com/office/officeart/2018/5/layout/IconCircleLabelList"/>
    <dgm:cxn modelId="{5522CA05-4D02-4D97-BF77-593415B8D535}" type="presParOf" srcId="{C4387141-21A0-401B-B3DB-411338777E0E}" destId="{4DE8FA02-0EA0-4FDE-856C-17CB901EF2EE}" srcOrd="1" destOrd="0" presId="urn:microsoft.com/office/officeart/2018/5/layout/IconCircleLabelList"/>
    <dgm:cxn modelId="{C546DDCF-2431-4412-91A3-A55072FF52E9}" type="presParOf" srcId="{C4387141-21A0-401B-B3DB-411338777E0E}" destId="{4349B8F6-423C-4D4F-B3E4-AFE46A07B266}" srcOrd="2" destOrd="0" presId="urn:microsoft.com/office/officeart/2018/5/layout/IconCircleLabelList"/>
    <dgm:cxn modelId="{F07C4C7D-0DDE-43DB-A5A8-FA001A5BF1A4}" type="presParOf" srcId="{C4387141-21A0-401B-B3DB-411338777E0E}" destId="{B8C57DE9-3E66-4906-A6A4-4731D75024DB}" srcOrd="3" destOrd="0" presId="urn:microsoft.com/office/officeart/2018/5/layout/IconCircleLabelList"/>
    <dgm:cxn modelId="{B0ABFC14-BF2E-4D0F-9EA4-248DD0A9CB85}" type="presParOf" srcId="{15BF0190-840B-4AAB-99C1-97D784D348E5}" destId="{E8DDB4BD-8FE8-4E17-B632-FF29B2493C62}" srcOrd="3" destOrd="0" presId="urn:microsoft.com/office/officeart/2018/5/layout/IconCircleLabelList"/>
    <dgm:cxn modelId="{E199FE4F-7BAF-42FB-B6A6-7955C259DD49}" type="presParOf" srcId="{15BF0190-840B-4AAB-99C1-97D784D348E5}" destId="{66B9F0AF-94D8-4165-A9AD-B22B5C983FF6}" srcOrd="4" destOrd="0" presId="urn:microsoft.com/office/officeart/2018/5/layout/IconCircleLabelList"/>
    <dgm:cxn modelId="{67D4419E-7064-4345-A778-7EDF6332C815}" type="presParOf" srcId="{66B9F0AF-94D8-4165-A9AD-B22B5C983FF6}" destId="{5967039B-CA04-45DA-A252-B3307B56F0EA}" srcOrd="0" destOrd="0" presId="urn:microsoft.com/office/officeart/2018/5/layout/IconCircleLabelList"/>
    <dgm:cxn modelId="{0CCD1134-58EF-4AF3-ABDB-3DCBA1D4FC02}" type="presParOf" srcId="{66B9F0AF-94D8-4165-A9AD-B22B5C983FF6}" destId="{F88D2964-5F78-4E67-BE0E-99E7C8E0469C}" srcOrd="1" destOrd="0" presId="urn:microsoft.com/office/officeart/2018/5/layout/IconCircleLabelList"/>
    <dgm:cxn modelId="{9BE9A14F-8BDE-431B-B4C7-DCB06211776F}" type="presParOf" srcId="{66B9F0AF-94D8-4165-A9AD-B22B5C983FF6}" destId="{1D65AC78-C20F-4F84-8214-3BB36C9078EB}" srcOrd="2" destOrd="0" presId="urn:microsoft.com/office/officeart/2018/5/layout/IconCircleLabelList"/>
    <dgm:cxn modelId="{AB3CA4DD-B11B-4C50-A8A9-8FBF8C79AC39}" type="presParOf" srcId="{66B9F0AF-94D8-4165-A9AD-B22B5C983FF6}" destId="{1BFA4ABD-6E75-4EE0-95EE-6BA89C7BF42C}" srcOrd="3" destOrd="0" presId="urn:microsoft.com/office/officeart/2018/5/layout/IconCircleLabelList"/>
    <dgm:cxn modelId="{6A14FC9E-6622-4EC4-B7A6-2C7FBC7E9186}" type="presParOf" srcId="{15BF0190-840B-4AAB-99C1-97D784D348E5}" destId="{0AD857B1-11A9-4E10-A3D0-57C561ABAD3E}" srcOrd="5" destOrd="0" presId="urn:microsoft.com/office/officeart/2018/5/layout/IconCircleLabelList"/>
    <dgm:cxn modelId="{E6C14543-3782-469D-AE35-FEAF7852E61D}" type="presParOf" srcId="{15BF0190-840B-4AAB-99C1-97D784D348E5}" destId="{B7B98767-99E1-495F-BDC2-6A7DA01AC8C6}" srcOrd="6" destOrd="0" presId="urn:microsoft.com/office/officeart/2018/5/layout/IconCircleLabelList"/>
    <dgm:cxn modelId="{4CC909F2-94B9-47C6-94BD-BA626BFCF5B7}" type="presParOf" srcId="{B7B98767-99E1-495F-BDC2-6A7DA01AC8C6}" destId="{84061D00-1F9A-4F24-9964-FE822C24A4A4}" srcOrd="0" destOrd="0" presId="urn:microsoft.com/office/officeart/2018/5/layout/IconCircleLabelList"/>
    <dgm:cxn modelId="{AFF80843-1680-450C-AF31-3C2A1C2F4BA9}" type="presParOf" srcId="{B7B98767-99E1-495F-BDC2-6A7DA01AC8C6}" destId="{8DF9571C-FF9C-44F3-874D-4CD24E6B8955}" srcOrd="1" destOrd="0" presId="urn:microsoft.com/office/officeart/2018/5/layout/IconCircleLabelList"/>
    <dgm:cxn modelId="{D14F1CBF-92DB-4284-8E2E-523EC70BA56B}" type="presParOf" srcId="{B7B98767-99E1-495F-BDC2-6A7DA01AC8C6}" destId="{46906A7E-340C-4457-904F-23A7B1EABEB1}" srcOrd="2" destOrd="0" presId="urn:microsoft.com/office/officeart/2018/5/layout/IconCircleLabelList"/>
    <dgm:cxn modelId="{24A4862D-D3D7-4169-947D-CA127AA1345B}" type="presParOf" srcId="{B7B98767-99E1-495F-BDC2-6A7DA01AC8C6}" destId="{837A8457-263F-4D68-90B6-729420AF662F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60C176-DEC9-4E58-8A7F-3723C93C5E07}">
      <dsp:nvSpPr>
        <dsp:cNvPr id="0" name=""/>
        <dsp:cNvSpPr/>
      </dsp:nvSpPr>
      <dsp:spPr>
        <a:xfrm>
          <a:off x="579474" y="625277"/>
          <a:ext cx="1458964" cy="145896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33278F-635E-4F7A-BCAB-FE0FCFD65329}">
      <dsp:nvSpPr>
        <dsp:cNvPr id="0" name=""/>
        <dsp:cNvSpPr/>
      </dsp:nvSpPr>
      <dsp:spPr>
        <a:xfrm>
          <a:off x="904917" y="926527"/>
          <a:ext cx="837110" cy="837110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BA65FD-93F2-4F18-87F6-611C3DFA966A}">
      <dsp:nvSpPr>
        <dsp:cNvPr id="0" name=""/>
        <dsp:cNvSpPr/>
      </dsp:nvSpPr>
      <dsp:spPr>
        <a:xfrm>
          <a:off x="93639" y="2789495"/>
          <a:ext cx="2391745" cy="207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600" b="0" i="0" u="none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rPr>
            <a:t>1. </a:t>
          </a:r>
        </a:p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600" b="0" i="0" u="sng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rPr>
            <a:t>Eternal</a:t>
          </a:r>
          <a:r>
            <a:rPr lang="en-US" sz="3600" b="0" i="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rPr>
            <a:t> </a:t>
          </a:r>
        </a:p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600" b="0" i="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rPr>
            <a:t>(1a)</a:t>
          </a:r>
        </a:p>
      </dsp:txBody>
      <dsp:txXfrm>
        <a:off x="93639" y="2789495"/>
        <a:ext cx="2391745" cy="2070000"/>
      </dsp:txXfrm>
    </dsp:sp>
    <dsp:sp modelId="{535896C0-696A-4341-95BF-F48F20A899CD}">
      <dsp:nvSpPr>
        <dsp:cNvPr id="0" name=""/>
        <dsp:cNvSpPr/>
      </dsp:nvSpPr>
      <dsp:spPr>
        <a:xfrm>
          <a:off x="3389775" y="625277"/>
          <a:ext cx="1458964" cy="1458964"/>
        </a:xfrm>
        <a:prstGeom prst="ellipse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E8FA02-0EA0-4FDE-856C-17CB901EF2EE}">
      <dsp:nvSpPr>
        <dsp:cNvPr id="0" name=""/>
        <dsp:cNvSpPr/>
      </dsp:nvSpPr>
      <dsp:spPr>
        <a:xfrm>
          <a:off x="3700702" y="936204"/>
          <a:ext cx="837110" cy="837110"/>
        </a:xfrm>
        <a:prstGeom prst="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C57DE9-3E66-4906-A6A4-4731D75024DB}">
      <dsp:nvSpPr>
        <dsp:cNvPr id="0" name=""/>
        <dsp:cNvSpPr/>
      </dsp:nvSpPr>
      <dsp:spPr>
        <a:xfrm>
          <a:off x="2928216" y="2917173"/>
          <a:ext cx="2391745" cy="207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endParaRPr lang="en-US" sz="3600" b="0" kern="1200" dirty="0"/>
        </a:p>
      </dsp:txBody>
      <dsp:txXfrm>
        <a:off x="2928216" y="2917173"/>
        <a:ext cx="2391745" cy="2070000"/>
      </dsp:txXfrm>
    </dsp:sp>
    <dsp:sp modelId="{5967039B-CA04-45DA-A252-B3307B56F0EA}">
      <dsp:nvSpPr>
        <dsp:cNvPr id="0" name=""/>
        <dsp:cNvSpPr/>
      </dsp:nvSpPr>
      <dsp:spPr>
        <a:xfrm>
          <a:off x="6309630" y="625277"/>
          <a:ext cx="1458964" cy="1458964"/>
        </a:xfrm>
        <a:prstGeom prst="ellipse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8D2964-5F78-4E67-BE0E-99E7C8E0469C}">
      <dsp:nvSpPr>
        <dsp:cNvPr id="0" name=""/>
        <dsp:cNvSpPr/>
      </dsp:nvSpPr>
      <dsp:spPr>
        <a:xfrm>
          <a:off x="6620556" y="936204"/>
          <a:ext cx="837110" cy="837110"/>
        </a:xfrm>
        <a:prstGeom prst="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FA4ABD-6E75-4EE0-95EE-6BA89C7BF42C}">
      <dsp:nvSpPr>
        <dsp:cNvPr id="0" name=""/>
        <dsp:cNvSpPr/>
      </dsp:nvSpPr>
      <dsp:spPr>
        <a:xfrm>
          <a:off x="5916295" y="2940088"/>
          <a:ext cx="2610853" cy="207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endParaRPr lang="en-US" sz="3600" b="0" kern="1200" dirty="0"/>
        </a:p>
      </dsp:txBody>
      <dsp:txXfrm>
        <a:off x="5916295" y="2940088"/>
        <a:ext cx="2610853" cy="2070000"/>
      </dsp:txXfrm>
    </dsp:sp>
    <dsp:sp modelId="{84061D00-1F9A-4F24-9964-FE822C24A4A4}">
      <dsp:nvSpPr>
        <dsp:cNvPr id="0" name=""/>
        <dsp:cNvSpPr/>
      </dsp:nvSpPr>
      <dsp:spPr>
        <a:xfrm>
          <a:off x="9229484" y="625277"/>
          <a:ext cx="1458964" cy="1458964"/>
        </a:xfrm>
        <a:prstGeom prst="ellipse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F9571C-FF9C-44F3-874D-4CD24E6B8955}">
      <dsp:nvSpPr>
        <dsp:cNvPr id="0" name=""/>
        <dsp:cNvSpPr/>
      </dsp:nvSpPr>
      <dsp:spPr>
        <a:xfrm>
          <a:off x="9540411" y="936204"/>
          <a:ext cx="837110" cy="837110"/>
        </a:xfrm>
        <a:prstGeom prst="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7A8457-263F-4D68-90B6-729420AF662F}">
      <dsp:nvSpPr>
        <dsp:cNvPr id="0" name=""/>
        <dsp:cNvSpPr/>
      </dsp:nvSpPr>
      <dsp:spPr>
        <a:xfrm>
          <a:off x="8777612" y="2791731"/>
          <a:ext cx="2391745" cy="207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endParaRPr lang="en-US" sz="36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777612" y="2791731"/>
        <a:ext cx="2391745" cy="207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60C176-DEC9-4E58-8A7F-3723C93C5E07}">
      <dsp:nvSpPr>
        <dsp:cNvPr id="0" name=""/>
        <dsp:cNvSpPr/>
      </dsp:nvSpPr>
      <dsp:spPr>
        <a:xfrm>
          <a:off x="579474" y="625277"/>
          <a:ext cx="1458964" cy="145896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33278F-635E-4F7A-BCAB-FE0FCFD65329}">
      <dsp:nvSpPr>
        <dsp:cNvPr id="0" name=""/>
        <dsp:cNvSpPr/>
      </dsp:nvSpPr>
      <dsp:spPr>
        <a:xfrm>
          <a:off x="904917" y="926527"/>
          <a:ext cx="837110" cy="837110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BA65FD-93F2-4F18-87F6-611C3DFA966A}">
      <dsp:nvSpPr>
        <dsp:cNvPr id="0" name=""/>
        <dsp:cNvSpPr/>
      </dsp:nvSpPr>
      <dsp:spPr>
        <a:xfrm>
          <a:off x="93639" y="2789495"/>
          <a:ext cx="2391745" cy="207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600" b="0" i="0" u="none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 </a:t>
          </a:r>
        </a:p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600" b="0" i="0" u="sng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Eternal</a:t>
          </a:r>
          <a:r>
            <a:rPr lang="en-US" sz="3600" b="0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600" b="0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(1a)</a:t>
          </a:r>
        </a:p>
      </dsp:txBody>
      <dsp:txXfrm>
        <a:off x="93639" y="2789495"/>
        <a:ext cx="2391745" cy="2070000"/>
      </dsp:txXfrm>
    </dsp:sp>
    <dsp:sp modelId="{535896C0-696A-4341-95BF-F48F20A899CD}">
      <dsp:nvSpPr>
        <dsp:cNvPr id="0" name=""/>
        <dsp:cNvSpPr/>
      </dsp:nvSpPr>
      <dsp:spPr>
        <a:xfrm>
          <a:off x="3389775" y="625277"/>
          <a:ext cx="1458964" cy="145896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E8FA02-0EA0-4FDE-856C-17CB901EF2EE}">
      <dsp:nvSpPr>
        <dsp:cNvPr id="0" name=""/>
        <dsp:cNvSpPr/>
      </dsp:nvSpPr>
      <dsp:spPr>
        <a:xfrm>
          <a:off x="3700702" y="936204"/>
          <a:ext cx="837110" cy="837110"/>
        </a:xfrm>
        <a:prstGeom prst="rect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C57DE9-3E66-4906-A6A4-4731D75024DB}">
      <dsp:nvSpPr>
        <dsp:cNvPr id="0" name=""/>
        <dsp:cNvSpPr/>
      </dsp:nvSpPr>
      <dsp:spPr>
        <a:xfrm>
          <a:off x="2928216" y="2917173"/>
          <a:ext cx="2391745" cy="207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600" b="0" i="0" u="none" kern="1200" dirty="0">
              <a:highlight>
                <a:srgbClr val="FFFF00"/>
              </a:highlight>
            </a:rPr>
            <a:t>2. </a:t>
          </a:r>
          <a:r>
            <a:rPr lang="en-US" sz="3600" b="0" i="0" u="sng" kern="1200" dirty="0">
              <a:highlight>
                <a:srgbClr val="FFFF00"/>
              </a:highlight>
            </a:rPr>
            <a:t>Explained</a:t>
          </a:r>
          <a:r>
            <a:rPr lang="en-US" sz="3600" b="0" i="0" kern="1200" dirty="0">
              <a:highlight>
                <a:srgbClr val="FFFF00"/>
              </a:highlight>
            </a:rPr>
            <a:t> </a:t>
          </a:r>
        </a:p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600" b="0" i="0" kern="1200" dirty="0">
              <a:highlight>
                <a:srgbClr val="FFFF00"/>
              </a:highlight>
            </a:rPr>
            <a:t>(1b-2)</a:t>
          </a:r>
          <a:endParaRPr lang="en-US" sz="3600" b="0" kern="1200" dirty="0">
            <a:highlight>
              <a:srgbClr val="FFFF00"/>
            </a:highlight>
          </a:endParaRPr>
        </a:p>
      </dsp:txBody>
      <dsp:txXfrm>
        <a:off x="2928216" y="2917173"/>
        <a:ext cx="2391745" cy="2070000"/>
      </dsp:txXfrm>
    </dsp:sp>
    <dsp:sp modelId="{5967039B-CA04-45DA-A252-B3307B56F0EA}">
      <dsp:nvSpPr>
        <dsp:cNvPr id="0" name=""/>
        <dsp:cNvSpPr/>
      </dsp:nvSpPr>
      <dsp:spPr>
        <a:xfrm>
          <a:off x="6309630" y="625277"/>
          <a:ext cx="1458964" cy="1458964"/>
        </a:xfrm>
        <a:prstGeom prst="ellipse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8D2964-5F78-4E67-BE0E-99E7C8E0469C}">
      <dsp:nvSpPr>
        <dsp:cNvPr id="0" name=""/>
        <dsp:cNvSpPr/>
      </dsp:nvSpPr>
      <dsp:spPr>
        <a:xfrm>
          <a:off x="6620556" y="936204"/>
          <a:ext cx="837110" cy="837110"/>
        </a:xfrm>
        <a:prstGeom prst="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FA4ABD-6E75-4EE0-95EE-6BA89C7BF42C}">
      <dsp:nvSpPr>
        <dsp:cNvPr id="0" name=""/>
        <dsp:cNvSpPr/>
      </dsp:nvSpPr>
      <dsp:spPr>
        <a:xfrm>
          <a:off x="5916295" y="2940088"/>
          <a:ext cx="2610853" cy="207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endParaRPr lang="en-US" sz="3600" b="0" kern="1200" dirty="0"/>
        </a:p>
      </dsp:txBody>
      <dsp:txXfrm>
        <a:off x="5916295" y="2940088"/>
        <a:ext cx="2610853" cy="2070000"/>
      </dsp:txXfrm>
    </dsp:sp>
    <dsp:sp modelId="{84061D00-1F9A-4F24-9964-FE822C24A4A4}">
      <dsp:nvSpPr>
        <dsp:cNvPr id="0" name=""/>
        <dsp:cNvSpPr/>
      </dsp:nvSpPr>
      <dsp:spPr>
        <a:xfrm>
          <a:off x="9229484" y="625277"/>
          <a:ext cx="1458964" cy="1458964"/>
        </a:xfrm>
        <a:prstGeom prst="ellipse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F9571C-FF9C-44F3-874D-4CD24E6B8955}">
      <dsp:nvSpPr>
        <dsp:cNvPr id="0" name=""/>
        <dsp:cNvSpPr/>
      </dsp:nvSpPr>
      <dsp:spPr>
        <a:xfrm>
          <a:off x="9540411" y="936204"/>
          <a:ext cx="837110" cy="837110"/>
        </a:xfrm>
        <a:prstGeom prst="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7A8457-263F-4D68-90B6-729420AF662F}">
      <dsp:nvSpPr>
        <dsp:cNvPr id="0" name=""/>
        <dsp:cNvSpPr/>
      </dsp:nvSpPr>
      <dsp:spPr>
        <a:xfrm>
          <a:off x="8777612" y="2791731"/>
          <a:ext cx="2391745" cy="207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600" b="0" i="0" u="none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en-US" sz="36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777612" y="2791731"/>
        <a:ext cx="2391745" cy="207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60C176-DEC9-4E58-8A7F-3723C93C5E07}">
      <dsp:nvSpPr>
        <dsp:cNvPr id="0" name=""/>
        <dsp:cNvSpPr/>
      </dsp:nvSpPr>
      <dsp:spPr>
        <a:xfrm>
          <a:off x="579474" y="622338"/>
          <a:ext cx="1458964" cy="145896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33278F-635E-4F7A-BCAB-FE0FCFD65329}">
      <dsp:nvSpPr>
        <dsp:cNvPr id="0" name=""/>
        <dsp:cNvSpPr/>
      </dsp:nvSpPr>
      <dsp:spPr>
        <a:xfrm>
          <a:off x="904917" y="923588"/>
          <a:ext cx="837110" cy="837110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BA65FD-93F2-4F18-87F6-611C3DFA966A}">
      <dsp:nvSpPr>
        <dsp:cNvPr id="0" name=""/>
        <dsp:cNvSpPr/>
      </dsp:nvSpPr>
      <dsp:spPr>
        <a:xfrm>
          <a:off x="93639" y="2787269"/>
          <a:ext cx="2391745" cy="2075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600" b="0" i="0" u="none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 </a:t>
          </a:r>
        </a:p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600" b="0" i="0" u="sng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Eternal</a:t>
          </a:r>
          <a:r>
            <a:rPr lang="en-US" sz="3600" b="0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600" b="0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(1a)</a:t>
          </a:r>
        </a:p>
      </dsp:txBody>
      <dsp:txXfrm>
        <a:off x="93639" y="2787269"/>
        <a:ext cx="2391745" cy="2075876"/>
      </dsp:txXfrm>
    </dsp:sp>
    <dsp:sp modelId="{535896C0-696A-4341-95BF-F48F20A899CD}">
      <dsp:nvSpPr>
        <dsp:cNvPr id="0" name=""/>
        <dsp:cNvSpPr/>
      </dsp:nvSpPr>
      <dsp:spPr>
        <a:xfrm>
          <a:off x="3389775" y="622338"/>
          <a:ext cx="1458964" cy="145896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E8FA02-0EA0-4FDE-856C-17CB901EF2EE}">
      <dsp:nvSpPr>
        <dsp:cNvPr id="0" name=""/>
        <dsp:cNvSpPr/>
      </dsp:nvSpPr>
      <dsp:spPr>
        <a:xfrm>
          <a:off x="3700702" y="933265"/>
          <a:ext cx="837110" cy="837110"/>
        </a:xfrm>
        <a:prstGeom prst="rect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C57DE9-3E66-4906-A6A4-4731D75024DB}">
      <dsp:nvSpPr>
        <dsp:cNvPr id="0" name=""/>
        <dsp:cNvSpPr/>
      </dsp:nvSpPr>
      <dsp:spPr>
        <a:xfrm>
          <a:off x="2928216" y="2915309"/>
          <a:ext cx="2391745" cy="2075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600" b="0" i="0" u="none" kern="1200" dirty="0"/>
            <a:t>2. </a:t>
          </a:r>
          <a:r>
            <a:rPr lang="en-US" sz="3600" b="0" i="0" u="sng" kern="1200" dirty="0"/>
            <a:t>Explained</a:t>
          </a:r>
          <a:r>
            <a:rPr lang="en-US" sz="3600" b="0" i="0" kern="1200" dirty="0"/>
            <a:t> </a:t>
          </a:r>
        </a:p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600" b="0" i="0" kern="1200" dirty="0"/>
            <a:t>(1b-2)</a:t>
          </a:r>
          <a:endParaRPr lang="en-US" sz="3600" b="0" kern="1200" dirty="0"/>
        </a:p>
      </dsp:txBody>
      <dsp:txXfrm>
        <a:off x="2928216" y="2915309"/>
        <a:ext cx="2391745" cy="2075876"/>
      </dsp:txXfrm>
    </dsp:sp>
    <dsp:sp modelId="{5967039B-CA04-45DA-A252-B3307B56F0EA}">
      <dsp:nvSpPr>
        <dsp:cNvPr id="0" name=""/>
        <dsp:cNvSpPr/>
      </dsp:nvSpPr>
      <dsp:spPr>
        <a:xfrm>
          <a:off x="6309630" y="622338"/>
          <a:ext cx="1458964" cy="145896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8D2964-5F78-4E67-BE0E-99E7C8E0469C}">
      <dsp:nvSpPr>
        <dsp:cNvPr id="0" name=""/>
        <dsp:cNvSpPr/>
      </dsp:nvSpPr>
      <dsp:spPr>
        <a:xfrm>
          <a:off x="6620556" y="933265"/>
          <a:ext cx="837110" cy="83711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FA4ABD-6E75-4EE0-95EE-6BA89C7BF42C}">
      <dsp:nvSpPr>
        <dsp:cNvPr id="0" name=""/>
        <dsp:cNvSpPr/>
      </dsp:nvSpPr>
      <dsp:spPr>
        <a:xfrm>
          <a:off x="5916295" y="2938289"/>
          <a:ext cx="2610853" cy="2075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600" b="0" i="0" u="none" kern="1200" dirty="0">
              <a:highlight>
                <a:srgbClr val="FFFF00"/>
              </a:highlight>
            </a:rPr>
            <a:t>3. </a:t>
          </a:r>
          <a:r>
            <a:rPr lang="en-US" sz="3600" b="0" i="0" u="sng" kern="1200" dirty="0">
              <a:highlight>
                <a:srgbClr val="FFFF00"/>
              </a:highlight>
            </a:rPr>
            <a:t>Experienced</a:t>
          </a:r>
          <a:r>
            <a:rPr lang="en-US" sz="3600" b="0" i="0" kern="1200" dirty="0">
              <a:highlight>
                <a:srgbClr val="FFFF00"/>
              </a:highlight>
            </a:rPr>
            <a:t> </a:t>
          </a:r>
        </a:p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600" b="0" i="0" kern="1200" dirty="0">
              <a:highlight>
                <a:srgbClr val="FFFF00"/>
              </a:highlight>
            </a:rPr>
            <a:t>(3)</a:t>
          </a:r>
          <a:endParaRPr lang="en-US" sz="3600" b="0" kern="1200" dirty="0">
            <a:highlight>
              <a:srgbClr val="FFFF00"/>
            </a:highlight>
          </a:endParaRPr>
        </a:p>
      </dsp:txBody>
      <dsp:txXfrm>
        <a:off x="5916295" y="2938289"/>
        <a:ext cx="2610853" cy="2075876"/>
      </dsp:txXfrm>
    </dsp:sp>
    <dsp:sp modelId="{84061D00-1F9A-4F24-9964-FE822C24A4A4}">
      <dsp:nvSpPr>
        <dsp:cNvPr id="0" name=""/>
        <dsp:cNvSpPr/>
      </dsp:nvSpPr>
      <dsp:spPr>
        <a:xfrm>
          <a:off x="9229484" y="622338"/>
          <a:ext cx="1458964" cy="1458964"/>
        </a:xfrm>
        <a:prstGeom prst="ellipse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F9571C-FF9C-44F3-874D-4CD24E6B8955}">
      <dsp:nvSpPr>
        <dsp:cNvPr id="0" name=""/>
        <dsp:cNvSpPr/>
      </dsp:nvSpPr>
      <dsp:spPr>
        <a:xfrm>
          <a:off x="9540411" y="933265"/>
          <a:ext cx="837110" cy="837110"/>
        </a:xfrm>
        <a:prstGeom prst="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7A8457-263F-4D68-90B6-729420AF662F}">
      <dsp:nvSpPr>
        <dsp:cNvPr id="0" name=""/>
        <dsp:cNvSpPr/>
      </dsp:nvSpPr>
      <dsp:spPr>
        <a:xfrm>
          <a:off x="8777612" y="2789511"/>
          <a:ext cx="2391745" cy="2075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600" b="0" i="0" u="none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en-US" sz="36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777612" y="2789511"/>
        <a:ext cx="2391745" cy="207587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60C176-DEC9-4E58-8A7F-3723C93C5E07}">
      <dsp:nvSpPr>
        <dsp:cNvPr id="0" name=""/>
        <dsp:cNvSpPr/>
      </dsp:nvSpPr>
      <dsp:spPr>
        <a:xfrm>
          <a:off x="510042" y="622338"/>
          <a:ext cx="1458964" cy="145896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33278F-635E-4F7A-BCAB-FE0FCFD65329}">
      <dsp:nvSpPr>
        <dsp:cNvPr id="0" name=""/>
        <dsp:cNvSpPr/>
      </dsp:nvSpPr>
      <dsp:spPr>
        <a:xfrm>
          <a:off x="835484" y="923588"/>
          <a:ext cx="837110" cy="837110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BA65FD-93F2-4F18-87F6-611C3DFA966A}">
      <dsp:nvSpPr>
        <dsp:cNvPr id="0" name=""/>
        <dsp:cNvSpPr/>
      </dsp:nvSpPr>
      <dsp:spPr>
        <a:xfrm>
          <a:off x="24207" y="2787269"/>
          <a:ext cx="2391745" cy="2075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600" b="0" i="0" u="none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 </a:t>
          </a:r>
        </a:p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600" b="0" i="0" u="sng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Eternal</a:t>
          </a:r>
          <a:r>
            <a:rPr lang="en-US" sz="3600" b="0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600" b="0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(1a)</a:t>
          </a:r>
        </a:p>
      </dsp:txBody>
      <dsp:txXfrm>
        <a:off x="24207" y="2787269"/>
        <a:ext cx="2391745" cy="2075876"/>
      </dsp:txXfrm>
    </dsp:sp>
    <dsp:sp modelId="{535896C0-696A-4341-95BF-F48F20A899CD}">
      <dsp:nvSpPr>
        <dsp:cNvPr id="0" name=""/>
        <dsp:cNvSpPr/>
      </dsp:nvSpPr>
      <dsp:spPr>
        <a:xfrm>
          <a:off x="3320343" y="622338"/>
          <a:ext cx="1458964" cy="145896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E8FA02-0EA0-4FDE-856C-17CB901EF2EE}">
      <dsp:nvSpPr>
        <dsp:cNvPr id="0" name=""/>
        <dsp:cNvSpPr/>
      </dsp:nvSpPr>
      <dsp:spPr>
        <a:xfrm>
          <a:off x="3631269" y="933265"/>
          <a:ext cx="837110" cy="837110"/>
        </a:xfrm>
        <a:prstGeom prst="rect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C57DE9-3E66-4906-A6A4-4731D75024DB}">
      <dsp:nvSpPr>
        <dsp:cNvPr id="0" name=""/>
        <dsp:cNvSpPr/>
      </dsp:nvSpPr>
      <dsp:spPr>
        <a:xfrm>
          <a:off x="2858784" y="2915309"/>
          <a:ext cx="2391745" cy="2075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600" b="0" i="0" u="none" kern="1200" dirty="0"/>
            <a:t>2. </a:t>
          </a:r>
          <a:r>
            <a:rPr lang="en-US" sz="3600" b="0" i="0" u="sng" kern="1200" dirty="0"/>
            <a:t>Explained</a:t>
          </a:r>
          <a:r>
            <a:rPr lang="en-US" sz="3600" b="0" i="0" kern="1200" dirty="0"/>
            <a:t> </a:t>
          </a:r>
        </a:p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600" b="0" i="0" kern="1200" dirty="0"/>
            <a:t>(1b-2)</a:t>
          </a:r>
          <a:endParaRPr lang="en-US" sz="3600" b="0" kern="1200" dirty="0"/>
        </a:p>
      </dsp:txBody>
      <dsp:txXfrm>
        <a:off x="2858784" y="2915309"/>
        <a:ext cx="2391745" cy="2075876"/>
      </dsp:txXfrm>
    </dsp:sp>
    <dsp:sp modelId="{5967039B-CA04-45DA-A252-B3307B56F0EA}">
      <dsp:nvSpPr>
        <dsp:cNvPr id="0" name=""/>
        <dsp:cNvSpPr/>
      </dsp:nvSpPr>
      <dsp:spPr>
        <a:xfrm>
          <a:off x="6240197" y="622338"/>
          <a:ext cx="1458964" cy="145896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8D2964-5F78-4E67-BE0E-99E7C8E0469C}">
      <dsp:nvSpPr>
        <dsp:cNvPr id="0" name=""/>
        <dsp:cNvSpPr/>
      </dsp:nvSpPr>
      <dsp:spPr>
        <a:xfrm>
          <a:off x="6551124" y="933265"/>
          <a:ext cx="837110" cy="83711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FA4ABD-6E75-4EE0-95EE-6BA89C7BF42C}">
      <dsp:nvSpPr>
        <dsp:cNvPr id="0" name=""/>
        <dsp:cNvSpPr/>
      </dsp:nvSpPr>
      <dsp:spPr>
        <a:xfrm>
          <a:off x="5846863" y="2938289"/>
          <a:ext cx="2610853" cy="2075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600" b="0" i="0" u="none" kern="1200" dirty="0"/>
            <a:t>3. </a:t>
          </a:r>
          <a:r>
            <a:rPr lang="en-US" sz="3600" b="0" i="0" u="sng" kern="1200" dirty="0"/>
            <a:t>Experienced</a:t>
          </a:r>
          <a:r>
            <a:rPr lang="en-US" sz="3600" b="0" i="0" kern="1200" dirty="0"/>
            <a:t> </a:t>
          </a:r>
        </a:p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600" b="0" i="0" kern="1200" dirty="0"/>
            <a:t>(3)</a:t>
          </a:r>
          <a:endParaRPr lang="en-US" sz="3600" b="0" kern="1200" dirty="0"/>
        </a:p>
      </dsp:txBody>
      <dsp:txXfrm>
        <a:off x="5846863" y="2938289"/>
        <a:ext cx="2610853" cy="2075876"/>
      </dsp:txXfrm>
    </dsp:sp>
    <dsp:sp modelId="{84061D00-1F9A-4F24-9964-FE822C24A4A4}">
      <dsp:nvSpPr>
        <dsp:cNvPr id="0" name=""/>
        <dsp:cNvSpPr/>
      </dsp:nvSpPr>
      <dsp:spPr>
        <a:xfrm>
          <a:off x="9229484" y="622338"/>
          <a:ext cx="1458964" cy="145896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F9571C-FF9C-44F3-874D-4CD24E6B8955}">
      <dsp:nvSpPr>
        <dsp:cNvPr id="0" name=""/>
        <dsp:cNvSpPr/>
      </dsp:nvSpPr>
      <dsp:spPr>
        <a:xfrm>
          <a:off x="9540411" y="933265"/>
          <a:ext cx="837110" cy="83711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7A8457-263F-4D68-90B6-729420AF662F}">
      <dsp:nvSpPr>
        <dsp:cNvPr id="0" name=""/>
        <dsp:cNvSpPr/>
      </dsp:nvSpPr>
      <dsp:spPr>
        <a:xfrm>
          <a:off x="8737314" y="2789511"/>
          <a:ext cx="2530609" cy="2075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600" b="0" i="0" u="none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rPr>
            <a:t> 4.</a:t>
          </a:r>
        </a:p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600" b="0" i="0" u="sng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rPr>
            <a:t>Enjoyed</a:t>
          </a:r>
          <a:r>
            <a:rPr lang="en-US" sz="3600" b="0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rPr>
            <a:t> </a:t>
          </a:r>
        </a:p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600" b="0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rPr>
            <a:t>(4) </a:t>
          </a:r>
          <a:endParaRPr lang="en-US" sz="36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highlight>
              <a:srgbClr val="FFFF00"/>
            </a:highlight>
          </a:endParaRPr>
        </a:p>
      </dsp:txBody>
      <dsp:txXfrm>
        <a:off x="8737314" y="2789511"/>
        <a:ext cx="2530609" cy="20758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5T14:50:56.0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0 125 24575,'2'0'0,"-1"0"0,1 0 0,-1-1 0,0 1 0,1 0 0,-1-1 0,0 1 0,1-1 0,-1 0 0,0 0 0,0 1 0,2-2 0,15-14 0,-6 4 0,0 2 0,1 1 0,23-13 0,-29 19 0,0 0 0,0 0 0,0 1 0,1-1 0,-1 2 0,1-1 0,12 0 0,13 1 0,-25 2 0,0-1 0,0 0 0,0-1 0,0 0 0,0 0 0,0 0 0,12-5 0,-5 1 0,0 1 0,0 1 0,0 0 0,1 1 0,-1 0 0,0 2 0,1 0 0,21 2 0,15 6 0,-26-3 0,4 1 0,-12-2 0,30 2 0,-35-5 0,1 1 0,-1 1 0,0 0 0,18 7 0,-14-5 0,-1 0 0,20 3 0,-16-6 0,26 5 0,58 0 0,-73-7 0,-13-1 0,-1 1 0,1 1 0,0 0 0,-1 1 0,18 5 0,-13-1 0,1-2 0,-1 0 0,26 0 0,10 2 0,36 1 0,375-8 0,-451 2 0,-1 1 0,1 1 0,19 5 0,-18-3 0,0-2 0,25 3 0,170-6 0,-99-1 0,946 1 0,-873-14 0,5 1 0,248 13 0,-417-1 0,1-2 0,-1-1 0,38-10 0,23-4 0,-53 11-1365,-19 4-5461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5T14:51:04.0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24575,'471'0'0,"-460"1"0,1 0 0,-1 1 0,1 1 0,13 4 0,-11-3 0,0-1 0,19 3 0,34-5 0,-39-1 0,31 4 0,11 2 0,107-3 0,-96-4 0,-71 1 0,0 2 0,0-1 0,0 1 0,17 6 0,-13-4 0,19 4 0,-1-5 0,64-2 0,-63-2 0,57 6 0,-16 0 0,-13-1 0,-2 7 0,-3 0 0,-55-10 0,163 16 0,-3-5 0,-39 3 0,-28-2 0,255 0 0,641-14 52,-528 1-1469,-444 0-5409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25T14:51:09.9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1022 1 24575,'-1'16'0,"-1"0"0,0 0 0,-5 17 0,0-3 0,1 1 0,-19 57 0,19-70 0,-6 31 0,0 2 0,-11 6 0,11-14 0,-16 45 0,20-68 0,-1-1 0,-1 0 0,0 0 0,-17 22 0,19-29 0,0 0 0,1 1 0,1-1 0,0 1 0,1 1 0,0-1 0,1 1 0,1 0 0,-3 19 0,3-20 0,0-1 0,-1 0 0,-7 17 0,5-14 0,-7 25 0,3-6 0,-2 0 0,-30 63 0,41-97 0,-6 18 0,1 0 0,-8 35 0,-4 11 0,0 0 0,-2 4 0,-29 77 0,-23 58 0,48-136 0,-15 35 0,21-57 0,12-30 0,-12 26 0,-2-10 0,13-22 0,1 0 0,-9 18 0,2 6 0,-4 8 0,-38 68 0,22-54 0,25-40 0,1 0 0,-8 20 0,9-19 0,-1-1 0,-9 17 0,-1 0 0,0 2 0,3-1 0,-12 38 0,22-60 42,-11 18 0,10-20-404,1-1-1,0 1 1,-5 17 0,6-13-6464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35225C99-6E56-478D-8C8F-F0135A4D93E2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69988"/>
            <a:ext cx="5619750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E693B2DC-4B86-454B-B0BA-5E8FA3C1F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824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3B2DC-4B86-454B-B0BA-5E8FA3C1F37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744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2F83F-8170-0FA1-B721-230EFFE22D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82269A-F8CD-8DB0-AB26-0D146F5AFB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144F93-E691-3F40-35A3-A67034799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24AE5-C464-447B-9AC8-AD4E9EF18DD1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01BBF9-47DC-245C-F61F-6D6140877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B48134-116A-145E-8EA4-7536AEDC3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1939B-9322-4B02-8B20-3A411190A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848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0231C-C497-8C93-7F88-3A99D8209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2D4E01-88E4-BE63-2DA0-61D34AAF89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918C7-778B-FDE5-858D-DCFE097BB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24AE5-C464-447B-9AC8-AD4E9EF18DD1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C5601-603A-AF9C-21C8-3BA499862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0AA5A5-92E3-E96D-FC6B-1177DB04B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1939B-9322-4B02-8B20-3A411190A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115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10AD9E-4007-2D66-D43E-F9537EC22E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E55E36-E3B3-E341-B445-310308CE3C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968236-ADAE-F9BF-2C88-A4C5B63DC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24AE5-C464-447B-9AC8-AD4E9EF18DD1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72866C-0BEC-7F46-FC0D-03A406603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FFEB52-D7BB-13EB-26B2-128252063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1939B-9322-4B02-8B20-3A411190A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717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010B8-D1F1-72C7-9006-5DCAA8B78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55CB5-C348-CD47-E58C-AD6D19260E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5C2CE-6BD2-28D3-767C-4AC9F7EFE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24AE5-C464-447B-9AC8-AD4E9EF18DD1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4C8999-F701-AC50-3CDA-28F7B8089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06310-0E7F-2B87-B54C-56EEDB86D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1939B-9322-4B02-8B20-3A411190A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895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3F352-1D74-5582-1AA1-9BE459C53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432330-AC55-524E-24C1-43DC6EEB37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AD06C-3931-3952-B101-9F4651116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24AE5-C464-447B-9AC8-AD4E9EF18DD1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5AAFE6-F7EF-DC64-9E47-5CDF27D6F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94CA04-AB72-EC7C-04F3-1391E2481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1939B-9322-4B02-8B20-3A411190A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157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884B9-3346-9876-3A7B-94E2ABDB0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C5BE42-AB48-0E10-8E3B-B50CF8AC04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08E240-0972-485D-BAA4-786EFEF357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023C6C-6B67-1969-03B4-772583A5E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24AE5-C464-447B-9AC8-AD4E9EF18DD1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1EFEE2-0646-E010-B0F5-952A5C899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02A772-A6F6-FCB5-F629-F6232FFC2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1939B-9322-4B02-8B20-3A411190A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980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D72B6-06D7-F2BD-6B97-19EFC4200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1318FB-13CD-DDCE-F4E8-22E53179A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17AC6B-91C2-C304-9F80-AB96C2D755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8125C7-9E8B-43B6-D6F9-FAA36FAE3A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6D786B-44E0-9AB3-D2DD-41A54F6126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B39FFF-E814-33FD-7EC1-64EF08955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24AE5-C464-447B-9AC8-AD4E9EF18DD1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AE0017-6633-B3BB-106F-82F224B00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52A8D6-556B-A0D9-57AF-6434547D3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1939B-9322-4B02-8B20-3A411190A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042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3210A-FE5C-4B44-9B6E-664A87242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DD0D49-D252-C2A6-5BA7-8726B88C5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24AE5-C464-447B-9AC8-AD4E9EF18DD1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89AC77-F54A-E40C-8A42-7A6BEA26B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3B8139-F5F8-0397-4542-D642178F4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1939B-9322-4B02-8B20-3A411190A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620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2B799C-30FF-D6B3-7D8B-C74DB1A0E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24AE5-C464-447B-9AC8-AD4E9EF18DD1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4B1522-7760-ED7F-D218-8AF625C2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4D4D95-2718-F7FF-B54E-B1CA5A79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1939B-9322-4B02-8B20-3A411190A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613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36A17-47DC-4863-529E-87691005F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9D361F-B68C-6AA9-7D8E-8A10D90A4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B124E2-4733-0006-F001-8653BD6DCF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C4AEBE-886F-DA39-4A70-77E63058A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24AE5-C464-447B-9AC8-AD4E9EF18DD1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CEC01E-7EB6-6234-7D64-1348972CA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904281-8D50-73E1-26E6-7CB709725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1939B-9322-4B02-8B20-3A411190A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917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E4403-989E-86AD-F2B1-38A639042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1EE73F-DC50-483E-81E9-8173BA13DE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20BEDF-3621-E4BB-886B-C2CF741AF8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FC2209-4480-3273-F50B-9A9E22508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24AE5-C464-447B-9AC8-AD4E9EF18DD1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B726E6-4DEF-E707-BBF3-C49F06944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C7FF62-DA70-7BDB-1202-5CD8B3FBD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1939B-9322-4B02-8B20-3A411190A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364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45A548-A8BD-4DC7-A4A5-FAC7C0B77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B87A9F-02E9-3BD5-8AC3-EF626F63FA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F9ED08-4D85-17B3-3468-492194F1CC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B24AE5-C464-447B-9AC8-AD4E9EF18DD1}" type="datetimeFigureOut">
              <a:rPr lang="en-US" smtClean="0"/>
              <a:t>5/27/2023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CACF9B-26FB-71BA-C07D-779EC33DB3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79BE31-AA93-8FA8-21B4-944A1BCE4A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1939B-9322-4B02-8B20-3A411190A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546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customXml" Target="../ink/ink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617B81-21FC-9B62-03EB-88647291E396}"/>
              </a:ext>
            </a:extLst>
          </p:cNvPr>
          <p:cNvSpPr/>
          <p:nvPr/>
        </p:nvSpPr>
        <p:spPr>
          <a:xfrm>
            <a:off x="229810" y="5752494"/>
            <a:ext cx="11616266" cy="89504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+mj-lt"/>
                <a:ea typeface="+mj-ea"/>
                <a:cs typeface="+mj-cs"/>
              </a:rPr>
              <a:t>There is SO MUCH to unpack in these five chapters!</a:t>
            </a:r>
          </a:p>
        </p:txBody>
      </p:sp>
      <p:pic>
        <p:nvPicPr>
          <p:cNvPr id="3" name="Picture 2" descr="A close-up of words&#10;&#10;Description automatically generated with low confidence">
            <a:extLst>
              <a:ext uri="{FF2B5EF4-FFF2-40B4-BE49-F238E27FC236}">
                <a16:creationId xmlns:a16="http://schemas.microsoft.com/office/drawing/2014/main" id="{97EAF808-2329-DFC5-C4A1-755D062227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03" b="14735"/>
          <a:stretch/>
        </p:blipFill>
        <p:spPr>
          <a:xfrm>
            <a:off x="20" y="1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6032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940867-2932-A7DE-FCCD-DEF4AB1D2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074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font, screenshot, white&#10;&#10;Description automatically generated">
            <a:extLst>
              <a:ext uri="{FF2B5EF4-FFF2-40B4-BE49-F238E27FC236}">
                <a16:creationId xmlns:a16="http://schemas.microsoft.com/office/drawing/2014/main" id="{E174F0C7-513B-A234-DF85-F16C236C3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5" y="1325638"/>
            <a:ext cx="11877523" cy="33016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01881C7-66DD-7B5D-B188-46EC80EBE4FA}"/>
              </a:ext>
            </a:extLst>
          </p:cNvPr>
          <p:cNvSpPr/>
          <p:nvPr/>
        </p:nvSpPr>
        <p:spPr>
          <a:xfrm>
            <a:off x="3020386" y="1462687"/>
            <a:ext cx="54158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“The Word of Life”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59E8C98-3BE7-2C1C-F498-DF721AAD1CE5}"/>
                  </a:ext>
                </a:extLst>
              </p14:cNvPr>
              <p14:cNvContentPartPr/>
              <p14:nvPr/>
            </p14:nvContentPartPr>
            <p14:xfrm>
              <a:off x="8263240" y="4086754"/>
              <a:ext cx="1614960" cy="554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59E8C98-3BE7-2C1C-F498-DF721AAD1CE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54240" y="4078114"/>
                <a:ext cx="163260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0DED5DE-0BEB-B1AD-464D-0E65A57E7B48}"/>
                  </a:ext>
                </a:extLst>
              </p14:cNvPr>
              <p14:cNvContentPartPr/>
              <p14:nvPr/>
            </p14:nvContentPartPr>
            <p14:xfrm>
              <a:off x="10034080" y="4131754"/>
              <a:ext cx="1462680" cy="630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0DED5DE-0BEB-B1AD-464D-0E65A57E7B4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025440" y="4122754"/>
                <a:ext cx="1480320" cy="8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95664C2-2E0A-9D9C-6106-4ED47CEF6119}"/>
                  </a:ext>
                </a:extLst>
              </p14:cNvPr>
              <p14:cNvContentPartPr/>
              <p14:nvPr/>
            </p14:nvContentPartPr>
            <p14:xfrm>
              <a:off x="9714760" y="3439474"/>
              <a:ext cx="368280" cy="9759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95664C2-2E0A-9D9C-6106-4ED47CEF611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705760" y="3430834"/>
                <a:ext cx="385920" cy="9936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51BF439E-9759-631B-D24A-39B594549DB9}"/>
              </a:ext>
            </a:extLst>
          </p:cNvPr>
          <p:cNvSpPr txBox="1"/>
          <p:nvPr/>
        </p:nvSpPr>
        <p:spPr>
          <a:xfrm>
            <a:off x="514284" y="4957647"/>
            <a:ext cx="109824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Both nouns, “Word” and “Life” are in the Genitive case, which shows ownership. Jesus, the Word, owns (your) life.</a:t>
            </a:r>
          </a:p>
        </p:txBody>
      </p:sp>
    </p:spTree>
    <p:extLst>
      <p:ext uri="{BB962C8B-B14F-4D97-AF65-F5344CB8AC3E}">
        <p14:creationId xmlns:p14="http://schemas.microsoft.com/office/powerpoint/2010/main" val="34547612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1881C7-66DD-7B5D-B188-46EC80EBE4FA}"/>
              </a:ext>
            </a:extLst>
          </p:cNvPr>
          <p:cNvSpPr/>
          <p:nvPr/>
        </p:nvSpPr>
        <p:spPr>
          <a:xfrm>
            <a:off x="1535614" y="118166"/>
            <a:ext cx="87531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“Jesus is the ____ of </a:t>
            </a:r>
            <a:r>
              <a:rPr lang="en-US" sz="5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</a:t>
            </a:r>
            <a:r>
              <a:rPr lang="en-US" sz="54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ife” (71x)</a:t>
            </a:r>
          </a:p>
        </p:txBody>
      </p:sp>
      <p:graphicFrame>
        <p:nvGraphicFramePr>
          <p:cNvPr id="2" name="Table 10">
            <a:extLst>
              <a:ext uri="{FF2B5EF4-FFF2-40B4-BE49-F238E27FC236}">
                <a16:creationId xmlns:a16="http://schemas.microsoft.com/office/drawing/2014/main" id="{1C4F5384-AA10-F446-5CE9-44B8CF8586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1017839"/>
              </p:ext>
            </p:extLst>
          </p:nvPr>
        </p:nvGraphicFramePr>
        <p:xfrm>
          <a:off x="769850" y="1159234"/>
          <a:ext cx="10401312" cy="53646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7104">
                  <a:extLst>
                    <a:ext uri="{9D8B030D-6E8A-4147-A177-3AD203B41FA5}">
                      <a16:colId xmlns:a16="http://schemas.microsoft.com/office/drawing/2014/main" val="4156425258"/>
                    </a:ext>
                  </a:extLst>
                </a:gridCol>
                <a:gridCol w="3467104">
                  <a:extLst>
                    <a:ext uri="{9D8B030D-6E8A-4147-A177-3AD203B41FA5}">
                      <a16:colId xmlns:a16="http://schemas.microsoft.com/office/drawing/2014/main" val="3162082832"/>
                    </a:ext>
                  </a:extLst>
                </a:gridCol>
                <a:gridCol w="3467104">
                  <a:extLst>
                    <a:ext uri="{9D8B030D-6E8A-4147-A177-3AD203B41FA5}">
                      <a16:colId xmlns:a16="http://schemas.microsoft.com/office/drawing/2014/main" val="2958799972"/>
                    </a:ext>
                  </a:extLst>
                </a:gridCol>
              </a:tblGrid>
              <a:tr h="30789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5168281"/>
                  </a:ext>
                </a:extLst>
              </a:tr>
              <a:tr h="58230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Breath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Fountain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Covenant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2454889"/>
                  </a:ext>
                </a:extLst>
              </a:tr>
              <a:tr h="58230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Giver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Book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Word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2395899"/>
                  </a:ext>
                </a:extLst>
              </a:tr>
              <a:tr h="58230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Tree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Bread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6533276"/>
                  </a:ext>
                </a:extLst>
              </a:tr>
              <a:tr h="58230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Assurance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Author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6660796"/>
                  </a:ext>
                </a:extLst>
              </a:tr>
              <a:tr h="58230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Light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Enjoyment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Promise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6245064"/>
                  </a:ext>
                </a:extLst>
              </a:tr>
              <a:tr h="149372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Path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Days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u="sng" dirty="0"/>
                        <a:t>GOD</a:t>
                      </a:r>
                      <a:r>
                        <a:rPr lang="en-US" sz="4000" dirty="0"/>
                        <a:t> 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61297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45959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145E4D0A-DE72-C27F-B5BE-D03D98EB12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2395876"/>
              </p:ext>
            </p:extLst>
          </p:nvPr>
        </p:nvGraphicFramePr>
        <p:xfrm>
          <a:off x="382209" y="639497"/>
          <a:ext cx="11267924" cy="5233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A4DE0BE-646B-16F5-C5FB-5794A57D1D52}"/>
              </a:ext>
            </a:extLst>
          </p:cNvPr>
          <p:cNvCxnSpPr/>
          <p:nvPr/>
        </p:nvCxnSpPr>
        <p:spPr>
          <a:xfrm>
            <a:off x="6016171" y="957942"/>
            <a:ext cx="0" cy="515741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EE7E07-B218-5308-2263-FEEA6A6A7C18}"/>
              </a:ext>
            </a:extLst>
          </p:cNvPr>
          <p:cNvCxnSpPr>
            <a:cxnSpLocks/>
          </p:cNvCxnSpPr>
          <p:nvPr/>
        </p:nvCxnSpPr>
        <p:spPr>
          <a:xfrm flipH="1">
            <a:off x="522514" y="3154004"/>
            <a:ext cx="11127619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BAD1DD0-1756-A949-D847-B92B21E65AD3}"/>
              </a:ext>
            </a:extLst>
          </p:cNvPr>
          <p:cNvSpPr txBox="1"/>
          <p:nvPr/>
        </p:nvSpPr>
        <p:spPr>
          <a:xfrm>
            <a:off x="2956078" y="96527"/>
            <a:ext cx="6033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Jesus, the Word of Life is…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9A74D92-E62E-1FA3-C460-A50F0C9F586D}"/>
              </a:ext>
            </a:extLst>
          </p:cNvPr>
          <p:cNvCxnSpPr/>
          <p:nvPr/>
        </p:nvCxnSpPr>
        <p:spPr>
          <a:xfrm>
            <a:off x="3004456" y="1003904"/>
            <a:ext cx="0" cy="515741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8C19675-825C-585D-A456-414180E6BBA8}"/>
              </a:ext>
            </a:extLst>
          </p:cNvPr>
          <p:cNvCxnSpPr/>
          <p:nvPr/>
        </p:nvCxnSpPr>
        <p:spPr>
          <a:xfrm>
            <a:off x="9153676" y="957942"/>
            <a:ext cx="0" cy="515741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8472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256946-D399-E17B-5CF0-3906A9AC0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7791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145E4D0A-DE72-C27F-B5BE-D03D98EB12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8295983"/>
              </p:ext>
            </p:extLst>
          </p:nvPr>
        </p:nvGraphicFramePr>
        <p:xfrm>
          <a:off x="382209" y="639497"/>
          <a:ext cx="11267924" cy="5233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A4DE0BE-646B-16F5-C5FB-5794A57D1D52}"/>
              </a:ext>
            </a:extLst>
          </p:cNvPr>
          <p:cNvCxnSpPr/>
          <p:nvPr/>
        </p:nvCxnSpPr>
        <p:spPr>
          <a:xfrm>
            <a:off x="6016171" y="957942"/>
            <a:ext cx="0" cy="515741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EE7E07-B218-5308-2263-FEEA6A6A7C18}"/>
              </a:ext>
            </a:extLst>
          </p:cNvPr>
          <p:cNvCxnSpPr>
            <a:cxnSpLocks/>
          </p:cNvCxnSpPr>
          <p:nvPr/>
        </p:nvCxnSpPr>
        <p:spPr>
          <a:xfrm flipH="1">
            <a:off x="522514" y="3154004"/>
            <a:ext cx="11127619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BAD1DD0-1756-A949-D847-B92B21E65AD3}"/>
              </a:ext>
            </a:extLst>
          </p:cNvPr>
          <p:cNvSpPr txBox="1"/>
          <p:nvPr/>
        </p:nvSpPr>
        <p:spPr>
          <a:xfrm>
            <a:off x="2956078" y="96527"/>
            <a:ext cx="6033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Jesus, the Word of Life is…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9A74D92-E62E-1FA3-C460-A50F0C9F586D}"/>
              </a:ext>
            </a:extLst>
          </p:cNvPr>
          <p:cNvCxnSpPr/>
          <p:nvPr/>
        </p:nvCxnSpPr>
        <p:spPr>
          <a:xfrm>
            <a:off x="3004456" y="1003904"/>
            <a:ext cx="0" cy="515741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8C19675-825C-585D-A456-414180E6BBA8}"/>
              </a:ext>
            </a:extLst>
          </p:cNvPr>
          <p:cNvCxnSpPr/>
          <p:nvPr/>
        </p:nvCxnSpPr>
        <p:spPr>
          <a:xfrm>
            <a:off x="9153676" y="957942"/>
            <a:ext cx="0" cy="515741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86314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5E92E2-ED29-4FD9-D413-86617EA32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796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DCDAE7-236E-21DC-52B8-63DD8F07E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253" y="1012779"/>
            <a:ext cx="8086530" cy="5943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BC5703-2ED5-76A9-D26A-E46AEE1639E6}"/>
              </a:ext>
            </a:extLst>
          </p:cNvPr>
          <p:cNvSpPr txBox="1"/>
          <p:nvPr/>
        </p:nvSpPr>
        <p:spPr>
          <a:xfrm>
            <a:off x="9068535" y="163676"/>
            <a:ext cx="3122698" cy="627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4000" b="0" i="0" dirty="0">
                <a:solidFill>
                  <a:schemeClr val="bg1"/>
                </a:solidFill>
                <a:effectLst/>
                <a:latin typeface="blbGentium"/>
              </a:rPr>
              <a:t>ἔχητε</a:t>
            </a:r>
            <a:r>
              <a:rPr lang="en-US" sz="4000" b="0" i="0" dirty="0">
                <a:solidFill>
                  <a:schemeClr val="bg1"/>
                </a:solidFill>
                <a:effectLst/>
                <a:latin typeface="blbGentium"/>
              </a:rPr>
              <a:t> </a:t>
            </a:r>
            <a:r>
              <a:rPr lang="el-GR" sz="4000" b="0" i="0" dirty="0">
                <a:solidFill>
                  <a:schemeClr val="bg1"/>
                </a:solidFill>
                <a:effectLst/>
                <a:latin typeface="blbGentium"/>
              </a:rPr>
              <a:t>(εχω) </a:t>
            </a:r>
            <a:r>
              <a:rPr lang="en-US" sz="4000" b="0" i="0" dirty="0">
                <a:solidFill>
                  <a:schemeClr val="bg1"/>
                </a:solidFill>
                <a:effectLst/>
                <a:latin typeface="blbGentium"/>
              </a:rPr>
              <a:t>– “may have”</a:t>
            </a:r>
          </a:p>
          <a:p>
            <a:endParaRPr lang="en-US" sz="4000" dirty="0">
              <a:solidFill>
                <a:schemeClr val="bg1"/>
              </a:solidFill>
              <a:latin typeface="blbGentium"/>
            </a:endParaRP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blbGentium"/>
              </a:rPr>
              <a:t>Verb, present, active, subjunctive</a:t>
            </a:r>
            <a:endParaRPr lang="en-US" sz="4000" b="0" i="0" dirty="0">
              <a:solidFill>
                <a:schemeClr val="bg1"/>
              </a:solidFill>
              <a:effectLst/>
              <a:latin typeface="blbGentium"/>
            </a:endParaRPr>
          </a:p>
          <a:p>
            <a:pPr algn="ctr"/>
            <a:endParaRPr lang="en-US" dirty="0">
              <a:solidFill>
                <a:srgbClr val="0A0A0A"/>
              </a:solidFill>
              <a:latin typeface="blbGentium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blbGentium"/>
              </a:rPr>
              <a:t>This is a “final subjunctive” which expresses PURPOSE.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  <a:latin typeface="blbGentium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blbGentium"/>
              </a:rPr>
              <a:t>Not “maybe, might, perhaps if,” but “may” as in permission granted due to previous requirements being met.</a:t>
            </a:r>
          </a:p>
          <a:p>
            <a:pPr algn="ctr"/>
            <a:endParaRPr lang="en-US" dirty="0">
              <a:solidFill>
                <a:srgbClr val="0A0A0A"/>
              </a:solidFill>
              <a:latin typeface="blbGentium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FCD997-446E-DC37-8793-3DA18A9150D2}"/>
              </a:ext>
            </a:extLst>
          </p:cNvPr>
          <p:cNvSpPr txBox="1"/>
          <p:nvPr/>
        </p:nvSpPr>
        <p:spPr>
          <a:xfrm>
            <a:off x="478971" y="275771"/>
            <a:ext cx="7933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1 John 1:3 – so that you also </a:t>
            </a:r>
            <a:r>
              <a:rPr lang="en-US" sz="2400" b="1" u="sng" dirty="0">
                <a:solidFill>
                  <a:srgbClr val="FFFF00"/>
                </a:solidFill>
              </a:rPr>
              <a:t>MAY HAVE </a:t>
            </a:r>
            <a:r>
              <a:rPr lang="en-US" sz="2400" dirty="0">
                <a:solidFill>
                  <a:srgbClr val="FFFF00"/>
                </a:solidFill>
              </a:rPr>
              <a:t>fellowship with us. </a:t>
            </a:r>
          </a:p>
        </p:txBody>
      </p:sp>
    </p:spTree>
    <p:extLst>
      <p:ext uri="{BB962C8B-B14F-4D97-AF65-F5344CB8AC3E}">
        <p14:creationId xmlns:p14="http://schemas.microsoft.com/office/powerpoint/2010/main" val="40700298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145E4D0A-DE72-C27F-B5BE-D03D98EB12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2540653"/>
              </p:ext>
            </p:extLst>
          </p:nvPr>
        </p:nvGraphicFramePr>
        <p:xfrm>
          <a:off x="382209" y="639497"/>
          <a:ext cx="11267924" cy="5233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A4DE0BE-646B-16F5-C5FB-5794A57D1D52}"/>
              </a:ext>
            </a:extLst>
          </p:cNvPr>
          <p:cNvCxnSpPr/>
          <p:nvPr/>
        </p:nvCxnSpPr>
        <p:spPr>
          <a:xfrm>
            <a:off x="6016171" y="957942"/>
            <a:ext cx="0" cy="515741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EE7E07-B218-5308-2263-FEEA6A6A7C18}"/>
              </a:ext>
            </a:extLst>
          </p:cNvPr>
          <p:cNvCxnSpPr>
            <a:cxnSpLocks/>
          </p:cNvCxnSpPr>
          <p:nvPr/>
        </p:nvCxnSpPr>
        <p:spPr>
          <a:xfrm flipH="1">
            <a:off x="522514" y="3154004"/>
            <a:ext cx="11127619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BAD1DD0-1756-A949-D847-B92B21E65AD3}"/>
              </a:ext>
            </a:extLst>
          </p:cNvPr>
          <p:cNvSpPr txBox="1"/>
          <p:nvPr/>
        </p:nvSpPr>
        <p:spPr>
          <a:xfrm>
            <a:off x="2956078" y="96527"/>
            <a:ext cx="6033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Jesus, the Word of Life is…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9A74D92-E62E-1FA3-C460-A50F0C9F586D}"/>
              </a:ext>
            </a:extLst>
          </p:cNvPr>
          <p:cNvCxnSpPr/>
          <p:nvPr/>
        </p:nvCxnSpPr>
        <p:spPr>
          <a:xfrm>
            <a:off x="3004456" y="1003904"/>
            <a:ext cx="0" cy="515741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8C19675-825C-585D-A456-414180E6BBA8}"/>
              </a:ext>
            </a:extLst>
          </p:cNvPr>
          <p:cNvCxnSpPr/>
          <p:nvPr/>
        </p:nvCxnSpPr>
        <p:spPr>
          <a:xfrm>
            <a:off x="9153676" y="957942"/>
            <a:ext cx="0" cy="515741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11935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9E72FB-FBA8-5B8F-16BC-0F6740513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997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61C740-D3F9-CFE1-669F-7D83E80C7652}"/>
              </a:ext>
            </a:extLst>
          </p:cNvPr>
          <p:cNvSpPr txBox="1"/>
          <p:nvPr/>
        </p:nvSpPr>
        <p:spPr>
          <a:xfrm>
            <a:off x="4293708" y="758651"/>
            <a:ext cx="7639353" cy="5546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0" i="0" u="none" strike="noStrike" dirty="0">
                <a:effectLst/>
              </a:rPr>
              <a:t>“The Johannine Prologue”</a:t>
            </a:r>
            <a:endParaRPr lang="en-US" sz="3200" dirty="0">
              <a:effectLst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0" i="0" u="none" strike="noStrike" dirty="0">
                <a:effectLst/>
              </a:rPr>
              <a:t>“No Greater Witness”</a:t>
            </a:r>
            <a:endParaRPr lang="en-US" sz="3200" dirty="0">
              <a:effectLst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0" i="0" u="none" strike="noStrike" dirty="0">
                <a:effectLst/>
              </a:rPr>
              <a:t>“A Firsthand Experience”</a:t>
            </a:r>
            <a:endParaRPr lang="en-US" sz="3200" dirty="0">
              <a:effectLst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0" i="0" u="none" strike="noStrike" dirty="0">
                <a:effectLst/>
              </a:rPr>
              <a:t>“The Hypostatic Proof”</a:t>
            </a:r>
            <a:endParaRPr lang="en-US" sz="3200" dirty="0">
              <a:effectLst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0" i="0" u="none" strike="noStrike" dirty="0">
                <a:effectLst/>
              </a:rPr>
              <a:t>“A Generational Dilemma”</a:t>
            </a:r>
            <a:endParaRPr lang="en-US" sz="3200" dirty="0">
              <a:effectLst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0" i="0" u="none" strike="noStrike" dirty="0">
                <a:effectLst/>
              </a:rPr>
              <a:t>“Come to Your Senses”</a:t>
            </a:r>
            <a:endParaRPr lang="en-US" sz="3200" dirty="0">
              <a:effectLst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0" i="0" u="none" strike="noStrike" dirty="0">
                <a:effectLst/>
              </a:rPr>
              <a:t>“Truth or Consequences”</a:t>
            </a:r>
            <a:endParaRPr lang="en-US" sz="3200" dirty="0">
              <a:effectLst/>
            </a:endParaRPr>
          </a:p>
          <a:p>
            <a:pPr marL="0" marR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0" i="0" u="none" strike="noStrike" dirty="0">
                <a:effectLst/>
              </a:rPr>
              <a:t>“Embrace the Word; Experience the Life!”</a:t>
            </a:r>
            <a:endParaRPr lang="en-US" sz="3200" dirty="0">
              <a:effectLst/>
            </a:endParaRPr>
          </a:p>
          <a:p>
            <a:pPr marL="0" marR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0" i="0" u="none" strike="noStrike" dirty="0">
                <a:effectLst/>
              </a:rPr>
              <a:t>“Not On My Watch”</a:t>
            </a:r>
            <a:endParaRPr lang="en-US" sz="3200" dirty="0">
              <a:effectLst/>
            </a:endParaRPr>
          </a:p>
        </p:txBody>
      </p:sp>
      <p:pic>
        <p:nvPicPr>
          <p:cNvPr id="7" name="Graphic 6" descr="Lecturer">
            <a:extLst>
              <a:ext uri="{FF2B5EF4-FFF2-40B4-BE49-F238E27FC236}">
                <a16:creationId xmlns:a16="http://schemas.microsoft.com/office/drawing/2014/main" id="{ED5B21A9-0315-3867-DAAE-4504FE034F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43960" y="553302"/>
            <a:ext cx="3615776" cy="36157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76B0492-EC5D-69C9-9ACA-9F7EF4535F19}"/>
              </a:ext>
            </a:extLst>
          </p:cNvPr>
          <p:cNvSpPr/>
          <p:nvPr/>
        </p:nvSpPr>
        <p:spPr>
          <a:xfrm>
            <a:off x="358019" y="1940722"/>
            <a:ext cx="3439886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0" i="0" u="none" strike="noStrike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Sermon </a:t>
            </a:r>
          </a:p>
          <a:p>
            <a:pPr algn="ctr"/>
            <a:r>
              <a:rPr lang="en-US" sz="7200" b="0" i="0" u="none" strike="noStrike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Titles</a:t>
            </a:r>
            <a:endParaRPr lang="en-US" sz="72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07392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49B208-CDA4-A3D8-A576-EE523EF09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293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64E030D-CD8F-7CD7-0D41-B504263F4D09}"/>
              </a:ext>
            </a:extLst>
          </p:cNvPr>
          <p:cNvSpPr/>
          <p:nvPr/>
        </p:nvSpPr>
        <p:spPr>
          <a:xfrm>
            <a:off x="8567769" y="5720211"/>
            <a:ext cx="362423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 John 1:4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F570D5-4155-7EAB-D360-019AADE3AC95}"/>
              </a:ext>
            </a:extLst>
          </p:cNvPr>
          <p:cNvSpPr txBox="1"/>
          <p:nvPr/>
        </p:nvSpPr>
        <p:spPr>
          <a:xfrm>
            <a:off x="8705902" y="130629"/>
            <a:ext cx="33479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8000" b="1" i="0" dirty="0">
                <a:solidFill>
                  <a:srgbClr val="FFFF00"/>
                </a:solidFill>
                <a:effectLst/>
                <a:latin typeface="blbGentium"/>
              </a:rPr>
              <a:t>ἡμῶν</a:t>
            </a:r>
            <a:endParaRPr lang="en-US" sz="8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693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61C740-D3F9-CFE1-669F-7D83E80C7652}"/>
              </a:ext>
            </a:extLst>
          </p:cNvPr>
          <p:cNvSpPr txBox="1"/>
          <p:nvPr/>
        </p:nvSpPr>
        <p:spPr>
          <a:xfrm>
            <a:off x="4293708" y="758651"/>
            <a:ext cx="7639353" cy="5546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0" i="0" u="none" strike="noStrike" dirty="0">
                <a:effectLst/>
              </a:rPr>
              <a:t>“The Johannine Prologue”</a:t>
            </a:r>
            <a:endParaRPr lang="en-US" sz="3200" dirty="0">
              <a:effectLst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0" i="0" u="none" strike="noStrike" dirty="0">
                <a:effectLst/>
              </a:rPr>
              <a:t>“No Greater Witness”</a:t>
            </a:r>
            <a:endParaRPr lang="en-US" sz="3200" dirty="0">
              <a:effectLst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0" i="0" u="none" strike="noStrike" dirty="0">
                <a:effectLst/>
              </a:rPr>
              <a:t>“A Firsthand Experience”</a:t>
            </a:r>
            <a:endParaRPr lang="en-US" sz="3200" dirty="0">
              <a:effectLst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0" i="0" u="none" strike="noStrike" dirty="0">
                <a:effectLst/>
              </a:rPr>
              <a:t>“The Hypostatic Proof”</a:t>
            </a:r>
            <a:endParaRPr lang="en-US" sz="3200" dirty="0">
              <a:effectLst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0" i="0" u="none" strike="noStrike" dirty="0">
                <a:effectLst/>
              </a:rPr>
              <a:t>“A Generational Dilemma”</a:t>
            </a:r>
            <a:endParaRPr lang="en-US" sz="3200" dirty="0">
              <a:effectLst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0" i="0" u="none" strike="noStrike" dirty="0">
                <a:effectLst/>
              </a:rPr>
              <a:t>“Come to Your Senses”</a:t>
            </a:r>
            <a:endParaRPr lang="en-US" sz="3200" dirty="0">
              <a:effectLst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0" i="0" u="none" strike="noStrike" dirty="0">
                <a:effectLst/>
              </a:rPr>
              <a:t>“Truth or Consequences”</a:t>
            </a:r>
            <a:endParaRPr lang="en-US" sz="3200" dirty="0">
              <a:effectLst/>
            </a:endParaRPr>
          </a:p>
          <a:p>
            <a:pPr marL="0" marR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0" i="0" u="none" strike="noStrike" dirty="0">
                <a:effectLst/>
              </a:rPr>
              <a:t>“Embrace the Word; Experience the Life!”</a:t>
            </a:r>
            <a:endParaRPr lang="en-US" sz="3200" dirty="0">
              <a:effectLst/>
            </a:endParaRPr>
          </a:p>
          <a:p>
            <a:pPr marL="0" marR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0" i="0" u="none" strike="noStrike" dirty="0">
                <a:effectLst/>
              </a:rPr>
              <a:t>“Not On My Watch”</a:t>
            </a:r>
            <a:endParaRPr lang="en-US" sz="3200" dirty="0">
              <a:effectLst/>
            </a:endParaRPr>
          </a:p>
        </p:txBody>
      </p:sp>
      <p:pic>
        <p:nvPicPr>
          <p:cNvPr id="7" name="Graphic 6" descr="Lecturer">
            <a:extLst>
              <a:ext uri="{FF2B5EF4-FFF2-40B4-BE49-F238E27FC236}">
                <a16:creationId xmlns:a16="http://schemas.microsoft.com/office/drawing/2014/main" id="{ED5B21A9-0315-3867-DAAE-4504FE034F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43960" y="553302"/>
            <a:ext cx="3615776" cy="36157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76B0492-EC5D-69C9-9ACA-9F7EF4535F19}"/>
              </a:ext>
            </a:extLst>
          </p:cNvPr>
          <p:cNvSpPr/>
          <p:nvPr/>
        </p:nvSpPr>
        <p:spPr>
          <a:xfrm>
            <a:off x="358019" y="1940722"/>
            <a:ext cx="3439886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0" i="0" u="none" strike="noStrike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Sermon </a:t>
            </a:r>
          </a:p>
          <a:p>
            <a:pPr algn="ctr"/>
            <a:r>
              <a:rPr lang="en-US" sz="7200" b="0" i="0" u="none" strike="noStrike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Titles</a:t>
            </a:r>
            <a:endParaRPr lang="en-US" sz="72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41882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1881C7-66DD-7B5D-B188-46EC80EBE4FA}"/>
              </a:ext>
            </a:extLst>
          </p:cNvPr>
          <p:cNvSpPr/>
          <p:nvPr/>
        </p:nvSpPr>
        <p:spPr>
          <a:xfrm>
            <a:off x="487390" y="473994"/>
            <a:ext cx="834057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i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</a:t>
            </a:r>
            <a:r>
              <a:rPr lang="en-US" sz="6000" b="1" i="1" u="sng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Central Idea of the Text</a:t>
            </a:r>
            <a:r>
              <a:rPr lang="en-US" sz="6000" b="1" i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BF439E-9759-631B-D24A-39B594549DB9}"/>
              </a:ext>
            </a:extLst>
          </p:cNvPr>
          <p:cNvSpPr txBox="1"/>
          <p:nvPr/>
        </p:nvSpPr>
        <p:spPr>
          <a:xfrm>
            <a:off x="128685" y="2605117"/>
            <a:ext cx="869927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Listen to the right voice and live like your life </a:t>
            </a:r>
          </a:p>
          <a:p>
            <a:pPr algn="ctr"/>
            <a:r>
              <a:rPr lang="en-US" sz="6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depends on it.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72962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C812E0-78DF-79C3-1B42-2CCC54C995F5}"/>
              </a:ext>
            </a:extLst>
          </p:cNvPr>
          <p:cNvSpPr/>
          <p:nvPr/>
        </p:nvSpPr>
        <p:spPr>
          <a:xfrm>
            <a:off x="745568" y="2820311"/>
            <a:ext cx="26262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Heresies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5ADE64-0F7B-ADA7-C355-D0619428A1D1}"/>
              </a:ext>
            </a:extLst>
          </p:cNvPr>
          <p:cNvSpPr/>
          <p:nvPr/>
        </p:nvSpPr>
        <p:spPr>
          <a:xfrm>
            <a:off x="4422594" y="2861963"/>
            <a:ext cx="33460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Gnosticism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9EAA86-9213-1770-1491-A5C2294E97B7}"/>
              </a:ext>
            </a:extLst>
          </p:cNvPr>
          <p:cNvSpPr/>
          <p:nvPr/>
        </p:nvSpPr>
        <p:spPr>
          <a:xfrm>
            <a:off x="5685595" y="4600930"/>
            <a:ext cx="28745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Docetism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662100E-8A4E-FFCD-6E66-28B701CE6623}"/>
              </a:ext>
            </a:extLst>
          </p:cNvPr>
          <p:cNvSpPr/>
          <p:nvPr/>
        </p:nvSpPr>
        <p:spPr>
          <a:xfrm>
            <a:off x="1682271" y="4600930"/>
            <a:ext cx="30540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Modalism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FB54AE6-E84E-DA84-FEDD-87D94415A1CD}"/>
              </a:ext>
            </a:extLst>
          </p:cNvPr>
          <p:cNvSpPr/>
          <p:nvPr/>
        </p:nvSpPr>
        <p:spPr>
          <a:xfrm>
            <a:off x="1832308" y="263494"/>
            <a:ext cx="5401607" cy="144655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Modern Day – </a:t>
            </a:r>
          </a:p>
          <a:p>
            <a:pPr algn="ctr"/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Satan is still attacking!</a:t>
            </a:r>
          </a:p>
        </p:txBody>
      </p:sp>
    </p:spTree>
    <p:extLst>
      <p:ext uri="{BB962C8B-B14F-4D97-AF65-F5344CB8AC3E}">
        <p14:creationId xmlns:p14="http://schemas.microsoft.com/office/powerpoint/2010/main" val="813901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1881C7-66DD-7B5D-B188-46EC80EBE4FA}"/>
              </a:ext>
            </a:extLst>
          </p:cNvPr>
          <p:cNvSpPr/>
          <p:nvPr/>
        </p:nvSpPr>
        <p:spPr>
          <a:xfrm>
            <a:off x="1607662" y="180934"/>
            <a:ext cx="54158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i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“The Word of Life”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BF439E-9759-631B-D24A-39B594549DB9}"/>
              </a:ext>
            </a:extLst>
          </p:cNvPr>
          <p:cNvSpPr txBox="1"/>
          <p:nvPr/>
        </p:nvSpPr>
        <p:spPr>
          <a:xfrm>
            <a:off x="425370" y="1167866"/>
            <a:ext cx="869927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Certain key words characterize the writings of the NT authors: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pPr marL="742950" indent="-742950">
              <a:buAutoNum type="arabicPeriod"/>
            </a:pPr>
            <a:r>
              <a:rPr lang="en-US" sz="4400" dirty="0">
                <a:solidFill>
                  <a:schemeClr val="bg1"/>
                </a:solidFill>
              </a:rPr>
              <a:t>For </a:t>
            </a:r>
            <a:r>
              <a:rPr lang="en-US" sz="4400" dirty="0">
                <a:solidFill>
                  <a:srgbClr val="FFC000"/>
                </a:solidFill>
              </a:rPr>
              <a:t>Paul</a:t>
            </a:r>
            <a:r>
              <a:rPr lang="en-US" sz="4400" dirty="0">
                <a:solidFill>
                  <a:schemeClr val="bg1"/>
                </a:solidFill>
              </a:rPr>
              <a:t>, it was “faith,” and “joy.”</a:t>
            </a:r>
          </a:p>
          <a:p>
            <a:pPr marL="742950" indent="-742950">
              <a:buAutoNum type="arabicPeriod"/>
            </a:pPr>
            <a:r>
              <a:rPr lang="en-US" sz="4400" dirty="0">
                <a:solidFill>
                  <a:schemeClr val="bg1"/>
                </a:solidFill>
              </a:rPr>
              <a:t>For </a:t>
            </a:r>
            <a:r>
              <a:rPr lang="en-US" sz="4400" dirty="0">
                <a:solidFill>
                  <a:srgbClr val="FFC000"/>
                </a:solidFill>
              </a:rPr>
              <a:t>James</a:t>
            </a:r>
            <a:r>
              <a:rPr lang="en-US" sz="4400" dirty="0">
                <a:solidFill>
                  <a:schemeClr val="bg1"/>
                </a:solidFill>
              </a:rPr>
              <a:t>, it was “works.”</a:t>
            </a:r>
          </a:p>
          <a:p>
            <a:pPr marL="742950" indent="-742950">
              <a:buAutoNum type="arabicPeriod"/>
            </a:pPr>
            <a:r>
              <a:rPr lang="en-US" sz="4400" dirty="0">
                <a:solidFill>
                  <a:schemeClr val="bg1"/>
                </a:solidFill>
              </a:rPr>
              <a:t>For </a:t>
            </a:r>
            <a:r>
              <a:rPr lang="en-US" sz="4400" dirty="0">
                <a:solidFill>
                  <a:srgbClr val="FFC000"/>
                </a:solidFill>
              </a:rPr>
              <a:t>Peter</a:t>
            </a:r>
            <a:r>
              <a:rPr lang="en-US" sz="4400" dirty="0">
                <a:solidFill>
                  <a:schemeClr val="bg1"/>
                </a:solidFill>
              </a:rPr>
              <a:t>, it was “hope.”</a:t>
            </a:r>
          </a:p>
          <a:p>
            <a:pPr marL="742950" indent="-742950">
              <a:buAutoNum type="arabicPeriod"/>
            </a:pPr>
            <a:r>
              <a:rPr lang="en-US" sz="4400" dirty="0">
                <a:solidFill>
                  <a:schemeClr val="bg1"/>
                </a:solidFill>
              </a:rPr>
              <a:t>For </a:t>
            </a:r>
            <a:r>
              <a:rPr lang="en-US" sz="4400" dirty="0">
                <a:solidFill>
                  <a:srgbClr val="FFC000"/>
                </a:solidFill>
              </a:rPr>
              <a:t>John</a:t>
            </a:r>
            <a:r>
              <a:rPr lang="en-US" sz="4400" dirty="0">
                <a:solidFill>
                  <a:schemeClr val="bg1"/>
                </a:solidFill>
              </a:rPr>
              <a:t>, it was threefold: “</a:t>
            </a:r>
            <a:r>
              <a:rPr lang="en-US" sz="4400" b="1" u="sng" dirty="0">
                <a:solidFill>
                  <a:schemeClr val="bg1"/>
                </a:solidFill>
              </a:rPr>
              <a:t>believe</a:t>
            </a:r>
            <a:r>
              <a:rPr lang="en-US" sz="4400" dirty="0">
                <a:solidFill>
                  <a:schemeClr val="bg1"/>
                </a:solidFill>
              </a:rPr>
              <a:t>,” “</a:t>
            </a:r>
            <a:r>
              <a:rPr lang="en-US" sz="4400" b="1" u="sng" dirty="0">
                <a:solidFill>
                  <a:schemeClr val="bg1"/>
                </a:solidFill>
              </a:rPr>
              <a:t>love</a:t>
            </a:r>
            <a:r>
              <a:rPr lang="en-US" sz="4400" dirty="0">
                <a:solidFill>
                  <a:schemeClr val="bg1"/>
                </a:solidFill>
              </a:rPr>
              <a:t>” and “</a:t>
            </a:r>
            <a:r>
              <a:rPr lang="en-US" sz="4400" b="1" u="sng" dirty="0">
                <a:solidFill>
                  <a:schemeClr val="bg1"/>
                </a:solidFill>
              </a:rPr>
              <a:t>life</a:t>
            </a:r>
            <a:r>
              <a:rPr lang="en-US" sz="4400" dirty="0">
                <a:solidFill>
                  <a:schemeClr val="bg1"/>
                </a:solidFill>
              </a:rPr>
              <a:t>.”</a:t>
            </a:r>
          </a:p>
        </p:txBody>
      </p:sp>
      <p:pic>
        <p:nvPicPr>
          <p:cNvPr id="11" name="Picture 10" descr="A quill pen and a roll of paper&#10;&#10;Description automatically generated with low confidence">
            <a:extLst>
              <a:ext uri="{FF2B5EF4-FFF2-40B4-BE49-F238E27FC236}">
                <a16:creationId xmlns:a16="http://schemas.microsoft.com/office/drawing/2014/main" id="{BB1976FD-281A-8AFC-A487-6EBB9CA71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880" y="2701898"/>
            <a:ext cx="2794122" cy="341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217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940867-2932-A7DE-FCCD-DEF4AB1D2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297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256946-D399-E17B-5CF0-3906A9AC0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433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5E92E2-ED29-4FD9-D413-86617EA32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411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9E72FB-FBA8-5B8F-16BC-0F6740513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643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6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8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10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D59A98-BE85-0880-B086-FCEA928FA9E2}"/>
              </a:ext>
            </a:extLst>
          </p:cNvPr>
          <p:cNvSpPr/>
          <p:nvPr/>
        </p:nvSpPr>
        <p:spPr>
          <a:xfrm>
            <a:off x="1524000" y="1293338"/>
            <a:ext cx="9144000" cy="32745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kern="1200" cap="none" spc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+mj-ea"/>
                <a:cs typeface="+mj-cs"/>
              </a:rPr>
              <a:t>1 John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7200" b="1" kern="1200">
              <a:ln w="12700">
                <a:solidFill>
                  <a:schemeClr val="accent1"/>
                </a:solidFill>
                <a:prstDash val="solid"/>
              </a:ln>
              <a:solidFill>
                <a:schemeClr val="tx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b="1" kern="1200" cap="none" spc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+mj-ea"/>
                <a:cs typeface="+mj-cs"/>
              </a:rPr>
              <a:t>Background and Context</a:t>
            </a:r>
          </a:p>
        </p:txBody>
      </p:sp>
      <p:cxnSp>
        <p:nvCxnSpPr>
          <p:cNvPr id="35" name="Straight Connector 12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9544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145E4D0A-DE72-C27F-B5BE-D03D98EB12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2239447"/>
              </p:ext>
            </p:extLst>
          </p:nvPr>
        </p:nvGraphicFramePr>
        <p:xfrm>
          <a:off x="382209" y="639497"/>
          <a:ext cx="11267924" cy="5233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A4DE0BE-646B-16F5-C5FB-5794A57D1D52}"/>
              </a:ext>
            </a:extLst>
          </p:cNvPr>
          <p:cNvCxnSpPr/>
          <p:nvPr/>
        </p:nvCxnSpPr>
        <p:spPr>
          <a:xfrm>
            <a:off x="6016171" y="957942"/>
            <a:ext cx="0" cy="515741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EE7E07-B218-5308-2263-FEEA6A6A7C18}"/>
              </a:ext>
            </a:extLst>
          </p:cNvPr>
          <p:cNvCxnSpPr>
            <a:cxnSpLocks/>
          </p:cNvCxnSpPr>
          <p:nvPr/>
        </p:nvCxnSpPr>
        <p:spPr>
          <a:xfrm flipH="1">
            <a:off x="522514" y="3154004"/>
            <a:ext cx="11127619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BAD1DD0-1756-A949-D847-B92B21E65AD3}"/>
              </a:ext>
            </a:extLst>
          </p:cNvPr>
          <p:cNvSpPr txBox="1"/>
          <p:nvPr/>
        </p:nvSpPr>
        <p:spPr>
          <a:xfrm>
            <a:off x="2956078" y="96527"/>
            <a:ext cx="6033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Jesus, the Word of Life is…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9A74D92-E62E-1FA3-C460-A50F0C9F586D}"/>
              </a:ext>
            </a:extLst>
          </p:cNvPr>
          <p:cNvCxnSpPr/>
          <p:nvPr/>
        </p:nvCxnSpPr>
        <p:spPr>
          <a:xfrm>
            <a:off x="3004456" y="1003904"/>
            <a:ext cx="0" cy="515741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8C19675-825C-585D-A456-414180E6BBA8}"/>
              </a:ext>
            </a:extLst>
          </p:cNvPr>
          <p:cNvCxnSpPr/>
          <p:nvPr/>
        </p:nvCxnSpPr>
        <p:spPr>
          <a:xfrm>
            <a:off x="9153676" y="957942"/>
            <a:ext cx="0" cy="515741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34160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449</Words>
  <Application>Microsoft Office PowerPoint</Application>
  <PresentationFormat>Widescreen</PresentationFormat>
  <Paragraphs>105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blbGentium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Williamson</dc:creator>
  <cp:lastModifiedBy>David Williamson</cp:lastModifiedBy>
  <cp:revision>1</cp:revision>
  <cp:lastPrinted>2023-05-27T23:10:24Z</cp:lastPrinted>
  <dcterms:created xsi:type="dcterms:W3CDTF">2023-05-23T16:48:44Z</dcterms:created>
  <dcterms:modified xsi:type="dcterms:W3CDTF">2023-05-27T23:11:58Z</dcterms:modified>
</cp:coreProperties>
</file>