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0" r:id="rId4"/>
    <p:sldId id="271" r:id="rId5"/>
    <p:sldId id="272" r:id="rId6"/>
    <p:sldId id="273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0C673-699D-4902-B981-DDFC6E23DB33}" v="17" dt="2023-04-21T17:18:05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D3F0C673-699D-4902-B981-DDFC6E23DB33}"/>
    <pc:docChg chg="undo custSel addSld modSld">
      <pc:chgData name="David Williamson" userId="a73da8032f1697b1" providerId="LiveId" clId="{D3F0C673-699D-4902-B981-DDFC6E23DB33}" dt="2023-04-21T17:20:46.436" v="1372" actId="14861"/>
      <pc:docMkLst>
        <pc:docMk/>
      </pc:docMkLst>
      <pc:sldChg chg="addSp modSp mod setBg">
        <pc:chgData name="David Williamson" userId="a73da8032f1697b1" providerId="LiveId" clId="{D3F0C673-699D-4902-B981-DDFC6E23DB33}" dt="2023-04-21T17:13:35.912" v="1155" actId="207"/>
        <pc:sldMkLst>
          <pc:docMk/>
          <pc:sldMk cId="2584600093" sldId="267"/>
        </pc:sldMkLst>
        <pc:spChg chg="mod">
          <ac:chgData name="David Williamson" userId="a73da8032f1697b1" providerId="LiveId" clId="{D3F0C673-699D-4902-B981-DDFC6E23DB33}" dt="2023-04-20T21:21:03.633" v="1" actId="26606"/>
          <ac:spMkLst>
            <pc:docMk/>
            <pc:sldMk cId="2584600093" sldId="267"/>
            <ac:spMk id="2" creationId="{01989BF1-ADC0-7BA5-B769-3E0D6052D7C9}"/>
          </ac:spMkLst>
        </pc:spChg>
        <pc:spChg chg="add mod">
          <ac:chgData name="David Williamson" userId="a73da8032f1697b1" providerId="LiveId" clId="{D3F0C673-699D-4902-B981-DDFC6E23DB33}" dt="2023-04-21T17:13:35.912" v="1155" actId="207"/>
          <ac:spMkLst>
            <pc:docMk/>
            <pc:sldMk cId="2584600093" sldId="267"/>
            <ac:spMk id="9" creationId="{DB66EF4D-1135-616E-FC72-665F4862701C}"/>
          </ac:spMkLst>
        </pc:spChg>
        <pc:spChg chg="add">
          <ac:chgData name="David Williamson" userId="a73da8032f1697b1" providerId="LiveId" clId="{D3F0C673-699D-4902-B981-DDFC6E23DB33}" dt="2023-04-20T21:21:03.633" v="1" actId="26606"/>
          <ac:spMkLst>
            <pc:docMk/>
            <pc:sldMk cId="2584600093" sldId="267"/>
            <ac:spMk id="12" creationId="{A2679492-7988-4050-9056-542444452411}"/>
          </ac:spMkLst>
        </pc:spChg>
        <pc:spChg chg="add">
          <ac:chgData name="David Williamson" userId="a73da8032f1697b1" providerId="LiveId" clId="{D3F0C673-699D-4902-B981-DDFC6E23DB33}" dt="2023-04-20T21:21:03.633" v="1" actId="26606"/>
          <ac:spMkLst>
            <pc:docMk/>
            <pc:sldMk cId="2584600093" sldId="267"/>
            <ac:spMk id="14" creationId="{B091B163-7D61-4891-ABCF-5C13D9C418D0}"/>
          </ac:spMkLst>
        </pc:spChg>
        <pc:picChg chg="mod">
          <ac:chgData name="David Williamson" userId="a73da8032f1697b1" providerId="LiveId" clId="{D3F0C673-699D-4902-B981-DDFC6E23DB33}" dt="2023-04-20T21:21:28.954" v="8" actId="1076"/>
          <ac:picMkLst>
            <pc:docMk/>
            <pc:sldMk cId="2584600093" sldId="267"/>
            <ac:picMk id="5" creationId="{BD587228-05F6-BCE7-719A-C7069203300D}"/>
          </ac:picMkLst>
        </pc:picChg>
        <pc:cxnChg chg="add">
          <ac:chgData name="David Williamson" userId="a73da8032f1697b1" providerId="LiveId" clId="{D3F0C673-699D-4902-B981-DDFC6E23DB33}" dt="2023-04-20T21:21:03.633" v="1" actId="26606"/>
          <ac:cxnSpMkLst>
            <pc:docMk/>
            <pc:sldMk cId="2584600093" sldId="267"/>
            <ac:cxnSpMk id="16" creationId="{C49DA8F6-BCC1-4447-B54C-57856834B94B}"/>
          </ac:cxnSpMkLst>
        </pc:cxnChg>
      </pc:sldChg>
      <pc:sldChg chg="addSp delSp modSp new mod setBg setClrOvrMap">
        <pc:chgData name="David Williamson" userId="a73da8032f1697b1" providerId="LiveId" clId="{D3F0C673-699D-4902-B981-DDFC6E23DB33}" dt="2023-04-21T17:15:13.206" v="1180" actId="1076"/>
        <pc:sldMkLst>
          <pc:docMk/>
          <pc:sldMk cId="3209511848" sldId="268"/>
        </pc:sldMkLst>
        <pc:spChg chg="mod">
          <ac:chgData name="David Williamson" userId="a73da8032f1697b1" providerId="LiveId" clId="{D3F0C673-699D-4902-B981-DDFC6E23DB33}" dt="2023-04-21T17:14:42.460" v="1163" actId="14100"/>
          <ac:spMkLst>
            <pc:docMk/>
            <pc:sldMk cId="3209511848" sldId="268"/>
            <ac:spMk id="2" creationId="{DFA0F789-03B0-B11B-9F04-D4407247F9AC}"/>
          </ac:spMkLst>
        </pc:spChg>
        <pc:spChg chg="del">
          <ac:chgData name="David Williamson" userId="a73da8032f1697b1" providerId="LiveId" clId="{D3F0C673-699D-4902-B981-DDFC6E23DB33}" dt="2023-04-20T21:23:54.610" v="132" actId="26606"/>
          <ac:spMkLst>
            <pc:docMk/>
            <pc:sldMk cId="3209511848" sldId="268"/>
            <ac:spMk id="3" creationId="{64B318D3-DBF6-5853-9B31-99E800680C48}"/>
          </ac:spMkLst>
        </pc:spChg>
        <pc:spChg chg="add mod">
          <ac:chgData name="David Williamson" userId="a73da8032f1697b1" providerId="LiveId" clId="{D3F0C673-699D-4902-B981-DDFC6E23DB33}" dt="2023-04-21T16:57:09.404" v="781" actId="1076"/>
          <ac:spMkLst>
            <pc:docMk/>
            <pc:sldMk cId="3209511848" sldId="268"/>
            <ac:spMk id="4" creationId="{85828383-5428-DA90-AF32-E77509931FBE}"/>
          </ac:spMkLst>
        </pc:spChg>
        <pc:spChg chg="add del">
          <ac:chgData name="David Williamson" userId="a73da8032f1697b1" providerId="LiveId" clId="{D3F0C673-699D-4902-B981-DDFC6E23DB33}" dt="2023-04-20T21:35:08.024" v="159" actId="26606"/>
          <ac:spMkLst>
            <pc:docMk/>
            <pc:sldMk cId="3209511848" sldId="268"/>
            <ac:spMk id="9" creationId="{A6C9D1EE-B6E6-4AB8-A1DB-EFACAF0EA30B}"/>
          </ac:spMkLst>
        </pc:spChg>
        <pc:spChg chg="add del">
          <ac:chgData name="David Williamson" userId="a73da8032f1697b1" providerId="LiveId" clId="{D3F0C673-699D-4902-B981-DDFC6E23DB33}" dt="2023-04-20T21:35:08.024" v="159" actId="26606"/>
          <ac:spMkLst>
            <pc:docMk/>
            <pc:sldMk cId="3209511848" sldId="268"/>
            <ac:spMk id="11" creationId="{F4155C20-3F0E-4576-8A0B-C345B62312DA}"/>
          </ac:spMkLst>
        </pc:spChg>
        <pc:spChg chg="add del">
          <ac:chgData name="David Williamson" userId="a73da8032f1697b1" providerId="LiveId" clId="{D3F0C673-699D-4902-B981-DDFC6E23DB33}" dt="2023-04-20T21:35:08.024" v="159" actId="26606"/>
          <ac:spMkLst>
            <pc:docMk/>
            <pc:sldMk cId="3209511848" sldId="268"/>
            <ac:spMk id="15" creationId="{0BAEB82B-9A6B-4982-B56B-7529C6EA9A95}"/>
          </ac:spMkLst>
        </pc:spChg>
        <pc:spChg chg="add del">
          <ac:chgData name="David Williamson" userId="a73da8032f1697b1" providerId="LiveId" clId="{D3F0C673-699D-4902-B981-DDFC6E23DB33}" dt="2023-04-20T21:35:08.024" v="159" actId="26606"/>
          <ac:spMkLst>
            <pc:docMk/>
            <pc:sldMk cId="3209511848" sldId="268"/>
            <ac:spMk id="17" creationId="{FC71CE45-EECF-4555-AD4B-1B3D0D5D1540}"/>
          </ac:spMkLst>
        </pc:spChg>
        <pc:spChg chg="add del">
          <ac:chgData name="David Williamson" userId="a73da8032f1697b1" providerId="LiveId" clId="{D3F0C673-699D-4902-B981-DDFC6E23DB33}" dt="2023-04-20T21:35:08.024" v="159" actId="26606"/>
          <ac:spMkLst>
            <pc:docMk/>
            <pc:sldMk cId="3209511848" sldId="268"/>
            <ac:spMk id="19" creationId="{53AA89D1-0C70-46BB-8E35-5722A4B18A78}"/>
          </ac:spMkLst>
        </pc:spChg>
        <pc:spChg chg="add mod">
          <ac:chgData name="David Williamson" userId="a73da8032f1697b1" providerId="LiveId" clId="{D3F0C673-699D-4902-B981-DDFC6E23DB33}" dt="2023-04-21T17:15:13.206" v="1180" actId="1076"/>
          <ac:spMkLst>
            <pc:docMk/>
            <pc:sldMk cId="3209511848" sldId="268"/>
            <ac:spMk id="21" creationId="{EC8C08B7-5776-5B83-88F9-2F41B3484751}"/>
          </ac:spMkLst>
        </pc:spChg>
        <pc:spChg chg="add del">
          <ac:chgData name="David Williamson" userId="a73da8032f1697b1" providerId="LiveId" clId="{D3F0C673-699D-4902-B981-DDFC6E23DB33}" dt="2023-04-20T21:36:02.468" v="176" actId="26606"/>
          <ac:spMkLst>
            <pc:docMk/>
            <pc:sldMk cId="3209511848" sldId="268"/>
            <ac:spMk id="24" creationId="{0671A8AE-40A1-4631-A6B8-581AFF065482}"/>
          </ac:spMkLst>
        </pc:spChg>
        <pc:spChg chg="add del">
          <ac:chgData name="David Williamson" userId="a73da8032f1697b1" providerId="LiveId" clId="{D3F0C673-699D-4902-B981-DDFC6E23DB33}" dt="2023-04-20T21:36:02.468" v="176" actId="26606"/>
          <ac:spMkLst>
            <pc:docMk/>
            <pc:sldMk cId="3209511848" sldId="268"/>
            <ac:spMk id="26" creationId="{AB58EF07-17C2-48CF-ABB0-EEF1F17CB8F0}"/>
          </ac:spMkLst>
        </pc:spChg>
        <pc:spChg chg="add del">
          <ac:chgData name="David Williamson" userId="a73da8032f1697b1" providerId="LiveId" clId="{D3F0C673-699D-4902-B981-DDFC6E23DB33}" dt="2023-04-20T21:36:02.468" v="176" actId="26606"/>
          <ac:spMkLst>
            <pc:docMk/>
            <pc:sldMk cId="3209511848" sldId="268"/>
            <ac:spMk id="28" creationId="{AF2F604E-43BE-4DC3-B983-E071523364F8}"/>
          </ac:spMkLst>
        </pc:spChg>
        <pc:spChg chg="add del">
          <ac:chgData name="David Williamson" userId="a73da8032f1697b1" providerId="LiveId" clId="{D3F0C673-699D-4902-B981-DDFC6E23DB33}" dt="2023-04-20T21:36:02.468" v="176" actId="26606"/>
          <ac:spMkLst>
            <pc:docMk/>
            <pc:sldMk cId="3209511848" sldId="268"/>
            <ac:spMk id="30" creationId="{08C9B587-E65E-4B52-B37C-ABEBB6E87928}"/>
          </ac:spMkLst>
        </pc:spChg>
        <pc:spChg chg="add del">
          <ac:chgData name="David Williamson" userId="a73da8032f1697b1" providerId="LiveId" clId="{D3F0C673-699D-4902-B981-DDFC6E23DB33}" dt="2023-04-20T21:36:47.770" v="181" actId="26606"/>
          <ac:spMkLst>
            <pc:docMk/>
            <pc:sldMk cId="3209511848" sldId="268"/>
            <ac:spMk id="32" creationId="{8A95209C-5275-4E15-8EA7-7F42980ABF2D}"/>
          </ac:spMkLst>
        </pc:spChg>
        <pc:spChg chg="add del">
          <ac:chgData name="David Williamson" userId="a73da8032f1697b1" providerId="LiveId" clId="{D3F0C673-699D-4902-B981-DDFC6E23DB33}" dt="2023-04-20T21:36:47.770" v="181" actId="26606"/>
          <ac:spMkLst>
            <pc:docMk/>
            <pc:sldMk cId="3209511848" sldId="268"/>
            <ac:spMk id="33" creationId="{4F2ED431-E304-4FF0-9F4E-032783C9D612}"/>
          </ac:spMkLst>
        </pc:spChg>
        <pc:spChg chg="add del">
          <ac:chgData name="David Williamson" userId="a73da8032f1697b1" providerId="LiveId" clId="{D3F0C673-699D-4902-B981-DDFC6E23DB33}" dt="2023-04-20T21:36:47.770" v="181" actId="26606"/>
          <ac:spMkLst>
            <pc:docMk/>
            <pc:sldMk cId="3209511848" sldId="268"/>
            <ac:spMk id="34" creationId="{4E87FCFB-2CCE-460D-B3DD-557C8BD1B94A}"/>
          </ac:spMkLst>
        </pc:spChg>
        <pc:spChg chg="add del">
          <ac:chgData name="David Williamson" userId="a73da8032f1697b1" providerId="LiveId" clId="{D3F0C673-699D-4902-B981-DDFC6E23DB33}" dt="2023-04-20T21:35:57.152" v="173" actId="26606"/>
          <ac:spMkLst>
            <pc:docMk/>
            <pc:sldMk cId="3209511848" sldId="268"/>
            <ac:spMk id="35" creationId="{657F69E0-C4B0-4BEC-A689-4F8D877F05D4}"/>
          </ac:spMkLst>
        </pc:spChg>
        <pc:spChg chg="add del">
          <ac:chgData name="David Williamson" userId="a73da8032f1697b1" providerId="LiveId" clId="{D3F0C673-699D-4902-B981-DDFC6E23DB33}" dt="2023-04-20T21:36:47.722" v="180" actId="26606"/>
          <ac:spMkLst>
            <pc:docMk/>
            <pc:sldMk cId="3209511848" sldId="268"/>
            <ac:spMk id="36" creationId="{8A95209C-5275-4E15-8EA7-7F42980ABF2D}"/>
          </ac:spMkLst>
        </pc:spChg>
        <pc:spChg chg="add del">
          <ac:chgData name="David Williamson" userId="a73da8032f1697b1" providerId="LiveId" clId="{D3F0C673-699D-4902-B981-DDFC6E23DB33}" dt="2023-04-20T21:35:57.152" v="173" actId="26606"/>
          <ac:spMkLst>
            <pc:docMk/>
            <pc:sldMk cId="3209511848" sldId="268"/>
            <ac:spMk id="37" creationId="{9F6380B4-6A1C-481E-8408-B4E6C75B9B81}"/>
          </ac:spMkLst>
        </pc:spChg>
        <pc:spChg chg="add del">
          <ac:chgData name="David Williamson" userId="a73da8032f1697b1" providerId="LiveId" clId="{D3F0C673-699D-4902-B981-DDFC6E23DB33}" dt="2023-04-20T21:35:58.881" v="175" actId="26606"/>
          <ac:spMkLst>
            <pc:docMk/>
            <pc:sldMk cId="3209511848" sldId="268"/>
            <ac:spMk id="39" creationId="{B4916930-E76E-4100-9DCF-4981566A372A}"/>
          </ac:spMkLst>
        </pc:spChg>
        <pc:spChg chg="add del">
          <ac:chgData name="David Williamson" userId="a73da8032f1697b1" providerId="LiveId" clId="{D3F0C673-699D-4902-B981-DDFC6E23DB33}" dt="2023-04-20T21:36:47.722" v="180" actId="26606"/>
          <ac:spMkLst>
            <pc:docMk/>
            <pc:sldMk cId="3209511848" sldId="268"/>
            <ac:spMk id="41" creationId="{4F2ED431-E304-4FF0-9F4E-032783C9D612}"/>
          </ac:spMkLst>
        </pc:spChg>
        <pc:spChg chg="add del">
          <ac:chgData name="David Williamson" userId="a73da8032f1697b1" providerId="LiveId" clId="{D3F0C673-699D-4902-B981-DDFC6E23DB33}" dt="2023-04-20T21:36:47.722" v="180" actId="26606"/>
          <ac:spMkLst>
            <pc:docMk/>
            <pc:sldMk cId="3209511848" sldId="268"/>
            <ac:spMk id="43" creationId="{4E87FCFB-2CCE-460D-B3DD-557C8BD1B94A}"/>
          </ac:spMkLst>
        </pc:spChg>
        <pc:spChg chg="add">
          <ac:chgData name="David Williamson" userId="a73da8032f1697b1" providerId="LiveId" clId="{D3F0C673-699D-4902-B981-DDFC6E23DB33}" dt="2023-04-20T21:36:47.770" v="181" actId="26606"/>
          <ac:spMkLst>
            <pc:docMk/>
            <pc:sldMk cId="3209511848" sldId="268"/>
            <ac:spMk id="45" creationId="{7E3DA7A2-ED70-4BBA-AB72-00AD461FA405}"/>
          </ac:spMkLst>
        </pc:spChg>
        <pc:spChg chg="add">
          <ac:chgData name="David Williamson" userId="a73da8032f1697b1" providerId="LiveId" clId="{D3F0C673-699D-4902-B981-DDFC6E23DB33}" dt="2023-04-20T21:36:47.770" v="181" actId="26606"/>
          <ac:spMkLst>
            <pc:docMk/>
            <pc:sldMk cId="3209511848" sldId="268"/>
            <ac:spMk id="46" creationId="{8555C5B3-193A-4749-9AFD-682E53CDDE8F}"/>
          </ac:spMkLst>
        </pc:spChg>
        <pc:spChg chg="add">
          <ac:chgData name="David Williamson" userId="a73da8032f1697b1" providerId="LiveId" clId="{D3F0C673-699D-4902-B981-DDFC6E23DB33}" dt="2023-04-20T21:36:47.770" v="181" actId="26606"/>
          <ac:spMkLst>
            <pc:docMk/>
            <pc:sldMk cId="3209511848" sldId="268"/>
            <ac:spMk id="47" creationId="{FC485432-3647-4218-B5D3-15D3FA222B13}"/>
          </ac:spMkLst>
        </pc:spChg>
        <pc:spChg chg="add">
          <ac:chgData name="David Williamson" userId="a73da8032f1697b1" providerId="LiveId" clId="{D3F0C673-699D-4902-B981-DDFC6E23DB33}" dt="2023-04-20T21:36:47.770" v="181" actId="26606"/>
          <ac:spMkLst>
            <pc:docMk/>
            <pc:sldMk cId="3209511848" sldId="268"/>
            <ac:spMk id="48" creationId="{2EAE06A6-F76A-41C9-827A-C561B004485C}"/>
          </ac:spMkLst>
        </pc:spChg>
        <pc:spChg chg="add">
          <ac:chgData name="David Williamson" userId="a73da8032f1697b1" providerId="LiveId" clId="{D3F0C673-699D-4902-B981-DDFC6E23DB33}" dt="2023-04-20T21:36:47.770" v="181" actId="26606"/>
          <ac:spMkLst>
            <pc:docMk/>
            <pc:sldMk cId="3209511848" sldId="268"/>
            <ac:spMk id="49" creationId="{F4AFDDCA-6ABA-4D23-8A5C-1BF0F4308148}"/>
          </ac:spMkLst>
        </pc:spChg>
        <pc:spChg chg="add">
          <ac:chgData name="David Williamson" userId="a73da8032f1697b1" providerId="LiveId" clId="{D3F0C673-699D-4902-B981-DDFC6E23DB33}" dt="2023-04-20T21:36:47.770" v="181" actId="26606"/>
          <ac:spMkLst>
            <pc:docMk/>
            <pc:sldMk cId="3209511848" sldId="268"/>
            <ac:spMk id="50" creationId="{89F9D4E8-0639-444B-949B-9518585061AF}"/>
          </ac:spMkLst>
        </pc:spChg>
        <pc:picChg chg="add mod ord">
          <ac:chgData name="David Williamson" userId="a73da8032f1697b1" providerId="LiveId" clId="{D3F0C673-699D-4902-B981-DDFC6E23DB33}" dt="2023-04-21T16:56:31.290" v="779" actId="1076"/>
          <ac:picMkLst>
            <pc:docMk/>
            <pc:sldMk cId="3209511848" sldId="268"/>
            <ac:picMk id="5" creationId="{0BFF6D36-5409-0AAA-1CD0-CE6A66358865}"/>
          </ac:picMkLst>
        </pc:picChg>
        <pc:picChg chg="add del mod">
          <ac:chgData name="David Williamson" userId="a73da8032f1697b1" providerId="LiveId" clId="{D3F0C673-699D-4902-B981-DDFC6E23DB33}" dt="2023-04-20T21:34:39.969" v="158" actId="21"/>
          <ac:picMkLst>
            <pc:docMk/>
            <pc:sldMk cId="3209511848" sldId="268"/>
            <ac:picMk id="6" creationId="{73D90F7C-51BD-2539-D2DA-C59EF5D9C94E}"/>
          </ac:picMkLst>
        </pc:picChg>
        <pc:picChg chg="add del mod">
          <ac:chgData name="David Williamson" userId="a73da8032f1697b1" providerId="LiveId" clId="{D3F0C673-699D-4902-B981-DDFC6E23DB33}" dt="2023-04-20T21:27:08.178" v="152" actId="478"/>
          <ac:picMkLst>
            <pc:docMk/>
            <pc:sldMk cId="3209511848" sldId="268"/>
            <ac:picMk id="8" creationId="{532B9C92-8ABE-3910-82EC-DFCADB211C4B}"/>
          </ac:picMkLst>
        </pc:picChg>
        <pc:picChg chg="add del">
          <ac:chgData name="David Williamson" userId="a73da8032f1697b1" providerId="LiveId" clId="{D3F0C673-699D-4902-B981-DDFC6E23DB33}" dt="2023-04-20T21:27:17.551" v="154" actId="22"/>
          <ac:picMkLst>
            <pc:docMk/>
            <pc:sldMk cId="3209511848" sldId="268"/>
            <ac:picMk id="12" creationId="{8084A44C-DD5B-32FC-329E-8859ECE0A501}"/>
          </ac:picMkLst>
        </pc:picChg>
        <pc:picChg chg="add del mod">
          <ac:chgData name="David Williamson" userId="a73da8032f1697b1" providerId="LiveId" clId="{D3F0C673-699D-4902-B981-DDFC6E23DB33}" dt="2023-04-20T21:34:20.041" v="157" actId="21"/>
          <ac:picMkLst>
            <pc:docMk/>
            <pc:sldMk cId="3209511848" sldId="268"/>
            <ac:picMk id="16" creationId="{8842099C-6378-6A2B-2E69-7EEE7C6A79FE}"/>
          </ac:picMkLst>
        </pc:picChg>
        <pc:picChg chg="add del mod">
          <ac:chgData name="David Williamson" userId="a73da8032f1697b1" providerId="LiveId" clId="{D3F0C673-699D-4902-B981-DDFC6E23DB33}" dt="2023-04-21T16:55:37.919" v="730" actId="478"/>
          <ac:picMkLst>
            <pc:docMk/>
            <pc:sldMk cId="3209511848" sldId="268"/>
            <ac:picMk id="20" creationId="{5B3C4B4F-6017-986A-4573-6CBFA602157D}"/>
          </ac:picMkLst>
        </pc:picChg>
        <pc:cxnChg chg="add del">
          <ac:chgData name="David Williamson" userId="a73da8032f1697b1" providerId="LiveId" clId="{D3F0C673-699D-4902-B981-DDFC6E23DB33}" dt="2023-04-20T21:35:08.024" v="159" actId="26606"/>
          <ac:cxnSpMkLst>
            <pc:docMk/>
            <pc:sldMk cId="3209511848" sldId="268"/>
            <ac:cxnSpMk id="13" creationId="{56020367-4FD5-4596-8E10-C5F095CD8DBF}"/>
          </ac:cxnSpMkLst>
        </pc:cxnChg>
      </pc:sldChg>
      <pc:sldChg chg="addSp delSp modSp new mod setBg">
        <pc:chgData name="David Williamson" userId="a73da8032f1697b1" providerId="LiveId" clId="{D3F0C673-699D-4902-B981-DDFC6E23DB33}" dt="2023-04-21T17:20:46.436" v="1372" actId="14861"/>
        <pc:sldMkLst>
          <pc:docMk/>
          <pc:sldMk cId="1970352904" sldId="269"/>
        </pc:sldMkLst>
        <pc:spChg chg="add mod">
          <ac:chgData name="David Williamson" userId="a73da8032f1697b1" providerId="LiveId" clId="{D3F0C673-699D-4902-B981-DDFC6E23DB33}" dt="2023-04-21T17:20:46.436" v="1372" actId="14861"/>
          <ac:spMkLst>
            <pc:docMk/>
            <pc:sldMk cId="1970352904" sldId="269"/>
            <ac:spMk id="6" creationId="{B4AD0690-862C-87B3-B910-3AE473D6169F}"/>
          </ac:spMkLst>
        </pc:spChg>
        <pc:spChg chg="add">
          <ac:chgData name="David Williamson" userId="a73da8032f1697b1" providerId="LiveId" clId="{D3F0C673-699D-4902-B981-DDFC6E23DB33}" dt="2023-04-21T17:06:32.134" v="962" actId="26606"/>
          <ac:spMkLst>
            <pc:docMk/>
            <pc:sldMk cId="1970352904" sldId="269"/>
            <ac:spMk id="7" creationId="{11BE3FA7-0D70-4431-814F-D8C40576EA93}"/>
          </ac:spMkLst>
        </pc:spChg>
        <pc:spChg chg="add del">
          <ac:chgData name="David Williamson" userId="a73da8032f1697b1" providerId="LiveId" clId="{D3F0C673-699D-4902-B981-DDFC6E23DB33}" dt="2023-04-21T17:06:29.918" v="959" actId="26606"/>
          <ac:spMkLst>
            <pc:docMk/>
            <pc:sldMk cId="1970352904" sldId="269"/>
            <ac:spMk id="10" creationId="{D99D2C73-08B0-4F6B-A8E9-4651E6BDBE48}"/>
          </ac:spMkLst>
        </pc:spChg>
        <pc:spChg chg="add del">
          <ac:chgData name="David Williamson" userId="a73da8032f1697b1" providerId="LiveId" clId="{D3F0C673-699D-4902-B981-DDFC6E23DB33}" dt="2023-04-21T17:06:29.918" v="959" actId="26606"/>
          <ac:spMkLst>
            <pc:docMk/>
            <pc:sldMk cId="1970352904" sldId="269"/>
            <ac:spMk id="12" creationId="{968DB88C-7EF2-487C-85D1-848F61F13E3F}"/>
          </ac:spMkLst>
        </pc:spChg>
        <pc:picChg chg="add mod">
          <ac:chgData name="David Williamson" userId="a73da8032f1697b1" providerId="LiveId" clId="{D3F0C673-699D-4902-B981-DDFC6E23DB33}" dt="2023-04-21T17:13:08.334" v="1153" actId="14100"/>
          <ac:picMkLst>
            <pc:docMk/>
            <pc:sldMk cId="1970352904" sldId="269"/>
            <ac:picMk id="3" creationId="{5780E6B7-6901-6253-8C13-B883B1489E1D}"/>
          </ac:picMkLst>
        </pc:picChg>
        <pc:picChg chg="add mod">
          <ac:chgData name="David Williamson" userId="a73da8032f1697b1" providerId="LiveId" clId="{D3F0C673-699D-4902-B981-DDFC6E23DB33}" dt="2023-04-21T17:13:03.669" v="1151" actId="1076"/>
          <ac:picMkLst>
            <pc:docMk/>
            <pc:sldMk cId="1970352904" sldId="269"/>
            <ac:picMk id="5" creationId="{C1926964-0E54-3A5F-369E-1C9BED30F88A}"/>
          </ac:picMkLst>
        </pc:picChg>
      </pc:sldChg>
      <pc:sldChg chg="addSp delSp modSp add mod">
        <pc:chgData name="David Williamson" userId="a73da8032f1697b1" providerId="LiveId" clId="{D3F0C673-699D-4902-B981-DDFC6E23DB33}" dt="2023-04-21T17:15:43.214" v="1181" actId="207"/>
        <pc:sldMkLst>
          <pc:docMk/>
          <pc:sldMk cId="2160782738" sldId="270"/>
        </pc:sldMkLst>
        <pc:spChg chg="mod">
          <ac:chgData name="David Williamson" userId="a73da8032f1697b1" providerId="LiveId" clId="{D3F0C673-699D-4902-B981-DDFC6E23DB33}" dt="2023-04-21T17:03:07.813" v="940" actId="20577"/>
          <ac:spMkLst>
            <pc:docMk/>
            <pc:sldMk cId="2160782738" sldId="270"/>
            <ac:spMk id="2" creationId="{DFA0F789-03B0-B11B-9F04-D4407247F9AC}"/>
          </ac:spMkLst>
        </pc:spChg>
        <pc:spChg chg="add mod">
          <ac:chgData name="David Williamson" userId="a73da8032f1697b1" providerId="LiveId" clId="{D3F0C673-699D-4902-B981-DDFC6E23DB33}" dt="2023-04-21T17:15:43.214" v="1181" actId="207"/>
          <ac:spMkLst>
            <pc:docMk/>
            <pc:sldMk cId="2160782738" sldId="270"/>
            <ac:spMk id="3" creationId="{3E820821-5341-24E7-7B31-EA727CDBF70F}"/>
          </ac:spMkLst>
        </pc:spChg>
        <pc:spChg chg="add mod">
          <ac:chgData name="David Williamson" userId="a73da8032f1697b1" providerId="LiveId" clId="{D3F0C673-699D-4902-B981-DDFC6E23DB33}" dt="2023-04-21T16:55:26.465" v="729" actId="1076"/>
          <ac:spMkLst>
            <pc:docMk/>
            <pc:sldMk cId="2160782738" sldId="270"/>
            <ac:spMk id="6" creationId="{B7666C58-4F02-0B9E-8357-E64DF66A95CE}"/>
          </ac:spMkLst>
        </pc:spChg>
        <pc:spChg chg="del">
          <ac:chgData name="David Williamson" userId="a73da8032f1697b1" providerId="LiveId" clId="{D3F0C673-699D-4902-B981-DDFC6E23DB33}" dt="2023-04-20T22:02:42.526" v="220" actId="21"/>
          <ac:spMkLst>
            <pc:docMk/>
            <pc:sldMk cId="2160782738" sldId="270"/>
            <ac:spMk id="21" creationId="{EC8C08B7-5776-5B83-88F9-2F41B3484751}"/>
          </ac:spMkLst>
        </pc:spChg>
        <pc:picChg chg="add mod">
          <ac:chgData name="David Williamson" userId="a73da8032f1697b1" providerId="LiveId" clId="{D3F0C673-699D-4902-B981-DDFC6E23DB33}" dt="2023-04-21T16:54:47.616" v="721" actId="1076"/>
          <ac:picMkLst>
            <pc:docMk/>
            <pc:sldMk cId="2160782738" sldId="270"/>
            <ac:picMk id="4" creationId="{F73FE37C-0ACF-FE92-3F52-71F3A00571B3}"/>
          </ac:picMkLst>
        </pc:picChg>
        <pc:picChg chg="del mod">
          <ac:chgData name="David Williamson" userId="a73da8032f1697b1" providerId="LiveId" clId="{D3F0C673-699D-4902-B981-DDFC6E23DB33}" dt="2023-04-20T22:03:17.494" v="246" actId="21"/>
          <ac:picMkLst>
            <pc:docMk/>
            <pc:sldMk cId="2160782738" sldId="270"/>
            <ac:picMk id="5" creationId="{0BFF6D36-5409-0AAA-1CD0-CE6A66358865}"/>
          </ac:picMkLst>
        </pc:picChg>
        <pc:picChg chg="del">
          <ac:chgData name="David Williamson" userId="a73da8032f1697b1" providerId="LiveId" clId="{D3F0C673-699D-4902-B981-DDFC6E23DB33}" dt="2023-04-20T22:02:37.659" v="219" actId="478"/>
          <ac:picMkLst>
            <pc:docMk/>
            <pc:sldMk cId="2160782738" sldId="270"/>
            <ac:picMk id="20" creationId="{5B3C4B4F-6017-986A-4573-6CBFA602157D}"/>
          </ac:picMkLst>
        </pc:picChg>
      </pc:sldChg>
      <pc:sldChg chg="addSp delSp modSp add mod">
        <pc:chgData name="David Williamson" userId="a73da8032f1697b1" providerId="LiveId" clId="{D3F0C673-699D-4902-B981-DDFC6E23DB33}" dt="2023-04-21T17:15:55.911" v="1184" actId="207"/>
        <pc:sldMkLst>
          <pc:docMk/>
          <pc:sldMk cId="3669698330" sldId="271"/>
        </pc:sldMkLst>
        <pc:spChg chg="mod">
          <ac:chgData name="David Williamson" userId="a73da8032f1697b1" providerId="LiveId" clId="{D3F0C673-699D-4902-B981-DDFC6E23DB33}" dt="2023-04-21T17:03:13.549" v="944" actId="20577"/>
          <ac:spMkLst>
            <pc:docMk/>
            <pc:sldMk cId="3669698330" sldId="271"/>
            <ac:spMk id="2" creationId="{DFA0F789-03B0-B11B-9F04-D4407247F9AC}"/>
          </ac:spMkLst>
        </pc:spChg>
        <pc:spChg chg="add del mod">
          <ac:chgData name="David Williamson" userId="a73da8032f1697b1" providerId="LiveId" clId="{D3F0C673-699D-4902-B981-DDFC6E23DB33}" dt="2023-04-20T22:06:38.072" v="310" actId="21"/>
          <ac:spMkLst>
            <pc:docMk/>
            <pc:sldMk cId="3669698330" sldId="271"/>
            <ac:spMk id="3" creationId="{403B65D1-6281-D07A-05A7-D416FBAF2FF5}"/>
          </ac:spMkLst>
        </pc:spChg>
        <pc:spChg chg="add mod ord">
          <ac:chgData name="David Williamson" userId="a73da8032f1697b1" providerId="LiveId" clId="{D3F0C673-699D-4902-B981-DDFC6E23DB33}" dt="2023-04-21T16:53:17.712" v="686" actId="1076"/>
          <ac:spMkLst>
            <pc:docMk/>
            <pc:sldMk cId="3669698330" sldId="271"/>
            <ac:spMk id="3" creationId="{C4379ADD-62D7-A796-122D-1C4FE108D583}"/>
          </ac:spMkLst>
        </pc:spChg>
        <pc:spChg chg="add mod">
          <ac:chgData name="David Williamson" userId="a73da8032f1697b1" providerId="LiveId" clId="{D3F0C673-699D-4902-B981-DDFC6E23DB33}" dt="2023-04-21T17:15:55.911" v="1184" actId="207"/>
          <ac:spMkLst>
            <pc:docMk/>
            <pc:sldMk cId="3669698330" sldId="271"/>
            <ac:spMk id="4" creationId="{B0D936CB-E13F-FB75-4AD9-CA07752F8EE5}"/>
          </ac:spMkLst>
        </pc:spChg>
        <pc:picChg chg="add mod">
          <ac:chgData name="David Williamson" userId="a73da8032f1697b1" providerId="LiveId" clId="{D3F0C673-699D-4902-B981-DDFC6E23DB33}" dt="2023-04-21T16:53:01.171" v="683" actId="1076"/>
          <ac:picMkLst>
            <pc:docMk/>
            <pc:sldMk cId="3669698330" sldId="271"/>
            <ac:picMk id="5" creationId="{EEF7953D-B00B-6F95-401A-14A28F76C6B0}"/>
          </ac:picMkLst>
        </pc:picChg>
      </pc:sldChg>
      <pc:sldChg chg="addSp modSp add mod">
        <pc:chgData name="David Williamson" userId="a73da8032f1697b1" providerId="LiveId" clId="{D3F0C673-699D-4902-B981-DDFC6E23DB33}" dt="2023-04-21T17:03:21.401" v="948" actId="20577"/>
        <pc:sldMkLst>
          <pc:docMk/>
          <pc:sldMk cId="1667846184" sldId="272"/>
        </pc:sldMkLst>
        <pc:spChg chg="mod">
          <ac:chgData name="David Williamson" userId="a73da8032f1697b1" providerId="LiveId" clId="{D3F0C673-699D-4902-B981-DDFC6E23DB33}" dt="2023-04-21T17:03:21.401" v="948" actId="20577"/>
          <ac:spMkLst>
            <pc:docMk/>
            <pc:sldMk cId="1667846184" sldId="272"/>
            <ac:spMk id="2" creationId="{DFA0F789-03B0-B11B-9F04-D4407247F9AC}"/>
          </ac:spMkLst>
        </pc:spChg>
        <pc:spChg chg="add mod">
          <ac:chgData name="David Williamson" userId="a73da8032f1697b1" providerId="LiveId" clId="{D3F0C673-699D-4902-B981-DDFC6E23DB33}" dt="2023-04-20T22:10:41.777" v="545" actId="207"/>
          <ac:spMkLst>
            <pc:docMk/>
            <pc:sldMk cId="1667846184" sldId="272"/>
            <ac:spMk id="3" creationId="{3A39F4D3-5229-5B1F-1899-86612DABF33F}"/>
          </ac:spMkLst>
        </pc:spChg>
        <pc:spChg chg="add mod">
          <ac:chgData name="David Williamson" userId="a73da8032f1697b1" providerId="LiveId" clId="{D3F0C673-699D-4902-B981-DDFC6E23DB33}" dt="2023-04-21T17:02:05.914" v="937" actId="14100"/>
          <ac:spMkLst>
            <pc:docMk/>
            <pc:sldMk cId="1667846184" sldId="272"/>
            <ac:spMk id="6" creationId="{9A3D887E-B66A-043C-AEEC-DF7583CFDEF9}"/>
          </ac:spMkLst>
        </pc:spChg>
        <pc:picChg chg="add mod">
          <ac:chgData name="David Williamson" userId="a73da8032f1697b1" providerId="LiveId" clId="{D3F0C673-699D-4902-B981-DDFC6E23DB33}" dt="2023-04-21T16:59:17.716" v="855" actId="1076"/>
          <ac:picMkLst>
            <pc:docMk/>
            <pc:sldMk cId="1667846184" sldId="272"/>
            <ac:picMk id="4" creationId="{5CEC0EE6-2E25-05DE-E7AE-A17099C7AD4E}"/>
          </ac:picMkLst>
        </pc:picChg>
      </pc:sldChg>
      <pc:sldChg chg="modSp add mod">
        <pc:chgData name="David Williamson" userId="a73da8032f1697b1" providerId="LiveId" clId="{D3F0C673-699D-4902-B981-DDFC6E23DB33}" dt="2023-04-21T17:20:23.681" v="1371" actId="114"/>
        <pc:sldMkLst>
          <pc:docMk/>
          <pc:sldMk cId="229842075" sldId="273"/>
        </pc:sldMkLst>
        <pc:spChg chg="mod">
          <ac:chgData name="David Williamson" userId="a73da8032f1697b1" providerId="LiveId" clId="{D3F0C673-699D-4902-B981-DDFC6E23DB33}" dt="2023-04-21T17:18:58.696" v="1343" actId="1076"/>
          <ac:spMkLst>
            <pc:docMk/>
            <pc:sldMk cId="229842075" sldId="273"/>
            <ac:spMk id="2" creationId="{DFA0F789-03B0-B11B-9F04-D4407247F9AC}"/>
          </ac:spMkLst>
        </pc:spChg>
        <pc:spChg chg="mod">
          <ac:chgData name="David Williamson" userId="a73da8032f1697b1" providerId="LiveId" clId="{D3F0C673-699D-4902-B981-DDFC6E23DB33}" dt="2023-04-21T17:20:23.681" v="1371" actId="114"/>
          <ac:spMkLst>
            <pc:docMk/>
            <pc:sldMk cId="229842075" sldId="273"/>
            <ac:spMk id="3" creationId="{3A39F4D3-5229-5B1F-1899-86612DABF33F}"/>
          </ac:spMkLst>
        </pc:spChg>
        <pc:spChg chg="mod">
          <ac:chgData name="David Williamson" userId="a73da8032f1697b1" providerId="LiveId" clId="{D3F0C673-699D-4902-B981-DDFC6E23DB33}" dt="2023-04-21T17:19:30.029" v="1363" actId="1076"/>
          <ac:spMkLst>
            <pc:docMk/>
            <pc:sldMk cId="229842075" sldId="273"/>
            <ac:spMk id="6" creationId="{9A3D887E-B66A-043C-AEEC-DF7583CFDE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FEE9-18A8-D747-9ADD-3D0113475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6C711-68F1-732B-36D9-D1FF0DE78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80F1-2BC5-1672-BAFF-A3442D94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5036-D486-4958-88E1-3CFE0EDC859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2E57B-6B9A-248F-37B2-557591ED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7994-A67A-EE29-AD14-001A1E2E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2E35-4971-4EE1-A777-D24DB000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0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80C3-0FFC-21C9-FD8E-5A0D55AC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9E606-0847-1A78-78CE-7C47846A7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78D84-C489-7606-37F3-040D582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5036-D486-4958-88E1-3CFE0EDC859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9789C-0FFC-F29F-8F04-0DBD4566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19C50-F063-92ED-8E85-04647359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2E35-4971-4EE1-A777-D24DB000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5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D2EEC-69AA-A99B-5E5A-2D10319EE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A1ED8-236D-FCB7-F0C5-A5D7A9373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FAAE5-16F8-98D2-2396-965DE0B8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5036-D486-4958-88E1-3CFE0EDC859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C2EB6-9FB7-77BF-15C2-9C16152B5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D0F54-3AA3-C786-18C6-F583785E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2E35-4971-4EE1-A777-D24DB000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4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129-F49E-FC99-AE84-75BB369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4B418-B13D-9D3E-1CAD-02ADA4D7A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FF79F-1619-2E7F-FFE1-2D4A98D7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5036-D486-4958-88E1-3CFE0EDC859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CD5F4-1704-E251-54C0-6C62AE01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33DC3-990A-1D53-4816-ACCC366D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2E35-4971-4EE1-A777-D24DB000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7513-E5DB-10B2-B4E6-C8555A9C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C0F2A-572D-F6E7-84BC-6FEABF26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00086-50AF-3550-03C8-C9C1B88A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5036-D486-4958-88E1-3CFE0EDC859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8740E-836B-395A-D489-747AC9B3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9CF32-4ECF-62CD-B1B9-9B86A926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2E35-4971-4EE1-A777-D24DB000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8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E687B-9FAE-013B-5B58-8071310F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F96DF-7F37-3AA7-B205-F7051E2FA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61685-26C2-58C2-CB3D-82E2D752A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BD49D-B583-ED45-8B0C-A7887FFF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5036-D486-4958-88E1-3CFE0EDC859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BA6EC-917E-322D-EEAC-B9AAC0A8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7055-E780-75E2-1B8D-E8FABB5F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2E35-4971-4EE1-A777-D24DB000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6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39E4-07B3-DA56-95DC-04C38FB6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D21A8-4420-3323-47D0-C326C2049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9F6B4-D592-2DA1-A16F-11A1E843B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FD943-3E90-D569-DEF3-10753F896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91E87-0FA3-6A09-6F55-CA934E8EA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02ADFD-1686-A4C6-C71D-15D1682B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5036-D486-4958-88E1-3CFE0EDC859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DAB47-DDCA-690D-FF66-86734ABD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7DC9C-B8CF-B1ED-0F47-8EBC3C6F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2E35-4971-4EE1-A777-D24DB000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6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63DF-6011-D4FB-214E-46EADA90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637C5-96ED-EDDE-B449-398586CE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5036-D486-4958-88E1-3CFE0EDC859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514A4-A87A-4856-FE07-5F067A4C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829DB-B2AE-BD38-62B4-6F94C234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2E35-4971-4EE1-A777-D24DB000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AF8FF8-D0DF-E5B6-C19E-AA91F27C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5036-D486-4958-88E1-3CFE0EDC859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974AB-91D5-2B82-2282-DB80B3E5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758E6-4D48-6514-F99D-97F538A3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2E35-4971-4EE1-A777-D24DB000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5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76C1-E019-8BCC-AD06-F026CEA1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5C5A0-312A-0ABD-242D-65E0EA17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B5AEE-DFAB-C12A-F4F1-35745D642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48B5E-3488-26E0-F03A-1E34A352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5036-D486-4958-88E1-3CFE0EDC859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4A2E7-A784-CDEB-FF7F-E3638BE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01C35-5E2E-6042-92A7-EDF1C6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2E35-4971-4EE1-A777-D24DB000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8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1DD9-10EF-F9DF-B7A4-819E2E7D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86A6F2-CECF-0505-11BF-9ECEA4176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77454-42C3-B19D-8A78-A1250C896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BAE2A-3FCC-CC04-1C1F-630F8D00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5036-D486-4958-88E1-3CFE0EDC859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A2D48-96F8-1414-B13E-F13CD99C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C75F2-7E96-E9E4-2CE0-0CF46833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2E35-4971-4EE1-A777-D24DB000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7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25281-BFA0-F582-A84A-C448CC0B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0224A-CA13-DE8F-8DA1-EBE4E34ED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ECE2F-981E-3295-DBDA-2F08D7074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25036-D486-4958-88E1-3CFE0EDC859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46253-7B36-1E7A-C256-A0523954D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1CB14-D75A-CB7B-29B5-1BE2F5E50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72E35-4971-4EE1-A777-D24DB000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1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89BF1-ADC0-7BA5-B769-3E0D6052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br>
              <a:rPr lang="en-US" sz="3900"/>
            </a:br>
            <a:br>
              <a:rPr lang="en-US" sz="3900"/>
            </a:br>
            <a:endParaRPr lang="en-US" sz="3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D587228-05F6-BCE7-719A-C70692033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497782" cy="691166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66EF4D-1135-616E-FC72-665F4862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58" y="1087285"/>
            <a:ext cx="5246044" cy="4550644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8000" b="1" i="1" dirty="0"/>
              <a:t>Joseph and his GOAT </a:t>
            </a:r>
          </a:p>
          <a:p>
            <a:pPr marL="0" indent="0" algn="ctr">
              <a:buNone/>
            </a:pPr>
            <a:r>
              <a:rPr lang="en-US" sz="8000" b="1" i="1" dirty="0"/>
              <a:t>of many colors.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60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0F789-03B0-B11B-9F04-D4407247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8" y="161820"/>
            <a:ext cx="5029513" cy="32671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“The Clapper, </a:t>
            </a:r>
            <a:br>
              <a:rPr lang="en-US" sz="6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Dimmer, </a:t>
            </a:r>
            <a:br>
              <a:rPr lang="en-US" sz="6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 </a:t>
            </a:r>
            <a:br>
              <a:rPr lang="en-US" sz="6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Matchstick”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imple concrete texture">
            <a:extLst>
              <a:ext uri="{FF2B5EF4-FFF2-40B4-BE49-F238E27FC236}">
                <a16:creationId xmlns:a16="http://schemas.microsoft.com/office/drawing/2014/main" id="{0BFF6D36-5409-0AAA-1CD0-CE6A66358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6" r="-1" b="12692"/>
          <a:stretch/>
        </p:blipFill>
        <p:spPr>
          <a:xfrm>
            <a:off x="6917605" y="2420232"/>
            <a:ext cx="3737164" cy="21026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C8C08B7-5776-5B83-88F9-2F41B3484751}"/>
              </a:ext>
            </a:extLst>
          </p:cNvPr>
          <p:cNvSpPr/>
          <p:nvPr/>
        </p:nvSpPr>
        <p:spPr>
          <a:xfrm>
            <a:off x="617223" y="5504865"/>
            <a:ext cx="69268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John 8:12, 9:4-5 (and others)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28383-5428-DA90-AF32-E77509931FBE}"/>
              </a:ext>
            </a:extLst>
          </p:cNvPr>
          <p:cNvSpPr txBox="1"/>
          <p:nvPr/>
        </p:nvSpPr>
        <p:spPr>
          <a:xfrm>
            <a:off x="7241019" y="2644170"/>
            <a:ext cx="30903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Which one </a:t>
            </a:r>
          </a:p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are you?</a:t>
            </a:r>
          </a:p>
        </p:txBody>
      </p:sp>
    </p:spTree>
    <p:extLst>
      <p:ext uri="{BB962C8B-B14F-4D97-AF65-F5344CB8AC3E}">
        <p14:creationId xmlns:p14="http://schemas.microsoft.com/office/powerpoint/2010/main" val="320951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0F789-03B0-B11B-9F04-D4407247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60" y="121152"/>
            <a:ext cx="7180768" cy="11549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1. The </a:t>
            </a:r>
            <a:r>
              <a:rPr lang="en-US" sz="6000" b="1" u="sng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Intimate</a:t>
            </a:r>
            <a:r>
              <a:rPr lang="en-US" sz="6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Setting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820821-5341-24E7-7B31-EA727CDBF70F}"/>
              </a:ext>
            </a:extLst>
          </p:cNvPr>
          <p:cNvSpPr txBox="1"/>
          <p:nvPr/>
        </p:nvSpPr>
        <p:spPr>
          <a:xfrm>
            <a:off x="1045249" y="1687721"/>
            <a:ext cx="50736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Lampstands and Bowls</a:t>
            </a:r>
          </a:p>
          <a:p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FF00"/>
                </a:solidFill>
              </a:rPr>
              <a:t>Zech 4:1-3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Feast of Tabernacles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Living Intently for the Harvest</a:t>
            </a:r>
          </a:p>
        </p:txBody>
      </p:sp>
      <p:pic>
        <p:nvPicPr>
          <p:cNvPr id="4" name="Picture 3" descr="Simple concrete texture">
            <a:extLst>
              <a:ext uri="{FF2B5EF4-FFF2-40B4-BE49-F238E27FC236}">
                <a16:creationId xmlns:a16="http://schemas.microsoft.com/office/drawing/2014/main" id="{F73FE37C-0ACF-FE92-3F52-71F3A0057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6" r="-1" b="12692"/>
          <a:stretch/>
        </p:blipFill>
        <p:spPr>
          <a:xfrm>
            <a:off x="6938919" y="2374187"/>
            <a:ext cx="3737164" cy="2102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666C58-4F02-0B9E-8357-E64DF66A95CE}"/>
              </a:ext>
            </a:extLst>
          </p:cNvPr>
          <p:cNvSpPr txBox="1"/>
          <p:nvPr/>
        </p:nvSpPr>
        <p:spPr>
          <a:xfrm>
            <a:off x="6774117" y="2416594"/>
            <a:ext cx="39891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Old Testament</a:t>
            </a:r>
          </a:p>
        </p:txBody>
      </p:sp>
    </p:spTree>
    <p:extLst>
      <p:ext uri="{BB962C8B-B14F-4D97-AF65-F5344CB8AC3E}">
        <p14:creationId xmlns:p14="http://schemas.microsoft.com/office/powerpoint/2010/main" val="216078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0F789-03B0-B11B-9F04-D4407247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60" y="121152"/>
            <a:ext cx="7180768" cy="11549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2. The </a:t>
            </a:r>
            <a:r>
              <a:rPr lang="en-US" sz="6000" b="1" u="sng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Illuminated</a:t>
            </a:r>
            <a:r>
              <a:rPr lang="en-US" sz="6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Saying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D936CB-E13F-FB75-4AD9-CA07752F8EE5}"/>
              </a:ext>
            </a:extLst>
          </p:cNvPr>
          <p:cNvSpPr/>
          <p:nvPr/>
        </p:nvSpPr>
        <p:spPr>
          <a:xfrm>
            <a:off x="594863" y="1902280"/>
            <a:ext cx="6782562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Bread of Life (</a:t>
            </a:r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Jn 6</a:t>
            </a:r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Living Water (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Jn 7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Light of the World (</a:t>
            </a:r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Jn 8</a:t>
            </a:r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5" name="Picture 4" descr="Simple concrete texture">
            <a:extLst>
              <a:ext uri="{FF2B5EF4-FFF2-40B4-BE49-F238E27FC236}">
                <a16:creationId xmlns:a16="http://schemas.microsoft.com/office/drawing/2014/main" id="{EEF7953D-B00B-6F95-401A-14A28F76C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6" r="-1" b="12692"/>
          <a:stretch/>
        </p:blipFill>
        <p:spPr>
          <a:xfrm>
            <a:off x="6968939" y="2338612"/>
            <a:ext cx="3737164" cy="2102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79ADD-62D7-A796-122D-1C4FE108D583}"/>
              </a:ext>
            </a:extLst>
          </p:cNvPr>
          <p:cNvSpPr txBox="1"/>
          <p:nvPr/>
        </p:nvSpPr>
        <p:spPr>
          <a:xfrm>
            <a:off x="7509254" y="2673462"/>
            <a:ext cx="31708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AM…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9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0F789-03B0-B11B-9F04-D4407247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60" y="121152"/>
            <a:ext cx="7180768" cy="11549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 The </a:t>
            </a:r>
            <a:r>
              <a:rPr lang="en-US" sz="6000" b="1" u="sng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Included</a:t>
            </a:r>
            <a:r>
              <a:rPr lang="en-US" sz="6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Sending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39F4D3-5229-5B1F-1899-86612DABF33F}"/>
              </a:ext>
            </a:extLst>
          </p:cNvPr>
          <p:cNvSpPr txBox="1"/>
          <p:nvPr/>
        </p:nvSpPr>
        <p:spPr>
          <a:xfrm>
            <a:off x="714249" y="1896295"/>
            <a:ext cx="60209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A sense of …</a:t>
            </a:r>
          </a:p>
          <a:p>
            <a:endParaRPr lang="en-US" sz="4800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* Inclusivity 	(</a:t>
            </a:r>
            <a:r>
              <a:rPr lang="en-US" sz="4800" dirty="0">
                <a:solidFill>
                  <a:srgbClr val="FFFF00"/>
                </a:solidFill>
              </a:rPr>
              <a:t>we</a:t>
            </a:r>
            <a:r>
              <a:rPr lang="en-US" sz="4800" dirty="0">
                <a:solidFill>
                  <a:schemeClr val="bg1"/>
                </a:solidFill>
              </a:rPr>
              <a:t>)</a:t>
            </a:r>
          </a:p>
          <a:p>
            <a:r>
              <a:rPr lang="en-US" sz="4800" dirty="0">
                <a:solidFill>
                  <a:schemeClr val="bg1"/>
                </a:solidFill>
              </a:rPr>
              <a:t>* Urgency		(</a:t>
            </a:r>
            <a:r>
              <a:rPr lang="en-US" sz="4800" dirty="0">
                <a:solidFill>
                  <a:srgbClr val="FFFF00"/>
                </a:solidFill>
              </a:rPr>
              <a:t>must</a:t>
            </a:r>
            <a:r>
              <a:rPr lang="en-US" sz="4800" dirty="0">
                <a:solidFill>
                  <a:schemeClr val="bg1"/>
                </a:solidFill>
              </a:rPr>
              <a:t>)</a:t>
            </a:r>
          </a:p>
          <a:p>
            <a:r>
              <a:rPr lang="en-US" sz="4800" dirty="0">
                <a:solidFill>
                  <a:schemeClr val="bg1"/>
                </a:solidFill>
              </a:rPr>
              <a:t>* Duty			(</a:t>
            </a:r>
            <a:r>
              <a:rPr lang="en-US" sz="4800" dirty="0">
                <a:solidFill>
                  <a:srgbClr val="FFFF00"/>
                </a:solidFill>
              </a:rPr>
              <a:t>do</a:t>
            </a:r>
            <a:r>
              <a:rPr lang="en-US" sz="48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Picture 3" descr="Simple concrete texture">
            <a:extLst>
              <a:ext uri="{FF2B5EF4-FFF2-40B4-BE49-F238E27FC236}">
                <a16:creationId xmlns:a16="http://schemas.microsoft.com/office/drawing/2014/main" id="{5CEC0EE6-2E25-05DE-E7AE-A17099C7A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6" r="-1" b="12692"/>
          <a:stretch/>
        </p:blipFill>
        <p:spPr>
          <a:xfrm>
            <a:off x="6908506" y="2377655"/>
            <a:ext cx="3737164" cy="2102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3D887E-B66A-043C-AEEC-DF7583CFDEF9}"/>
              </a:ext>
            </a:extLst>
          </p:cNvPr>
          <p:cNvSpPr txBox="1"/>
          <p:nvPr/>
        </p:nvSpPr>
        <p:spPr>
          <a:xfrm>
            <a:off x="7142328" y="2651329"/>
            <a:ext cx="32891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It’s a decision, not a choice!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84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0F789-03B0-B11B-9F04-D4407247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570" y="70235"/>
            <a:ext cx="7180768" cy="11549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6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60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39F4D3-5229-5B1F-1899-86612DABF33F}"/>
              </a:ext>
            </a:extLst>
          </p:cNvPr>
          <p:cNvSpPr txBox="1"/>
          <p:nvPr/>
        </p:nvSpPr>
        <p:spPr>
          <a:xfrm>
            <a:off x="518004" y="647693"/>
            <a:ext cx="60209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“Jesus is the Light </a:t>
            </a:r>
          </a:p>
          <a:p>
            <a:pPr algn="ctr"/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 the World”</a:t>
            </a:r>
          </a:p>
          <a:p>
            <a:pPr algn="ctr"/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Six Stages of </a:t>
            </a:r>
          </a:p>
          <a:p>
            <a:pPr algn="ctr"/>
            <a:r>
              <a:rPr lang="en-US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Sight </a:t>
            </a:r>
          </a:p>
          <a:p>
            <a:pPr algn="ctr"/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9:1-41</a:t>
            </a:r>
          </a:p>
        </p:txBody>
      </p:sp>
      <p:pic>
        <p:nvPicPr>
          <p:cNvPr id="4" name="Picture 3" descr="Simple concrete texture">
            <a:extLst>
              <a:ext uri="{FF2B5EF4-FFF2-40B4-BE49-F238E27FC236}">
                <a16:creationId xmlns:a16="http://schemas.microsoft.com/office/drawing/2014/main" id="{5CEC0EE6-2E25-05DE-E7AE-A17099C7A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6" r="-1" b="12692"/>
          <a:stretch/>
        </p:blipFill>
        <p:spPr>
          <a:xfrm>
            <a:off x="6908506" y="2377655"/>
            <a:ext cx="3737164" cy="2102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3D887E-B66A-043C-AEEC-DF7583CFDEF9}"/>
              </a:ext>
            </a:extLst>
          </p:cNvPr>
          <p:cNvSpPr txBox="1"/>
          <p:nvPr/>
        </p:nvSpPr>
        <p:spPr>
          <a:xfrm>
            <a:off x="7201468" y="3056079"/>
            <a:ext cx="32891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 2 WEEKS ...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4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 flag&#10;&#10;Description automatically generated with medium confidence">
            <a:extLst>
              <a:ext uri="{FF2B5EF4-FFF2-40B4-BE49-F238E27FC236}">
                <a16:creationId xmlns:a16="http://schemas.microsoft.com/office/drawing/2014/main" id="{5780E6B7-6901-6253-8C13-B883B1489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263"/>
          <a:stretch/>
        </p:blipFill>
        <p:spPr>
          <a:xfrm>
            <a:off x="294472" y="1018856"/>
            <a:ext cx="5668684" cy="5743618"/>
          </a:xfrm>
          <a:prstGeom prst="rect">
            <a:avLst/>
          </a:prstGeom>
        </p:spPr>
      </p:pic>
      <p:pic>
        <p:nvPicPr>
          <p:cNvPr id="5" name="Picture 4" descr="A picture containing person, necktie&#10;&#10;Description automatically generated">
            <a:extLst>
              <a:ext uri="{FF2B5EF4-FFF2-40B4-BE49-F238E27FC236}">
                <a16:creationId xmlns:a16="http://schemas.microsoft.com/office/drawing/2014/main" id="{C1926964-0E54-3A5F-369E-1C9BED30F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r="773" b="1"/>
          <a:stretch/>
        </p:blipFill>
        <p:spPr>
          <a:xfrm>
            <a:off x="6301596" y="1018856"/>
            <a:ext cx="5674893" cy="5743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AD0690-862C-87B3-B910-3AE473D6169F}"/>
              </a:ext>
            </a:extLst>
          </p:cNvPr>
          <p:cNvSpPr/>
          <p:nvPr/>
        </p:nvSpPr>
        <p:spPr>
          <a:xfrm>
            <a:off x="294472" y="93930"/>
            <a:ext cx="11682017" cy="830997"/>
          </a:xfrm>
          <a:prstGeom prst="rect">
            <a:avLst/>
          </a:prstGeom>
          <a:solidFill>
            <a:srgbClr val="0070C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Gospel Message through Illusion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352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158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</vt:lpstr>
      <vt:lpstr>“The Clapper,  The Dimmer,  and  The Matchstick”</vt:lpstr>
      <vt:lpstr>1. The Intimate Setting</vt:lpstr>
      <vt:lpstr>2. The Illuminated Saying</vt:lpstr>
      <vt:lpstr>3. The Included Sending</vt:lpstr>
      <vt:lpstr>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While the kids are bringing their offering for the goat ministry, we will also be taking up an offering for the deacon’s benevolence fund.  </dc:title>
  <dc:creator>David Williamson</dc:creator>
  <cp:lastModifiedBy>David Williamson</cp:lastModifiedBy>
  <cp:revision>1</cp:revision>
  <dcterms:created xsi:type="dcterms:W3CDTF">2023-03-25T14:16:22Z</dcterms:created>
  <dcterms:modified xsi:type="dcterms:W3CDTF">2023-04-21T17:20:55Z</dcterms:modified>
</cp:coreProperties>
</file>