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65" r:id="rId2"/>
    <p:sldId id="264" r:id="rId3"/>
    <p:sldId id="261" r:id="rId4"/>
    <p:sldId id="268" r:id="rId5"/>
    <p:sldId id="275" r:id="rId6"/>
    <p:sldId id="267" r:id="rId7"/>
    <p:sldId id="273" r:id="rId8"/>
    <p:sldId id="274" r:id="rId9"/>
    <p:sldId id="263" r:id="rId10"/>
    <p:sldId id="270" r:id="rId11"/>
    <p:sldId id="271" r:id="rId12"/>
    <p:sldId id="272" r:id="rId13"/>
    <p:sldId id="260" r:id="rId14"/>
    <p:sldId id="266" r:id="rId15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20C1E0-20E7-4B87-88C2-576839B41BCA}" v="35" dt="2023-04-06T13:58:33.0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9" autoAdjust="0"/>
    <p:restoredTop sz="94660"/>
  </p:normalViewPr>
  <p:slideViewPr>
    <p:cSldViewPr snapToGrid="0">
      <p:cViewPr varScale="1">
        <p:scale>
          <a:sx n="41" d="100"/>
          <a:sy n="41" d="100"/>
        </p:scale>
        <p:origin x="53" y="8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Williamson" userId="a73da8032f1697b1" providerId="LiveId" clId="{2D20C1E0-20E7-4B87-88C2-576839B41BCA}"/>
    <pc:docChg chg="undo custSel addSld delSld modSld sldOrd">
      <pc:chgData name="David Williamson" userId="a73da8032f1697b1" providerId="LiveId" clId="{2D20C1E0-20E7-4B87-88C2-576839B41BCA}" dt="2023-04-09T10:32:52.712" v="3403" actId="1076"/>
      <pc:docMkLst>
        <pc:docMk/>
      </pc:docMkLst>
      <pc:sldChg chg="modSp del mod">
        <pc:chgData name="David Williamson" userId="a73da8032f1697b1" providerId="LiveId" clId="{2D20C1E0-20E7-4B87-88C2-576839B41BCA}" dt="2023-04-05T15:42:10.924" v="650" actId="2696"/>
        <pc:sldMkLst>
          <pc:docMk/>
          <pc:sldMk cId="673894388" sldId="256"/>
        </pc:sldMkLst>
        <pc:spChg chg="mod">
          <ac:chgData name="David Williamson" userId="a73da8032f1697b1" providerId="LiveId" clId="{2D20C1E0-20E7-4B87-88C2-576839B41BCA}" dt="2023-04-05T15:41:46.464" v="647" actId="1076"/>
          <ac:spMkLst>
            <pc:docMk/>
            <pc:sldMk cId="673894388" sldId="256"/>
            <ac:spMk id="2" creationId="{1636ECED-90FE-650A-0B9A-0543BA2EDB1F}"/>
          </ac:spMkLst>
        </pc:spChg>
      </pc:sldChg>
      <pc:sldChg chg="modSp del mod">
        <pc:chgData name="David Williamson" userId="a73da8032f1697b1" providerId="LiveId" clId="{2D20C1E0-20E7-4B87-88C2-576839B41BCA}" dt="2023-04-05T18:30:08.538" v="1967" actId="2696"/>
        <pc:sldMkLst>
          <pc:docMk/>
          <pc:sldMk cId="3636612365" sldId="257"/>
        </pc:sldMkLst>
        <pc:spChg chg="mod">
          <ac:chgData name="David Williamson" userId="a73da8032f1697b1" providerId="LiveId" clId="{2D20C1E0-20E7-4B87-88C2-576839B41BCA}" dt="2023-04-05T18:29:44.994" v="1966" actId="122"/>
          <ac:spMkLst>
            <pc:docMk/>
            <pc:sldMk cId="3636612365" sldId="257"/>
            <ac:spMk id="2" creationId="{2FFB7A44-858E-AC16-4AE7-486CFE8362E6}"/>
          </ac:spMkLst>
        </pc:spChg>
      </pc:sldChg>
      <pc:sldChg chg="modSp del mod">
        <pc:chgData name="David Williamson" userId="a73da8032f1697b1" providerId="LiveId" clId="{2D20C1E0-20E7-4B87-88C2-576839B41BCA}" dt="2023-04-05T18:32:40.194" v="2039" actId="47"/>
        <pc:sldMkLst>
          <pc:docMk/>
          <pc:sldMk cId="3798709475" sldId="258"/>
        </pc:sldMkLst>
        <pc:spChg chg="mod">
          <ac:chgData name="David Williamson" userId="a73da8032f1697b1" providerId="LiveId" clId="{2D20C1E0-20E7-4B87-88C2-576839B41BCA}" dt="2023-04-05T17:44:12.137" v="802"/>
          <ac:spMkLst>
            <pc:docMk/>
            <pc:sldMk cId="3798709475" sldId="258"/>
            <ac:spMk id="2" creationId="{2FFB7A44-858E-AC16-4AE7-486CFE8362E6}"/>
          </ac:spMkLst>
        </pc:spChg>
      </pc:sldChg>
      <pc:sldChg chg="modSp del mod">
        <pc:chgData name="David Williamson" userId="a73da8032f1697b1" providerId="LiveId" clId="{2D20C1E0-20E7-4B87-88C2-576839B41BCA}" dt="2023-04-05T18:32:41.721" v="2040" actId="47"/>
        <pc:sldMkLst>
          <pc:docMk/>
          <pc:sldMk cId="1265930647" sldId="259"/>
        </pc:sldMkLst>
        <pc:spChg chg="mod">
          <ac:chgData name="David Williamson" userId="a73da8032f1697b1" providerId="LiveId" clId="{2D20C1E0-20E7-4B87-88C2-576839B41BCA}" dt="2023-04-05T17:44:43.012" v="806" actId="115"/>
          <ac:spMkLst>
            <pc:docMk/>
            <pc:sldMk cId="1265930647" sldId="259"/>
            <ac:spMk id="2" creationId="{2FFB7A44-858E-AC16-4AE7-486CFE8362E6}"/>
          </ac:spMkLst>
        </pc:spChg>
      </pc:sldChg>
      <pc:sldChg chg="addSp delSp modSp mod">
        <pc:chgData name="David Williamson" userId="a73da8032f1697b1" providerId="LiveId" clId="{2D20C1E0-20E7-4B87-88C2-576839B41BCA}" dt="2023-04-06T13:59:15.089" v="3399" actId="115"/>
        <pc:sldMkLst>
          <pc:docMk/>
          <pc:sldMk cId="4218059212" sldId="260"/>
        </pc:sldMkLst>
        <pc:spChg chg="mod">
          <ac:chgData name="David Williamson" userId="a73da8032f1697b1" providerId="LiveId" clId="{2D20C1E0-20E7-4B87-88C2-576839B41BCA}" dt="2023-04-06T13:55:22.979" v="3363" actId="1076"/>
          <ac:spMkLst>
            <pc:docMk/>
            <pc:sldMk cId="4218059212" sldId="260"/>
            <ac:spMk id="2" creationId="{1A1AB1C3-912E-08B1-0634-8FF0833E0795}"/>
          </ac:spMkLst>
        </pc:spChg>
        <pc:spChg chg="add mod">
          <ac:chgData name="David Williamson" userId="a73da8032f1697b1" providerId="LiveId" clId="{2D20C1E0-20E7-4B87-88C2-576839B41BCA}" dt="2023-04-06T13:57:21.737" v="3373" actId="1076"/>
          <ac:spMkLst>
            <pc:docMk/>
            <pc:sldMk cId="4218059212" sldId="260"/>
            <ac:spMk id="3" creationId="{11E4527E-6152-2A62-8528-86A0E982A8E2}"/>
          </ac:spMkLst>
        </pc:spChg>
        <pc:spChg chg="add mod">
          <ac:chgData name="David Williamson" userId="a73da8032f1697b1" providerId="LiveId" clId="{2D20C1E0-20E7-4B87-88C2-576839B41BCA}" dt="2023-04-06T13:55:17.831" v="3361" actId="1076"/>
          <ac:spMkLst>
            <pc:docMk/>
            <pc:sldMk cId="4218059212" sldId="260"/>
            <ac:spMk id="4" creationId="{840AC4C7-B154-F213-8784-2E4C2821F2D2}"/>
          </ac:spMkLst>
        </pc:spChg>
        <pc:spChg chg="add mod">
          <ac:chgData name="David Williamson" userId="a73da8032f1697b1" providerId="LiveId" clId="{2D20C1E0-20E7-4B87-88C2-576839B41BCA}" dt="2023-04-06T13:57:24.425" v="3374" actId="14100"/>
          <ac:spMkLst>
            <pc:docMk/>
            <pc:sldMk cId="4218059212" sldId="260"/>
            <ac:spMk id="6" creationId="{DE58D31F-3B8C-F6FF-FC03-E37D162BF911}"/>
          </ac:spMkLst>
        </pc:spChg>
        <pc:spChg chg="add mod">
          <ac:chgData name="David Williamson" userId="a73da8032f1697b1" providerId="LiveId" clId="{2D20C1E0-20E7-4B87-88C2-576839B41BCA}" dt="2023-04-06T13:57:15.111" v="3372" actId="14100"/>
          <ac:spMkLst>
            <pc:docMk/>
            <pc:sldMk cId="4218059212" sldId="260"/>
            <ac:spMk id="7" creationId="{DD4A84EB-C85A-A3A1-BC11-D7C2F897FB80}"/>
          </ac:spMkLst>
        </pc:spChg>
        <pc:spChg chg="add mod">
          <ac:chgData name="David Williamson" userId="a73da8032f1697b1" providerId="LiveId" clId="{2D20C1E0-20E7-4B87-88C2-576839B41BCA}" dt="2023-04-06T13:59:15.089" v="3399" actId="115"/>
          <ac:spMkLst>
            <pc:docMk/>
            <pc:sldMk cId="4218059212" sldId="260"/>
            <ac:spMk id="8" creationId="{427D1EF4-2219-6384-9A4B-50FC0EF0D91C}"/>
          </ac:spMkLst>
        </pc:spChg>
        <pc:spChg chg="add del mod">
          <ac:chgData name="David Williamson" userId="a73da8032f1697b1" providerId="LiveId" clId="{2D20C1E0-20E7-4B87-88C2-576839B41BCA}" dt="2023-04-06T13:59:08.209" v="3397"/>
          <ac:spMkLst>
            <pc:docMk/>
            <pc:sldMk cId="4218059212" sldId="260"/>
            <ac:spMk id="9" creationId="{4C0FD2AA-EBAC-98C1-73EE-51947B463DF4}"/>
          </ac:spMkLst>
        </pc:spChg>
        <pc:spChg chg="add mod ord">
          <ac:chgData name="David Williamson" userId="a73da8032f1697b1" providerId="LiveId" clId="{2D20C1E0-20E7-4B87-88C2-576839B41BCA}" dt="2023-04-06T13:59:05.708" v="3395" actId="167"/>
          <ac:spMkLst>
            <pc:docMk/>
            <pc:sldMk cId="4218059212" sldId="260"/>
            <ac:spMk id="10" creationId="{88466E6B-50A9-5752-02A1-989F62742A08}"/>
          </ac:spMkLst>
        </pc:spChg>
        <pc:inkChg chg="add del">
          <ac:chgData name="David Williamson" userId="a73da8032f1697b1" providerId="LiveId" clId="{2D20C1E0-20E7-4B87-88C2-576839B41BCA}" dt="2023-04-06T13:55:39.855" v="3365" actId="9405"/>
          <ac:inkMkLst>
            <pc:docMk/>
            <pc:sldMk cId="4218059212" sldId="260"/>
            <ac:inkMk id="5" creationId="{7090EB0C-7BC0-EE9C-BB21-1E8F53103308}"/>
          </ac:inkMkLst>
        </pc:inkChg>
      </pc:sldChg>
      <pc:sldChg chg="modSp mod ord">
        <pc:chgData name="David Williamson" userId="a73da8032f1697b1" providerId="LiveId" clId="{2D20C1E0-20E7-4B87-88C2-576839B41BCA}" dt="2023-04-06T13:17:46.878" v="2697" actId="1076"/>
        <pc:sldMkLst>
          <pc:docMk/>
          <pc:sldMk cId="2034236130" sldId="261"/>
        </pc:sldMkLst>
        <pc:spChg chg="mod">
          <ac:chgData name="David Williamson" userId="a73da8032f1697b1" providerId="LiveId" clId="{2D20C1E0-20E7-4B87-88C2-576839B41BCA}" dt="2023-04-06T13:17:46.878" v="2697" actId="1076"/>
          <ac:spMkLst>
            <pc:docMk/>
            <pc:sldMk cId="2034236130" sldId="261"/>
            <ac:spMk id="2" creationId="{84F212FC-764F-18F9-3A98-AF22BE241CD8}"/>
          </ac:spMkLst>
        </pc:spChg>
      </pc:sldChg>
      <pc:sldChg chg="modSp del mod ord">
        <pc:chgData name="David Williamson" userId="a73da8032f1697b1" providerId="LiveId" clId="{2D20C1E0-20E7-4B87-88C2-576839B41BCA}" dt="2023-04-05T18:48:30.148" v="2422" actId="2696"/>
        <pc:sldMkLst>
          <pc:docMk/>
          <pc:sldMk cId="3786732661" sldId="262"/>
        </pc:sldMkLst>
        <pc:spChg chg="mod">
          <ac:chgData name="David Williamson" userId="a73da8032f1697b1" providerId="LiveId" clId="{2D20C1E0-20E7-4B87-88C2-576839B41BCA}" dt="2023-04-05T15:31:14.164" v="382" actId="14100"/>
          <ac:spMkLst>
            <pc:docMk/>
            <pc:sldMk cId="3786732661" sldId="262"/>
            <ac:spMk id="2" creationId="{2FFB7A44-858E-AC16-4AE7-486CFE8362E6}"/>
          </ac:spMkLst>
        </pc:spChg>
      </pc:sldChg>
      <pc:sldChg chg="addSp delSp modSp mod ord">
        <pc:chgData name="David Williamson" userId="a73da8032f1697b1" providerId="LiveId" clId="{2D20C1E0-20E7-4B87-88C2-576839B41BCA}" dt="2023-04-09T10:32:52.712" v="3403" actId="1076"/>
        <pc:sldMkLst>
          <pc:docMk/>
          <pc:sldMk cId="1853242120" sldId="263"/>
        </pc:sldMkLst>
        <pc:spChg chg="mod">
          <ac:chgData name="David Williamson" userId="a73da8032f1697b1" providerId="LiveId" clId="{2D20C1E0-20E7-4B87-88C2-576839B41BCA}" dt="2023-04-09T10:32:52.712" v="3403" actId="1076"/>
          <ac:spMkLst>
            <pc:docMk/>
            <pc:sldMk cId="1853242120" sldId="263"/>
            <ac:spMk id="2" creationId="{1636ECED-90FE-650A-0B9A-0543BA2EDB1F}"/>
          </ac:spMkLst>
        </pc:spChg>
        <pc:spChg chg="del mod">
          <ac:chgData name="David Williamson" userId="a73da8032f1697b1" providerId="LiveId" clId="{2D20C1E0-20E7-4B87-88C2-576839B41BCA}" dt="2023-04-05T15:38:53.959" v="610" actId="21"/>
          <ac:spMkLst>
            <pc:docMk/>
            <pc:sldMk cId="1853242120" sldId="263"/>
            <ac:spMk id="3" creationId="{E58E5411-8364-4604-26D1-DC5083F24720}"/>
          </ac:spMkLst>
        </pc:spChg>
        <pc:spChg chg="add del mod">
          <ac:chgData name="David Williamson" userId="a73da8032f1697b1" providerId="LiveId" clId="{2D20C1E0-20E7-4B87-88C2-576839B41BCA}" dt="2023-04-05T15:39:08.358" v="614" actId="21"/>
          <ac:spMkLst>
            <pc:docMk/>
            <pc:sldMk cId="1853242120" sldId="263"/>
            <ac:spMk id="6" creationId="{8C9B3196-7E80-26D5-5DA2-F6478D05F279}"/>
          </ac:spMkLst>
        </pc:spChg>
        <pc:spChg chg="del">
          <ac:chgData name="David Williamson" userId="a73da8032f1697b1" providerId="LiveId" clId="{2D20C1E0-20E7-4B87-88C2-576839B41BCA}" dt="2023-04-05T15:36:39.821" v="574" actId="26606"/>
          <ac:spMkLst>
            <pc:docMk/>
            <pc:sldMk cId="1853242120" sldId="263"/>
            <ac:spMk id="17" creationId="{5964CBE2-084A-47DF-A704-CF5F6217B569}"/>
          </ac:spMkLst>
        </pc:spChg>
        <pc:spChg chg="del">
          <ac:chgData name="David Williamson" userId="a73da8032f1697b1" providerId="LiveId" clId="{2D20C1E0-20E7-4B87-88C2-576839B41BCA}" dt="2023-04-05T15:36:39.821" v="574" actId="26606"/>
          <ac:spMkLst>
            <pc:docMk/>
            <pc:sldMk cId="1853242120" sldId="263"/>
            <ac:spMk id="19" creationId="{86E3368C-B3A5-484E-8070-EC7E903F8637}"/>
          </ac:spMkLst>
        </pc:spChg>
        <pc:spChg chg="del">
          <ac:chgData name="David Williamson" userId="a73da8032f1697b1" providerId="LiveId" clId="{2D20C1E0-20E7-4B87-88C2-576839B41BCA}" dt="2023-04-05T15:36:39.821" v="574" actId="26606"/>
          <ac:spMkLst>
            <pc:docMk/>
            <pc:sldMk cId="1853242120" sldId="263"/>
            <ac:spMk id="21" creationId="{72A2B9B4-6095-47C2-8BBC-4792C5C7AE99}"/>
          </ac:spMkLst>
        </pc:spChg>
        <pc:spChg chg="add">
          <ac:chgData name="David Williamson" userId="a73da8032f1697b1" providerId="LiveId" clId="{2D20C1E0-20E7-4B87-88C2-576839B41BCA}" dt="2023-04-05T15:36:39.821" v="574" actId="26606"/>
          <ac:spMkLst>
            <pc:docMk/>
            <pc:sldMk cId="1853242120" sldId="263"/>
            <ac:spMk id="26" creationId="{9B37791B-B040-4694-BFDC-8DD132D86E8E}"/>
          </ac:spMkLst>
        </pc:spChg>
        <pc:spChg chg="add">
          <ac:chgData name="David Williamson" userId="a73da8032f1697b1" providerId="LiveId" clId="{2D20C1E0-20E7-4B87-88C2-576839B41BCA}" dt="2023-04-05T15:36:39.821" v="574" actId="26606"/>
          <ac:spMkLst>
            <pc:docMk/>
            <pc:sldMk cId="1853242120" sldId="263"/>
            <ac:spMk id="28" creationId="{117E1A5F-4E44-495B-9C48-A5314F5BAF0F}"/>
          </ac:spMkLst>
        </pc:spChg>
        <pc:picChg chg="mod ord">
          <ac:chgData name="David Williamson" userId="a73da8032f1697b1" providerId="LiveId" clId="{2D20C1E0-20E7-4B87-88C2-576839B41BCA}" dt="2023-04-05T15:37:19.732" v="579" actId="1076"/>
          <ac:picMkLst>
            <pc:docMk/>
            <pc:sldMk cId="1853242120" sldId="263"/>
            <ac:picMk id="5" creationId="{D74AA26D-7AFE-663C-D190-5A82E25A2991}"/>
          </ac:picMkLst>
        </pc:picChg>
      </pc:sldChg>
      <pc:sldChg chg="addSp delSp modSp new mod ord setBg">
        <pc:chgData name="David Williamson" userId="a73da8032f1697b1" providerId="LiveId" clId="{2D20C1E0-20E7-4B87-88C2-576839B41BCA}" dt="2023-04-06T13:16:56.953" v="2694" actId="1076"/>
        <pc:sldMkLst>
          <pc:docMk/>
          <pc:sldMk cId="3013105825" sldId="264"/>
        </pc:sldMkLst>
        <pc:spChg chg="del mod ord">
          <ac:chgData name="David Williamson" userId="a73da8032f1697b1" providerId="LiveId" clId="{2D20C1E0-20E7-4B87-88C2-576839B41BCA}" dt="2023-04-05T17:53:13.768" v="994" actId="21"/>
          <ac:spMkLst>
            <pc:docMk/>
            <pc:sldMk cId="3013105825" sldId="264"/>
            <ac:spMk id="2" creationId="{533C0125-3171-E86C-699C-31934BABE8D8}"/>
          </ac:spMkLst>
        </pc:spChg>
        <pc:spChg chg="add mod">
          <ac:chgData name="David Williamson" userId="a73da8032f1697b1" providerId="LiveId" clId="{2D20C1E0-20E7-4B87-88C2-576839B41BCA}" dt="2023-04-06T13:16:56.953" v="2694" actId="1076"/>
          <ac:spMkLst>
            <pc:docMk/>
            <pc:sldMk cId="3013105825" sldId="264"/>
            <ac:spMk id="2" creationId="{BCA8EDB6-AC0D-29C9-9D54-A2A99753AA61}"/>
          </ac:spMkLst>
        </pc:spChg>
        <pc:spChg chg="del">
          <ac:chgData name="David Williamson" userId="a73da8032f1697b1" providerId="LiveId" clId="{2D20C1E0-20E7-4B87-88C2-576839B41BCA}" dt="2023-04-05T15:14:39.953" v="55" actId="21"/>
          <ac:spMkLst>
            <pc:docMk/>
            <pc:sldMk cId="3013105825" sldId="264"/>
            <ac:spMk id="3" creationId="{BF9C4573-4D3F-EB6D-F7F9-766FBA674C3B}"/>
          </ac:spMkLst>
        </pc:spChg>
        <pc:spChg chg="add del mod">
          <ac:chgData name="David Williamson" userId="a73da8032f1697b1" providerId="LiveId" clId="{2D20C1E0-20E7-4B87-88C2-576839B41BCA}" dt="2023-04-05T17:53:09.936" v="993" actId="21"/>
          <ac:spMkLst>
            <pc:docMk/>
            <pc:sldMk cId="3013105825" sldId="264"/>
            <ac:spMk id="6" creationId="{D95CD4D9-5E5F-A4E0-7650-9654E788E75E}"/>
          </ac:spMkLst>
        </pc:spChg>
        <pc:spChg chg="add del mod">
          <ac:chgData name="David Williamson" userId="a73da8032f1697b1" providerId="LiveId" clId="{2D20C1E0-20E7-4B87-88C2-576839B41BCA}" dt="2023-04-05T17:51:38.887" v="966" actId="21"/>
          <ac:spMkLst>
            <pc:docMk/>
            <pc:sldMk cId="3013105825" sldId="264"/>
            <ac:spMk id="7" creationId="{C5306F60-47AD-C286-392A-D03941E8C477}"/>
          </ac:spMkLst>
        </pc:spChg>
        <pc:spChg chg="add del mod">
          <ac:chgData name="David Williamson" userId="a73da8032f1697b1" providerId="LiveId" clId="{2D20C1E0-20E7-4B87-88C2-576839B41BCA}" dt="2023-04-06T13:15:16.118" v="2621" actId="26606"/>
          <ac:spMkLst>
            <pc:docMk/>
            <pc:sldMk cId="3013105825" sldId="264"/>
            <ac:spMk id="8" creationId="{2BF4901E-F162-8CA3-B70B-3D4844557E1E}"/>
          </ac:spMkLst>
        </pc:spChg>
        <pc:spChg chg="add del">
          <ac:chgData name="David Williamson" userId="a73da8032f1697b1" providerId="LiveId" clId="{2D20C1E0-20E7-4B87-88C2-576839B41BCA}" dt="2023-04-05T15:17:24.099" v="166" actId="26606"/>
          <ac:spMkLst>
            <pc:docMk/>
            <pc:sldMk cId="3013105825" sldId="264"/>
            <ac:spMk id="10" creationId="{9B37791B-B040-4694-BFDC-8DD132D86E8E}"/>
          </ac:spMkLst>
        </pc:spChg>
        <pc:spChg chg="add del mod">
          <ac:chgData name="David Williamson" userId="a73da8032f1697b1" providerId="LiveId" clId="{2D20C1E0-20E7-4B87-88C2-576839B41BCA}" dt="2023-04-05T17:53:18.732" v="995" actId="21"/>
          <ac:spMkLst>
            <pc:docMk/>
            <pc:sldMk cId="3013105825" sldId="264"/>
            <ac:spMk id="11" creationId="{8964F31C-CE13-9B58-416A-2D09867419DA}"/>
          </ac:spMkLst>
        </pc:spChg>
        <pc:spChg chg="add del">
          <ac:chgData name="David Williamson" userId="a73da8032f1697b1" providerId="LiveId" clId="{2D20C1E0-20E7-4B87-88C2-576839B41BCA}" dt="2023-04-05T15:17:24.099" v="166" actId="26606"/>
          <ac:spMkLst>
            <pc:docMk/>
            <pc:sldMk cId="3013105825" sldId="264"/>
            <ac:spMk id="12" creationId="{A17823FA-1B3E-4584-8A71-416FCE831183}"/>
          </ac:spMkLst>
        </pc:spChg>
        <pc:spChg chg="add del">
          <ac:chgData name="David Williamson" userId="a73da8032f1697b1" providerId="LiveId" clId="{2D20C1E0-20E7-4B87-88C2-576839B41BCA}" dt="2023-04-05T15:18:57.024" v="169" actId="26606"/>
          <ac:spMkLst>
            <pc:docMk/>
            <pc:sldMk cId="3013105825" sldId="264"/>
            <ac:spMk id="14" creationId="{9B37791B-B040-4694-BFDC-8DD132D86E8E}"/>
          </ac:spMkLst>
        </pc:spChg>
        <pc:spChg chg="add del">
          <ac:chgData name="David Williamson" userId="a73da8032f1697b1" providerId="LiveId" clId="{2D20C1E0-20E7-4B87-88C2-576839B41BCA}" dt="2023-04-05T15:18:57.024" v="169" actId="26606"/>
          <ac:spMkLst>
            <pc:docMk/>
            <pc:sldMk cId="3013105825" sldId="264"/>
            <ac:spMk id="15" creationId="{ADA7B28A-56E6-40AC-BFEB-4CC5F2F13A8C}"/>
          </ac:spMkLst>
        </pc:spChg>
        <pc:spChg chg="add del">
          <ac:chgData name="David Williamson" userId="a73da8032f1697b1" providerId="LiveId" clId="{2D20C1E0-20E7-4B87-88C2-576839B41BCA}" dt="2023-04-05T15:21:02.921" v="202" actId="26606"/>
          <ac:spMkLst>
            <pc:docMk/>
            <pc:sldMk cId="3013105825" sldId="264"/>
            <ac:spMk id="20" creationId="{5964CBE2-084A-47DF-A704-CF5F6217B569}"/>
          </ac:spMkLst>
        </pc:spChg>
        <pc:spChg chg="add del">
          <ac:chgData name="David Williamson" userId="a73da8032f1697b1" providerId="LiveId" clId="{2D20C1E0-20E7-4B87-88C2-576839B41BCA}" dt="2023-04-05T15:20:59.583" v="200" actId="26606"/>
          <ac:spMkLst>
            <pc:docMk/>
            <pc:sldMk cId="3013105825" sldId="264"/>
            <ac:spMk id="22" creationId="{5964CBE2-084A-47DF-A704-CF5F6217B569}"/>
          </ac:spMkLst>
        </pc:spChg>
        <pc:spChg chg="add del">
          <ac:chgData name="David Williamson" userId="a73da8032f1697b1" providerId="LiveId" clId="{2D20C1E0-20E7-4B87-88C2-576839B41BCA}" dt="2023-04-05T15:21:02.921" v="202" actId="26606"/>
          <ac:spMkLst>
            <pc:docMk/>
            <pc:sldMk cId="3013105825" sldId="264"/>
            <ac:spMk id="24" creationId="{9B37791B-B040-4694-BFDC-8DD132D86E8E}"/>
          </ac:spMkLst>
        </pc:spChg>
        <pc:spChg chg="add del">
          <ac:chgData name="David Williamson" userId="a73da8032f1697b1" providerId="LiveId" clId="{2D20C1E0-20E7-4B87-88C2-576839B41BCA}" dt="2023-04-05T15:19:19.096" v="175" actId="26606"/>
          <ac:spMkLst>
            <pc:docMk/>
            <pc:sldMk cId="3013105825" sldId="264"/>
            <ac:spMk id="25" creationId="{9B37791B-B040-4694-BFDC-8DD132D86E8E}"/>
          </ac:spMkLst>
        </pc:spChg>
        <pc:spChg chg="add del">
          <ac:chgData name="David Williamson" userId="a73da8032f1697b1" providerId="LiveId" clId="{2D20C1E0-20E7-4B87-88C2-576839B41BCA}" dt="2023-04-05T15:21:02.921" v="202" actId="26606"/>
          <ac:spMkLst>
            <pc:docMk/>
            <pc:sldMk cId="3013105825" sldId="264"/>
            <ac:spMk id="26" creationId="{0A3D475D-F146-44DA-80FB-3306B95B8D04}"/>
          </ac:spMkLst>
        </pc:spChg>
        <pc:spChg chg="add del">
          <ac:chgData name="David Williamson" userId="a73da8032f1697b1" providerId="LiveId" clId="{2D20C1E0-20E7-4B87-88C2-576839B41BCA}" dt="2023-04-05T15:19:19.096" v="175" actId="26606"/>
          <ac:spMkLst>
            <pc:docMk/>
            <pc:sldMk cId="3013105825" sldId="264"/>
            <ac:spMk id="27" creationId="{0A3D475D-F146-44DA-80FB-3306B95B8D04}"/>
          </ac:spMkLst>
        </pc:spChg>
        <pc:spChg chg="add del">
          <ac:chgData name="David Williamson" userId="a73da8032f1697b1" providerId="LiveId" clId="{2D20C1E0-20E7-4B87-88C2-576839B41BCA}" dt="2023-04-05T15:20:14.298" v="198" actId="26606"/>
          <ac:spMkLst>
            <pc:docMk/>
            <pc:sldMk cId="3013105825" sldId="264"/>
            <ac:spMk id="29" creationId="{72A2B9B4-6095-47C2-8BBC-4792C5C7AE99}"/>
          </ac:spMkLst>
        </pc:spChg>
        <pc:spChg chg="add del">
          <ac:chgData name="David Williamson" userId="a73da8032f1697b1" providerId="LiveId" clId="{2D20C1E0-20E7-4B87-88C2-576839B41BCA}" dt="2023-04-05T15:20:14.298" v="198" actId="26606"/>
          <ac:spMkLst>
            <pc:docMk/>
            <pc:sldMk cId="3013105825" sldId="264"/>
            <ac:spMk id="30" creationId="{5964CBE2-084A-47DF-A704-CF5F6217B569}"/>
          </ac:spMkLst>
        </pc:spChg>
        <pc:spChg chg="add del">
          <ac:chgData name="David Williamson" userId="a73da8032f1697b1" providerId="LiveId" clId="{2D20C1E0-20E7-4B87-88C2-576839B41BCA}" dt="2023-04-05T15:20:14.298" v="198" actId="26606"/>
          <ac:spMkLst>
            <pc:docMk/>
            <pc:sldMk cId="3013105825" sldId="264"/>
            <ac:spMk id="31" creationId="{86E3368C-B3A5-484E-8070-EC7E903F8637}"/>
          </ac:spMkLst>
        </pc:spChg>
        <pc:graphicFrameChg chg="add mod">
          <ac:chgData name="David Williamson" userId="a73da8032f1697b1" providerId="LiveId" clId="{2D20C1E0-20E7-4B87-88C2-576839B41BCA}" dt="2023-04-06T13:16:34.040" v="2690" actId="14100"/>
          <ac:graphicFrameMkLst>
            <pc:docMk/>
            <pc:sldMk cId="3013105825" sldId="264"/>
            <ac:graphicFrameMk id="23" creationId="{9E85372F-ABC1-59AE-9B56-67EA88D7C4B8}"/>
          </ac:graphicFrameMkLst>
        </pc:graphicFrameChg>
        <pc:picChg chg="add mod ord">
          <ac:chgData name="David Williamson" userId="a73da8032f1697b1" providerId="LiveId" clId="{2D20C1E0-20E7-4B87-88C2-576839B41BCA}" dt="2023-04-06T13:16:30.833" v="2689" actId="14100"/>
          <ac:picMkLst>
            <pc:docMk/>
            <pc:sldMk cId="3013105825" sldId="264"/>
            <ac:picMk id="5" creationId="{949A62B5-8413-9A95-3EE8-72E1593AA391}"/>
          </ac:picMkLst>
        </pc:picChg>
      </pc:sldChg>
      <pc:sldChg chg="addSp delSp modSp new mod setBg">
        <pc:chgData name="David Williamson" userId="a73da8032f1697b1" providerId="LiveId" clId="{2D20C1E0-20E7-4B87-88C2-576839B41BCA}" dt="2023-04-06T13:12:29.830" v="2575" actId="1076"/>
        <pc:sldMkLst>
          <pc:docMk/>
          <pc:sldMk cId="2781333306" sldId="265"/>
        </pc:sldMkLst>
        <pc:spChg chg="mod">
          <ac:chgData name="David Williamson" userId="a73da8032f1697b1" providerId="LiveId" clId="{2D20C1E0-20E7-4B87-88C2-576839B41BCA}" dt="2023-04-06T13:12:01.118" v="2573" actId="1076"/>
          <ac:spMkLst>
            <pc:docMk/>
            <pc:sldMk cId="2781333306" sldId="265"/>
            <ac:spMk id="2" creationId="{0D0276C0-065C-F1D6-3788-26AD639E6927}"/>
          </ac:spMkLst>
        </pc:spChg>
        <pc:spChg chg="add mod">
          <ac:chgData name="David Williamson" userId="a73da8032f1697b1" providerId="LiveId" clId="{2D20C1E0-20E7-4B87-88C2-576839B41BCA}" dt="2023-04-06T13:12:19.736" v="2574" actId="1076"/>
          <ac:spMkLst>
            <pc:docMk/>
            <pc:sldMk cId="2781333306" sldId="265"/>
            <ac:spMk id="3" creationId="{3CDF2C77-FEAD-EC23-CA20-7FDBCB393D39}"/>
          </ac:spMkLst>
        </pc:spChg>
        <pc:spChg chg="del mod">
          <ac:chgData name="David Williamson" userId="a73da8032f1697b1" providerId="LiveId" clId="{2D20C1E0-20E7-4B87-88C2-576839B41BCA}" dt="2023-04-05T15:45:51.644" v="691" actId="21"/>
          <ac:spMkLst>
            <pc:docMk/>
            <pc:sldMk cId="2781333306" sldId="265"/>
            <ac:spMk id="3" creationId="{560E2CC4-2CCB-8B50-7F15-AF2B3AB62E82}"/>
          </ac:spMkLst>
        </pc:spChg>
        <pc:spChg chg="add del">
          <ac:chgData name="David Williamson" userId="a73da8032f1697b1" providerId="LiveId" clId="{2D20C1E0-20E7-4B87-88C2-576839B41BCA}" dt="2023-04-05T15:45:16.133" v="682" actId="26606"/>
          <ac:spMkLst>
            <pc:docMk/>
            <pc:sldMk cId="2781333306" sldId="265"/>
            <ac:spMk id="10" creationId="{9B37791B-B040-4694-BFDC-8DD132D86E8E}"/>
          </ac:spMkLst>
        </pc:spChg>
        <pc:spChg chg="add del">
          <ac:chgData name="David Williamson" userId="a73da8032f1697b1" providerId="LiveId" clId="{2D20C1E0-20E7-4B87-88C2-576839B41BCA}" dt="2023-04-05T15:46:47.892" v="700" actId="26606"/>
          <ac:spMkLst>
            <pc:docMk/>
            <pc:sldMk cId="2781333306" sldId="265"/>
            <ac:spMk id="16" creationId="{9B37791B-B040-4694-BFDC-8DD132D86E8E}"/>
          </ac:spMkLst>
        </pc:spChg>
        <pc:spChg chg="add del">
          <ac:chgData name="David Williamson" userId="a73da8032f1697b1" providerId="LiveId" clId="{2D20C1E0-20E7-4B87-88C2-576839B41BCA}" dt="2023-04-05T15:46:47.892" v="700" actId="26606"/>
          <ac:spMkLst>
            <pc:docMk/>
            <pc:sldMk cId="2781333306" sldId="265"/>
            <ac:spMk id="17" creationId="{A5761B15-C433-40FE-BB67-ECF17E50A618}"/>
          </ac:spMkLst>
        </pc:spChg>
        <pc:spChg chg="add del">
          <ac:chgData name="David Williamson" userId="a73da8032f1697b1" providerId="LiveId" clId="{2D20C1E0-20E7-4B87-88C2-576839B41BCA}" dt="2023-04-05T15:47:44.240" v="720" actId="26606"/>
          <ac:spMkLst>
            <pc:docMk/>
            <pc:sldMk cId="2781333306" sldId="265"/>
            <ac:spMk id="19" creationId="{9B37791B-B040-4694-BFDC-8DD132D86E8E}"/>
          </ac:spMkLst>
        </pc:spChg>
        <pc:spChg chg="add del">
          <ac:chgData name="David Williamson" userId="a73da8032f1697b1" providerId="LiveId" clId="{2D20C1E0-20E7-4B87-88C2-576839B41BCA}" dt="2023-04-05T15:46:36.206" v="695" actId="26606"/>
          <ac:spMkLst>
            <pc:docMk/>
            <pc:sldMk cId="2781333306" sldId="265"/>
            <ac:spMk id="22" creationId="{9B37791B-B040-4694-BFDC-8DD132D86E8E}"/>
          </ac:spMkLst>
        </pc:spChg>
        <pc:spChg chg="add del">
          <ac:chgData name="David Williamson" userId="a73da8032f1697b1" providerId="LiveId" clId="{2D20C1E0-20E7-4B87-88C2-576839B41BCA}" dt="2023-04-05T15:46:39.558" v="697" actId="26606"/>
          <ac:spMkLst>
            <pc:docMk/>
            <pc:sldMk cId="2781333306" sldId="265"/>
            <ac:spMk id="28" creationId="{9B37791B-B040-4694-BFDC-8DD132D86E8E}"/>
          </ac:spMkLst>
        </pc:spChg>
        <pc:spChg chg="add del">
          <ac:chgData name="David Williamson" userId="a73da8032f1697b1" providerId="LiveId" clId="{2D20C1E0-20E7-4B87-88C2-576839B41BCA}" dt="2023-04-05T15:46:39.558" v="697" actId="26606"/>
          <ac:spMkLst>
            <pc:docMk/>
            <pc:sldMk cId="2781333306" sldId="265"/>
            <ac:spMk id="29" creationId="{A17823FA-1B3E-4584-8A71-416FCE831183}"/>
          </ac:spMkLst>
        </pc:spChg>
        <pc:spChg chg="add del">
          <ac:chgData name="David Williamson" userId="a73da8032f1697b1" providerId="LiveId" clId="{2D20C1E0-20E7-4B87-88C2-576839B41BCA}" dt="2023-04-05T15:47:44.193" v="719" actId="26606"/>
          <ac:spMkLst>
            <pc:docMk/>
            <pc:sldMk cId="2781333306" sldId="265"/>
            <ac:spMk id="31" creationId="{9B37791B-B040-4694-BFDC-8DD132D86E8E}"/>
          </ac:spMkLst>
        </pc:spChg>
        <pc:spChg chg="add del">
          <ac:chgData name="David Williamson" userId="a73da8032f1697b1" providerId="LiveId" clId="{2D20C1E0-20E7-4B87-88C2-576839B41BCA}" dt="2023-04-05T15:47:44.193" v="719" actId="26606"/>
          <ac:spMkLst>
            <pc:docMk/>
            <pc:sldMk cId="2781333306" sldId="265"/>
            <ac:spMk id="33" creationId="{0A3D475D-F146-44DA-80FB-3306B95B8D04}"/>
          </ac:spMkLst>
        </pc:spChg>
        <pc:spChg chg="add">
          <ac:chgData name="David Williamson" userId="a73da8032f1697b1" providerId="LiveId" clId="{2D20C1E0-20E7-4B87-88C2-576839B41BCA}" dt="2023-04-05T15:47:44.240" v="720" actId="26606"/>
          <ac:spMkLst>
            <pc:docMk/>
            <pc:sldMk cId="2781333306" sldId="265"/>
            <ac:spMk id="35" creationId="{9B37791B-B040-4694-BFDC-8DD132D86E8E}"/>
          </ac:spMkLst>
        </pc:spChg>
        <pc:spChg chg="add">
          <ac:chgData name="David Williamson" userId="a73da8032f1697b1" providerId="LiveId" clId="{2D20C1E0-20E7-4B87-88C2-576839B41BCA}" dt="2023-04-05T15:47:44.240" v="720" actId="26606"/>
          <ac:spMkLst>
            <pc:docMk/>
            <pc:sldMk cId="2781333306" sldId="265"/>
            <ac:spMk id="36" creationId="{A17823FA-1B3E-4584-8A71-416FCE831183}"/>
          </ac:spMkLst>
        </pc:spChg>
        <pc:grpChg chg="add del">
          <ac:chgData name="David Williamson" userId="a73da8032f1697b1" providerId="LiveId" clId="{2D20C1E0-20E7-4B87-88C2-576839B41BCA}" dt="2023-04-05T15:45:16.133" v="682" actId="26606"/>
          <ac:grpSpMkLst>
            <pc:docMk/>
            <pc:sldMk cId="2781333306" sldId="265"/>
            <ac:grpSpMk id="12" creationId="{4252769E-B9F0-4068-A645-5BBEF16E9C28}"/>
          </ac:grpSpMkLst>
        </pc:grpChg>
        <pc:grpChg chg="add del">
          <ac:chgData name="David Williamson" userId="a73da8032f1697b1" providerId="LiveId" clId="{2D20C1E0-20E7-4B87-88C2-576839B41BCA}" dt="2023-04-05T15:47:44.240" v="720" actId="26606"/>
          <ac:grpSpMkLst>
            <pc:docMk/>
            <pc:sldMk cId="2781333306" sldId="265"/>
            <ac:grpSpMk id="20" creationId="{4252769E-B9F0-4068-A645-5BBEF16E9C28}"/>
          </ac:grpSpMkLst>
        </pc:grpChg>
        <pc:grpChg chg="add del">
          <ac:chgData name="David Williamson" userId="a73da8032f1697b1" providerId="LiveId" clId="{2D20C1E0-20E7-4B87-88C2-576839B41BCA}" dt="2023-04-05T15:46:36.206" v="695" actId="26606"/>
          <ac:grpSpMkLst>
            <pc:docMk/>
            <pc:sldMk cId="2781333306" sldId="265"/>
            <ac:grpSpMk id="24" creationId="{564DEED3-BC52-4F15-8426-D33275CB0111}"/>
          </ac:grpSpMkLst>
        </pc:grpChg>
        <pc:picChg chg="add mod ord">
          <ac:chgData name="David Williamson" userId="a73da8032f1697b1" providerId="LiveId" clId="{2D20C1E0-20E7-4B87-88C2-576839B41BCA}" dt="2023-04-06T13:12:29.830" v="2575" actId="1076"/>
          <ac:picMkLst>
            <pc:docMk/>
            <pc:sldMk cId="2781333306" sldId="265"/>
            <ac:picMk id="5" creationId="{32993BD3-5207-F6AF-2A6B-203BCA2F7BD2}"/>
          </ac:picMkLst>
        </pc:picChg>
      </pc:sldChg>
      <pc:sldChg chg="delSp modSp new mod">
        <pc:chgData name="David Williamson" userId="a73da8032f1697b1" providerId="LiveId" clId="{2D20C1E0-20E7-4B87-88C2-576839B41BCA}" dt="2023-04-06T13:59:46.730" v="3401" actId="207"/>
        <pc:sldMkLst>
          <pc:docMk/>
          <pc:sldMk cId="803442149" sldId="266"/>
        </pc:sldMkLst>
        <pc:spChg chg="mod">
          <ac:chgData name="David Williamson" userId="a73da8032f1697b1" providerId="LiveId" clId="{2D20C1E0-20E7-4B87-88C2-576839B41BCA}" dt="2023-04-06T13:59:46.730" v="3401" actId="207"/>
          <ac:spMkLst>
            <pc:docMk/>
            <pc:sldMk cId="803442149" sldId="266"/>
            <ac:spMk id="2" creationId="{25CDF6DB-CC31-5D0C-272E-213EC06F2306}"/>
          </ac:spMkLst>
        </pc:spChg>
        <pc:spChg chg="del">
          <ac:chgData name="David Williamson" userId="a73da8032f1697b1" providerId="LiveId" clId="{2D20C1E0-20E7-4B87-88C2-576839B41BCA}" dt="2023-04-05T18:20:03.552" v="1646" actId="21"/>
          <ac:spMkLst>
            <pc:docMk/>
            <pc:sldMk cId="803442149" sldId="266"/>
            <ac:spMk id="3" creationId="{7E6C20AB-9F00-6973-BD07-481DD95CF3E3}"/>
          </ac:spMkLst>
        </pc:spChg>
      </pc:sldChg>
      <pc:sldChg chg="modSp add mod">
        <pc:chgData name="David Williamson" userId="a73da8032f1697b1" providerId="LiveId" clId="{2D20C1E0-20E7-4B87-88C2-576839B41BCA}" dt="2023-04-05T18:34:48.255" v="2053" actId="1076"/>
        <pc:sldMkLst>
          <pc:docMk/>
          <pc:sldMk cId="402664558" sldId="267"/>
        </pc:sldMkLst>
        <pc:spChg chg="mod">
          <ac:chgData name="David Williamson" userId="a73da8032f1697b1" providerId="LiveId" clId="{2D20C1E0-20E7-4B87-88C2-576839B41BCA}" dt="2023-04-05T18:34:48.255" v="2053" actId="1076"/>
          <ac:spMkLst>
            <pc:docMk/>
            <pc:sldMk cId="402664558" sldId="267"/>
            <ac:spMk id="2" creationId="{533C0125-3171-E86C-699C-31934BABE8D8}"/>
          </ac:spMkLst>
        </pc:spChg>
        <pc:spChg chg="mod">
          <ac:chgData name="David Williamson" userId="a73da8032f1697b1" providerId="LiveId" clId="{2D20C1E0-20E7-4B87-88C2-576839B41BCA}" dt="2023-04-05T18:24:31.645" v="1904" actId="20577"/>
          <ac:spMkLst>
            <pc:docMk/>
            <pc:sldMk cId="402664558" sldId="267"/>
            <ac:spMk id="6" creationId="{D95CD4D9-5E5F-A4E0-7650-9654E788E75E}"/>
          </ac:spMkLst>
        </pc:spChg>
        <pc:spChg chg="mod">
          <ac:chgData name="David Williamson" userId="a73da8032f1697b1" providerId="LiveId" clId="{2D20C1E0-20E7-4B87-88C2-576839B41BCA}" dt="2023-04-05T17:52:52.372" v="992" actId="1076"/>
          <ac:spMkLst>
            <pc:docMk/>
            <pc:sldMk cId="402664558" sldId="267"/>
            <ac:spMk id="8" creationId="{2BF4901E-F162-8CA3-B70B-3D4844557E1E}"/>
          </ac:spMkLst>
        </pc:spChg>
      </pc:sldChg>
      <pc:sldChg chg="addSp delSp modSp new mod">
        <pc:chgData name="David Williamson" userId="a73da8032f1697b1" providerId="LiveId" clId="{2D20C1E0-20E7-4B87-88C2-576839B41BCA}" dt="2023-04-06T13:21:08.031" v="2770" actId="6549"/>
        <pc:sldMkLst>
          <pc:docMk/>
          <pc:sldMk cId="3415845702" sldId="268"/>
        </pc:sldMkLst>
        <pc:spChg chg="mod">
          <ac:chgData name="David Williamson" userId="a73da8032f1697b1" providerId="LiveId" clId="{2D20C1E0-20E7-4B87-88C2-576839B41BCA}" dt="2023-04-05T18:43:44.495" v="2332" actId="1076"/>
          <ac:spMkLst>
            <pc:docMk/>
            <pc:sldMk cId="3415845702" sldId="268"/>
            <ac:spMk id="2" creationId="{EE047D08-572A-1DA4-68F0-9241FCC08557}"/>
          </ac:spMkLst>
        </pc:spChg>
        <pc:spChg chg="mod">
          <ac:chgData name="David Williamson" userId="a73da8032f1697b1" providerId="LiveId" clId="{2D20C1E0-20E7-4B87-88C2-576839B41BCA}" dt="2023-04-06T13:21:08.031" v="2770" actId="6549"/>
          <ac:spMkLst>
            <pc:docMk/>
            <pc:sldMk cId="3415845702" sldId="268"/>
            <ac:spMk id="3" creationId="{0C8CBD85-B5D4-D670-343C-311AC68EF6BE}"/>
          </ac:spMkLst>
        </pc:spChg>
        <pc:spChg chg="add del mod">
          <ac:chgData name="David Williamson" userId="a73da8032f1697b1" providerId="LiveId" clId="{2D20C1E0-20E7-4B87-88C2-576839B41BCA}" dt="2023-04-05T18:43:45.422" v="2334"/>
          <ac:spMkLst>
            <pc:docMk/>
            <pc:sldMk cId="3415845702" sldId="268"/>
            <ac:spMk id="4" creationId="{5BBFB7CF-D37F-0202-D5CF-C7B701589A52}"/>
          </ac:spMkLst>
        </pc:spChg>
      </pc:sldChg>
      <pc:sldChg chg="modSp add del mod ord">
        <pc:chgData name="David Williamson" userId="a73da8032f1697b1" providerId="LiveId" clId="{2D20C1E0-20E7-4B87-88C2-576839B41BCA}" dt="2023-04-05T18:32:38.479" v="2038" actId="47"/>
        <pc:sldMkLst>
          <pc:docMk/>
          <pc:sldMk cId="3410741084" sldId="269"/>
        </pc:sldMkLst>
        <pc:spChg chg="mod">
          <ac:chgData name="David Williamson" userId="a73da8032f1697b1" providerId="LiveId" clId="{2D20C1E0-20E7-4B87-88C2-576839B41BCA}" dt="2023-04-05T18:30:55.472" v="1970" actId="1076"/>
          <ac:spMkLst>
            <pc:docMk/>
            <pc:sldMk cId="3410741084" sldId="269"/>
            <ac:spMk id="2" creationId="{2FFB7A44-858E-AC16-4AE7-486CFE8362E6}"/>
          </ac:spMkLst>
        </pc:spChg>
      </pc:sldChg>
      <pc:sldChg chg="addSp modSp add mod">
        <pc:chgData name="David Williamson" userId="a73da8032f1697b1" providerId="LiveId" clId="{2D20C1E0-20E7-4B87-88C2-576839B41BCA}" dt="2023-04-06T13:46:11.569" v="2950" actId="1076"/>
        <pc:sldMkLst>
          <pc:docMk/>
          <pc:sldMk cId="1405430593" sldId="270"/>
        </pc:sldMkLst>
        <pc:spChg chg="mod">
          <ac:chgData name="David Williamson" userId="a73da8032f1697b1" providerId="LiveId" clId="{2D20C1E0-20E7-4B87-88C2-576839B41BCA}" dt="2023-04-05T18:32:21.608" v="2036" actId="6549"/>
          <ac:spMkLst>
            <pc:docMk/>
            <pc:sldMk cId="1405430593" sldId="270"/>
            <ac:spMk id="2" creationId="{2FFB7A44-858E-AC16-4AE7-486CFE8362E6}"/>
          </ac:spMkLst>
        </pc:spChg>
        <pc:spChg chg="add mod">
          <ac:chgData name="David Williamson" userId="a73da8032f1697b1" providerId="LiveId" clId="{2D20C1E0-20E7-4B87-88C2-576839B41BCA}" dt="2023-04-06T13:46:11.569" v="2950" actId="1076"/>
          <ac:spMkLst>
            <pc:docMk/>
            <pc:sldMk cId="1405430593" sldId="270"/>
            <ac:spMk id="4" creationId="{4F804C67-328A-70E4-1B23-63628F6042A9}"/>
          </ac:spMkLst>
        </pc:spChg>
      </pc:sldChg>
      <pc:sldChg chg="addSp modSp add mod">
        <pc:chgData name="David Williamson" userId="a73da8032f1697b1" providerId="LiveId" clId="{2D20C1E0-20E7-4B87-88C2-576839B41BCA}" dt="2023-04-06T13:46:02.157" v="2948" actId="1076"/>
        <pc:sldMkLst>
          <pc:docMk/>
          <pc:sldMk cId="942473212" sldId="271"/>
        </pc:sldMkLst>
        <pc:spChg chg="mod">
          <ac:chgData name="David Williamson" userId="a73da8032f1697b1" providerId="LiveId" clId="{2D20C1E0-20E7-4B87-88C2-576839B41BCA}" dt="2023-04-05T18:32:28.306" v="2037" actId="6549"/>
          <ac:spMkLst>
            <pc:docMk/>
            <pc:sldMk cId="942473212" sldId="271"/>
            <ac:spMk id="2" creationId="{2FFB7A44-858E-AC16-4AE7-486CFE8362E6}"/>
          </ac:spMkLst>
        </pc:spChg>
        <pc:spChg chg="add mod">
          <ac:chgData name="David Williamson" userId="a73da8032f1697b1" providerId="LiveId" clId="{2D20C1E0-20E7-4B87-88C2-576839B41BCA}" dt="2023-04-06T13:46:02.157" v="2948" actId="1076"/>
          <ac:spMkLst>
            <pc:docMk/>
            <pc:sldMk cId="942473212" sldId="271"/>
            <ac:spMk id="4" creationId="{8759B27D-E5F1-ACEA-2D31-F08A162F9AE9}"/>
          </ac:spMkLst>
        </pc:spChg>
      </pc:sldChg>
      <pc:sldChg chg="addSp modSp add mod">
        <pc:chgData name="David Williamson" userId="a73da8032f1697b1" providerId="LiveId" clId="{2D20C1E0-20E7-4B87-88C2-576839B41BCA}" dt="2023-04-06T13:47:12.544" v="2967" actId="6549"/>
        <pc:sldMkLst>
          <pc:docMk/>
          <pc:sldMk cId="3638259001" sldId="272"/>
        </pc:sldMkLst>
        <pc:spChg chg="mod">
          <ac:chgData name="David Williamson" userId="a73da8032f1697b1" providerId="LiveId" clId="{2D20C1E0-20E7-4B87-88C2-576839B41BCA}" dt="2023-04-06T13:46:51.660" v="2962" actId="1076"/>
          <ac:spMkLst>
            <pc:docMk/>
            <pc:sldMk cId="3638259001" sldId="272"/>
            <ac:spMk id="2" creationId="{2FFB7A44-858E-AC16-4AE7-486CFE8362E6}"/>
          </ac:spMkLst>
        </pc:spChg>
        <pc:spChg chg="add mod">
          <ac:chgData name="David Williamson" userId="a73da8032f1697b1" providerId="LiveId" clId="{2D20C1E0-20E7-4B87-88C2-576839B41BCA}" dt="2023-04-06T13:47:12.544" v="2967" actId="6549"/>
          <ac:spMkLst>
            <pc:docMk/>
            <pc:sldMk cId="3638259001" sldId="272"/>
            <ac:spMk id="4" creationId="{7E9424BE-4690-9713-07DB-A221C4840D67}"/>
          </ac:spMkLst>
        </pc:spChg>
      </pc:sldChg>
      <pc:sldChg chg="modSp add mod">
        <pc:chgData name="David Williamson" userId="a73da8032f1697b1" providerId="LiveId" clId="{2D20C1E0-20E7-4B87-88C2-576839B41BCA}" dt="2023-04-05T18:35:04.532" v="2054" actId="255"/>
        <pc:sldMkLst>
          <pc:docMk/>
          <pc:sldMk cId="124654743" sldId="273"/>
        </pc:sldMkLst>
        <pc:spChg chg="mod">
          <ac:chgData name="David Williamson" userId="a73da8032f1697b1" providerId="LiveId" clId="{2D20C1E0-20E7-4B87-88C2-576839B41BCA}" dt="2023-04-05T18:35:04.532" v="2054" actId="255"/>
          <ac:spMkLst>
            <pc:docMk/>
            <pc:sldMk cId="124654743" sldId="273"/>
            <ac:spMk id="2" creationId="{533C0125-3171-E86C-699C-31934BABE8D8}"/>
          </ac:spMkLst>
        </pc:spChg>
      </pc:sldChg>
      <pc:sldChg chg="add">
        <pc:chgData name="David Williamson" userId="a73da8032f1697b1" providerId="LiveId" clId="{2D20C1E0-20E7-4B87-88C2-576839B41BCA}" dt="2023-04-05T18:33:36.624" v="2042" actId="2890"/>
        <pc:sldMkLst>
          <pc:docMk/>
          <pc:sldMk cId="2372495734" sldId="274"/>
        </pc:sldMkLst>
      </pc:sldChg>
      <pc:sldChg chg="addSp modSp new mod">
        <pc:chgData name="David Williamson" userId="a73da8032f1697b1" providerId="LiveId" clId="{2D20C1E0-20E7-4B87-88C2-576839B41BCA}" dt="2023-04-05T18:48:04.554" v="2421" actId="1076"/>
        <pc:sldMkLst>
          <pc:docMk/>
          <pc:sldMk cId="1855177191" sldId="275"/>
        </pc:sldMkLst>
        <pc:spChg chg="mod">
          <ac:chgData name="David Williamson" userId="a73da8032f1697b1" providerId="LiveId" clId="{2D20C1E0-20E7-4B87-88C2-576839B41BCA}" dt="2023-04-05T18:47:44.368" v="2418" actId="6549"/>
          <ac:spMkLst>
            <pc:docMk/>
            <pc:sldMk cId="1855177191" sldId="275"/>
            <ac:spMk id="2" creationId="{72018F3F-DB0B-3965-E3F4-D98A914EA356}"/>
          </ac:spMkLst>
        </pc:spChg>
        <pc:spChg chg="mod">
          <ac:chgData name="David Williamson" userId="a73da8032f1697b1" providerId="LiveId" clId="{2D20C1E0-20E7-4B87-88C2-576839B41BCA}" dt="2023-04-05T18:48:04.554" v="2421" actId="1076"/>
          <ac:spMkLst>
            <pc:docMk/>
            <pc:sldMk cId="1855177191" sldId="275"/>
            <ac:spMk id="3" creationId="{D99F915F-E9A1-24B6-A2A4-A1BC6C1C5DB0}"/>
          </ac:spMkLst>
        </pc:spChg>
        <pc:spChg chg="add mod">
          <ac:chgData name="David Williamson" userId="a73da8032f1697b1" providerId="LiveId" clId="{2D20C1E0-20E7-4B87-88C2-576839B41BCA}" dt="2023-04-05T18:46:45.608" v="2410" actId="1076"/>
          <ac:spMkLst>
            <pc:docMk/>
            <pc:sldMk cId="1855177191" sldId="275"/>
            <ac:spMk id="4" creationId="{55712C27-E566-684E-4986-B702E620F45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636D48-0112-4317-8BC2-5B01124C3FC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3C79CE-29AA-4C84-B104-B8A4C60C1B63}">
      <dgm:prSet/>
      <dgm:spPr/>
      <dgm:t>
        <a:bodyPr/>
        <a:lstStyle/>
        <a:p>
          <a:pPr algn="l"/>
          <a:r>
            <a:rPr lang="en-US" dirty="0"/>
            <a:t>A Story of Two Crowns</a:t>
          </a:r>
        </a:p>
      </dgm:t>
    </dgm:pt>
    <dgm:pt modelId="{FB67593F-CE2A-4E6C-A3E1-9EFAFACD52FA}" type="parTrans" cxnId="{42D11819-EC47-4ABB-9D58-42884031B92F}">
      <dgm:prSet/>
      <dgm:spPr/>
      <dgm:t>
        <a:bodyPr/>
        <a:lstStyle/>
        <a:p>
          <a:endParaRPr lang="en-US"/>
        </a:p>
      </dgm:t>
    </dgm:pt>
    <dgm:pt modelId="{AA6040A7-A3F1-465D-98D2-5AC9214DF12E}" type="sibTrans" cxnId="{42D11819-EC47-4ABB-9D58-42884031B92F}">
      <dgm:prSet/>
      <dgm:spPr/>
      <dgm:t>
        <a:bodyPr/>
        <a:lstStyle/>
        <a:p>
          <a:endParaRPr lang="en-US"/>
        </a:p>
      </dgm:t>
    </dgm:pt>
    <dgm:pt modelId="{47B0584A-19B2-4FFC-A57F-6294572CBBDD}">
      <dgm:prSet/>
      <dgm:spPr/>
      <dgm:t>
        <a:bodyPr/>
        <a:lstStyle/>
        <a:p>
          <a:r>
            <a:rPr lang="en-US" u="sng" dirty="0"/>
            <a:t>Entrance</a:t>
          </a:r>
          <a:r>
            <a:rPr lang="en-US" dirty="0"/>
            <a:t>: Palm Sunday (Mt. 21:1-11) </a:t>
          </a:r>
        </a:p>
      </dgm:t>
    </dgm:pt>
    <dgm:pt modelId="{3E98F513-9120-40E6-BADE-2DF0B87D3BE2}" type="parTrans" cxnId="{A62D5112-DB0D-472C-B02F-1A614FDDBD6C}">
      <dgm:prSet/>
      <dgm:spPr/>
      <dgm:t>
        <a:bodyPr/>
        <a:lstStyle/>
        <a:p>
          <a:endParaRPr lang="en-US"/>
        </a:p>
      </dgm:t>
    </dgm:pt>
    <dgm:pt modelId="{B3A2FC34-2BA8-4A13-9982-7E5514D21176}" type="sibTrans" cxnId="{A62D5112-DB0D-472C-B02F-1A614FDDBD6C}">
      <dgm:prSet/>
      <dgm:spPr/>
      <dgm:t>
        <a:bodyPr/>
        <a:lstStyle/>
        <a:p>
          <a:endParaRPr lang="en-US"/>
        </a:p>
      </dgm:t>
    </dgm:pt>
    <dgm:pt modelId="{B59D0624-B370-49EB-9C17-2E46AE89FF9B}">
      <dgm:prSet/>
      <dgm:spPr/>
      <dgm:t>
        <a:bodyPr/>
        <a:lstStyle/>
        <a:p>
          <a:r>
            <a:rPr lang="en-US" u="sng" dirty="0"/>
            <a:t>Exit</a:t>
          </a:r>
          <a:r>
            <a:rPr lang="en-US" dirty="0"/>
            <a:t>: Easter Sunday (Mt. 28:1-10)</a:t>
          </a:r>
        </a:p>
      </dgm:t>
    </dgm:pt>
    <dgm:pt modelId="{EBA07FFD-6B51-4523-A0AC-2AFDB7069B47}" type="parTrans" cxnId="{2A679B3A-9BE2-41F9-B90C-105CF442351E}">
      <dgm:prSet/>
      <dgm:spPr/>
      <dgm:t>
        <a:bodyPr/>
        <a:lstStyle/>
        <a:p>
          <a:endParaRPr lang="en-US"/>
        </a:p>
      </dgm:t>
    </dgm:pt>
    <dgm:pt modelId="{6F816BC4-8F11-41F0-B0CA-EF0ACA42170D}" type="sibTrans" cxnId="{2A679B3A-9BE2-41F9-B90C-105CF442351E}">
      <dgm:prSet/>
      <dgm:spPr/>
      <dgm:t>
        <a:bodyPr/>
        <a:lstStyle/>
        <a:p>
          <a:endParaRPr lang="en-US"/>
        </a:p>
      </dgm:t>
    </dgm:pt>
    <dgm:pt modelId="{A0B55C9A-0CA4-477F-ACAD-8BE97CF60F6F}">
      <dgm:prSet/>
      <dgm:spPr/>
      <dgm:t>
        <a:bodyPr/>
        <a:lstStyle/>
        <a:p>
          <a:endParaRPr lang="en-US" dirty="0"/>
        </a:p>
      </dgm:t>
    </dgm:pt>
    <dgm:pt modelId="{C0A4756F-0A22-4FB9-AB33-6312EA02E66E}" type="parTrans" cxnId="{82642011-F6CA-4959-9E11-F0709F6BAFBF}">
      <dgm:prSet/>
      <dgm:spPr/>
      <dgm:t>
        <a:bodyPr/>
        <a:lstStyle/>
        <a:p>
          <a:endParaRPr lang="en-US"/>
        </a:p>
      </dgm:t>
    </dgm:pt>
    <dgm:pt modelId="{32AA6DBC-6283-42D6-A58C-0EB23CD75E44}" type="sibTrans" cxnId="{82642011-F6CA-4959-9E11-F0709F6BAFBF}">
      <dgm:prSet/>
      <dgm:spPr/>
      <dgm:t>
        <a:bodyPr/>
        <a:lstStyle/>
        <a:p>
          <a:endParaRPr lang="en-US"/>
        </a:p>
      </dgm:t>
    </dgm:pt>
    <dgm:pt modelId="{78914256-F7DF-4DC4-A6B8-417E7C057BC5}" type="pres">
      <dgm:prSet presAssocID="{16636D48-0112-4317-8BC2-5B01124C3FCC}" presName="linear" presStyleCnt="0">
        <dgm:presLayoutVars>
          <dgm:animLvl val="lvl"/>
          <dgm:resizeHandles val="exact"/>
        </dgm:presLayoutVars>
      </dgm:prSet>
      <dgm:spPr/>
    </dgm:pt>
    <dgm:pt modelId="{AB045EBB-57E4-4EDB-90B4-B165A1C9BA2D}" type="pres">
      <dgm:prSet presAssocID="{333C79CE-29AA-4C84-B104-B8A4C60C1B6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67C95F3-A85E-4A08-9954-3B8DB757C0C8}" type="pres">
      <dgm:prSet presAssocID="{333C79CE-29AA-4C84-B104-B8A4C60C1B6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620D707-6875-49CB-8EAC-EED801C74E00}" type="presOf" srcId="{47B0584A-19B2-4FFC-A57F-6294572CBBDD}" destId="{E67C95F3-A85E-4A08-9954-3B8DB757C0C8}" srcOrd="0" destOrd="1" presId="urn:microsoft.com/office/officeart/2005/8/layout/vList2"/>
    <dgm:cxn modelId="{82642011-F6CA-4959-9E11-F0709F6BAFBF}" srcId="{333C79CE-29AA-4C84-B104-B8A4C60C1B63}" destId="{A0B55C9A-0CA4-477F-ACAD-8BE97CF60F6F}" srcOrd="0" destOrd="0" parTransId="{C0A4756F-0A22-4FB9-AB33-6312EA02E66E}" sibTransId="{32AA6DBC-6283-42D6-A58C-0EB23CD75E44}"/>
    <dgm:cxn modelId="{A62D5112-DB0D-472C-B02F-1A614FDDBD6C}" srcId="{333C79CE-29AA-4C84-B104-B8A4C60C1B63}" destId="{47B0584A-19B2-4FFC-A57F-6294572CBBDD}" srcOrd="1" destOrd="0" parTransId="{3E98F513-9120-40E6-BADE-2DF0B87D3BE2}" sibTransId="{B3A2FC34-2BA8-4A13-9982-7E5514D21176}"/>
    <dgm:cxn modelId="{42D11819-EC47-4ABB-9D58-42884031B92F}" srcId="{16636D48-0112-4317-8BC2-5B01124C3FCC}" destId="{333C79CE-29AA-4C84-B104-B8A4C60C1B63}" srcOrd="0" destOrd="0" parTransId="{FB67593F-CE2A-4E6C-A3E1-9EFAFACD52FA}" sibTransId="{AA6040A7-A3F1-465D-98D2-5AC9214DF12E}"/>
    <dgm:cxn modelId="{2A679B3A-9BE2-41F9-B90C-105CF442351E}" srcId="{333C79CE-29AA-4C84-B104-B8A4C60C1B63}" destId="{B59D0624-B370-49EB-9C17-2E46AE89FF9B}" srcOrd="2" destOrd="0" parTransId="{EBA07FFD-6B51-4523-A0AC-2AFDB7069B47}" sibTransId="{6F816BC4-8F11-41F0-B0CA-EF0ACA42170D}"/>
    <dgm:cxn modelId="{D005604D-18A3-4CB1-AF52-D322FD7AF94D}" type="presOf" srcId="{333C79CE-29AA-4C84-B104-B8A4C60C1B63}" destId="{AB045EBB-57E4-4EDB-90B4-B165A1C9BA2D}" srcOrd="0" destOrd="0" presId="urn:microsoft.com/office/officeart/2005/8/layout/vList2"/>
    <dgm:cxn modelId="{C4906351-A751-4775-B3D1-82D021324672}" type="presOf" srcId="{B59D0624-B370-49EB-9C17-2E46AE89FF9B}" destId="{E67C95F3-A85E-4A08-9954-3B8DB757C0C8}" srcOrd="0" destOrd="2" presId="urn:microsoft.com/office/officeart/2005/8/layout/vList2"/>
    <dgm:cxn modelId="{7F30EFAD-EE60-4906-96B2-76D53F756112}" type="presOf" srcId="{16636D48-0112-4317-8BC2-5B01124C3FCC}" destId="{78914256-F7DF-4DC4-A6B8-417E7C057BC5}" srcOrd="0" destOrd="0" presId="urn:microsoft.com/office/officeart/2005/8/layout/vList2"/>
    <dgm:cxn modelId="{E8EA0CC0-48D8-46BA-AE5C-9D7FB4A225B0}" type="presOf" srcId="{A0B55C9A-0CA4-477F-ACAD-8BE97CF60F6F}" destId="{E67C95F3-A85E-4A08-9954-3B8DB757C0C8}" srcOrd="0" destOrd="0" presId="urn:microsoft.com/office/officeart/2005/8/layout/vList2"/>
    <dgm:cxn modelId="{07F5BFF0-7AB9-4588-9873-082C5546D29B}" type="presParOf" srcId="{78914256-F7DF-4DC4-A6B8-417E7C057BC5}" destId="{AB045EBB-57E4-4EDB-90B4-B165A1C9BA2D}" srcOrd="0" destOrd="0" presId="urn:microsoft.com/office/officeart/2005/8/layout/vList2"/>
    <dgm:cxn modelId="{13889E37-9FDE-419B-A8CD-21606B0D273E}" type="presParOf" srcId="{78914256-F7DF-4DC4-A6B8-417E7C057BC5}" destId="{E67C95F3-A85E-4A08-9954-3B8DB757C0C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045EBB-57E4-4EDB-90B4-B165A1C9BA2D}">
      <dsp:nvSpPr>
        <dsp:cNvPr id="0" name=""/>
        <dsp:cNvSpPr/>
      </dsp:nvSpPr>
      <dsp:spPr>
        <a:xfrm>
          <a:off x="0" y="26249"/>
          <a:ext cx="11041039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 Story of Two Crowns</a:t>
          </a:r>
        </a:p>
      </dsp:txBody>
      <dsp:txXfrm>
        <a:off x="42151" y="68400"/>
        <a:ext cx="10956737" cy="779158"/>
      </dsp:txXfrm>
    </dsp:sp>
    <dsp:sp modelId="{E67C95F3-A85E-4A08-9954-3B8DB757C0C8}">
      <dsp:nvSpPr>
        <dsp:cNvPr id="0" name=""/>
        <dsp:cNvSpPr/>
      </dsp:nvSpPr>
      <dsp:spPr>
        <a:xfrm>
          <a:off x="0" y="889709"/>
          <a:ext cx="11041039" cy="1453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553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u="sng" kern="1200" dirty="0"/>
            <a:t>Entrance</a:t>
          </a:r>
          <a:r>
            <a:rPr lang="en-US" sz="2800" kern="1200" dirty="0"/>
            <a:t>: Palm Sunday (Mt. 21:1-11)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u="sng" kern="1200" dirty="0"/>
            <a:t>Exit</a:t>
          </a:r>
          <a:r>
            <a:rPr lang="en-US" sz="2800" kern="1200" dirty="0"/>
            <a:t>: Easter Sunday (Mt. 28:1-10)</a:t>
          </a:r>
        </a:p>
      </dsp:txBody>
      <dsp:txXfrm>
        <a:off x="0" y="889709"/>
        <a:ext cx="11041039" cy="1453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435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40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9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78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7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2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0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18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81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78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84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4/9/2023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196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1" r:id="rId6"/>
    <p:sldLayoutId id="2147483706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0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">
            <a:extLst>
              <a:ext uri="{FF2B5EF4-FFF2-40B4-BE49-F238E27FC236}">
                <a16:creationId xmlns:a16="http://schemas.microsoft.com/office/drawing/2014/main" id="{32993BD3-5207-F6AF-2A6B-203BCA2F7B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0" r="-2" b="8623"/>
          <a:stretch/>
        </p:blipFill>
        <p:spPr>
          <a:xfrm>
            <a:off x="3025907" y="2354741"/>
            <a:ext cx="5418423" cy="3047999"/>
          </a:xfrm>
          <a:prstGeom prst="rect">
            <a:avLst/>
          </a:prstGeom>
        </p:spPr>
      </p:pic>
      <p:sp>
        <p:nvSpPr>
          <p:cNvPr id="36" name="Rectangle 32">
            <a:extLst>
              <a:ext uri="{FF2B5EF4-FFF2-40B4-BE49-F238E27FC236}">
                <a16:creationId xmlns:a16="http://schemas.microsoft.com/office/drawing/2014/main" id="{A17823FA-1B3E-4584-8A71-416FCE831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62074"/>
            <a:ext cx="12192001" cy="4733924"/>
          </a:xfrm>
          <a:prstGeom prst="rect">
            <a:avLst/>
          </a:prstGeom>
          <a:gradFill flip="none" rotWithShape="1">
            <a:gsLst>
              <a:gs pos="41000">
                <a:srgbClr val="000000">
                  <a:alpha val="40000"/>
                </a:srgbClr>
              </a:gs>
              <a:gs pos="60000">
                <a:srgbClr val="000000">
                  <a:alpha val="40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0276C0-065C-F1D6-3788-26AD639E69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307" y="790684"/>
            <a:ext cx="11168418" cy="773373"/>
          </a:xfrm>
        </p:spPr>
        <p:txBody>
          <a:bodyPr anchor="ctr">
            <a:noAutofit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“The Misunderstood King and </a:t>
            </a:r>
            <a:b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His Empty Promises”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DF2C77-FEAD-EC23-CA20-7FDBCB393D39}"/>
              </a:ext>
            </a:extLst>
          </p:cNvPr>
          <p:cNvSpPr txBox="1"/>
          <p:nvPr/>
        </p:nvSpPr>
        <p:spPr>
          <a:xfrm>
            <a:off x="3541920" y="5772832"/>
            <a:ext cx="4603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…from Entrance to Exit</a:t>
            </a:r>
          </a:p>
        </p:txBody>
      </p:sp>
    </p:spTree>
    <p:extLst>
      <p:ext uri="{BB962C8B-B14F-4D97-AF65-F5344CB8AC3E}">
        <p14:creationId xmlns:p14="http://schemas.microsoft.com/office/powerpoint/2010/main" val="2781333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B7A44-858E-AC16-4AE7-486CFE836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91570"/>
            <a:ext cx="9144000" cy="1263649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#1 – The Empty </a:t>
            </a:r>
            <a:r>
              <a:rPr lang="en-US" sz="8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Cross</a:t>
            </a:r>
            <a:br>
              <a:rPr lang="en-US" sz="8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800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804C67-328A-70E4-1B23-63628F6042A9}"/>
              </a:ext>
            </a:extLst>
          </p:cNvPr>
          <p:cNvSpPr txBox="1"/>
          <p:nvPr/>
        </p:nvSpPr>
        <p:spPr>
          <a:xfrm>
            <a:off x="5450006" y="5568147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3 “Empty Promises” of Easter</a:t>
            </a:r>
            <a:b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Matthew 28:1-10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5430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B7A44-858E-AC16-4AE7-486CFE836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91570"/>
            <a:ext cx="9144000" cy="1263649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#1 – The Empty </a:t>
            </a:r>
            <a:r>
              <a:rPr lang="en-US" sz="8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Cross</a:t>
            </a:r>
            <a:br>
              <a:rPr lang="en-US" sz="8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#2 – The Empty </a:t>
            </a:r>
            <a:r>
              <a:rPr lang="en-US" sz="8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Tomb</a:t>
            </a:r>
            <a:br>
              <a:rPr lang="en-US" sz="8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800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59B27D-E5F1-ACEA-2D31-F08A162F9AE9}"/>
              </a:ext>
            </a:extLst>
          </p:cNvPr>
          <p:cNvSpPr txBox="1"/>
          <p:nvPr/>
        </p:nvSpPr>
        <p:spPr>
          <a:xfrm>
            <a:off x="5022377" y="5650931"/>
            <a:ext cx="66419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3 “Empty Promises” of Easter</a:t>
            </a:r>
            <a:br>
              <a:rPr 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Matthew 28:1-10</a:t>
            </a:r>
          </a:p>
        </p:txBody>
      </p:sp>
    </p:spTree>
    <p:extLst>
      <p:ext uri="{BB962C8B-B14F-4D97-AF65-F5344CB8AC3E}">
        <p14:creationId xmlns:p14="http://schemas.microsoft.com/office/powerpoint/2010/main" val="942473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B7A44-858E-AC16-4AE7-486CFE836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919" y="527714"/>
            <a:ext cx="9144000" cy="1263649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#1 – The Empty </a:t>
            </a:r>
            <a:r>
              <a:rPr lang="en-US" sz="8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Cross</a:t>
            </a:r>
            <a:br>
              <a:rPr lang="en-US" sz="53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5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#2 – The Empty </a:t>
            </a:r>
            <a:r>
              <a:rPr lang="en-US" sz="8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Tomb</a:t>
            </a:r>
            <a:br>
              <a:rPr lang="en-US" sz="6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#3 – The Empty </a:t>
            </a:r>
            <a:r>
              <a:rPr lang="en-US" sz="8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Clothes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9424BE-4690-9713-07DB-A221C4840D67}"/>
              </a:ext>
            </a:extLst>
          </p:cNvPr>
          <p:cNvSpPr txBox="1"/>
          <p:nvPr/>
        </p:nvSpPr>
        <p:spPr>
          <a:xfrm>
            <a:off x="5600131" y="5813806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3 “Empty Promises” of Easter</a:t>
            </a:r>
            <a:br>
              <a:rPr 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Matthew 28:1-10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638259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Down 9">
            <a:extLst>
              <a:ext uri="{FF2B5EF4-FFF2-40B4-BE49-F238E27FC236}">
                <a16:creationId xmlns:a16="http://schemas.microsoft.com/office/drawing/2014/main" id="{88466E6B-50A9-5752-02A1-989F62742A08}"/>
              </a:ext>
            </a:extLst>
          </p:cNvPr>
          <p:cNvSpPr/>
          <p:nvPr/>
        </p:nvSpPr>
        <p:spPr>
          <a:xfrm>
            <a:off x="1014483" y="3154220"/>
            <a:ext cx="423081" cy="252779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1AB1C3-912E-08B1-0634-8FF0833E0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871" y="331326"/>
            <a:ext cx="11709780" cy="2805753"/>
          </a:xfrm>
          <a:solidFill>
            <a:srgbClr val="002060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sz="8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never</a:t>
            </a:r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 empty promise for eternity!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E4527E-6152-2A62-8528-86A0E982A8E2}"/>
              </a:ext>
            </a:extLst>
          </p:cNvPr>
          <p:cNvSpPr txBox="1"/>
          <p:nvPr/>
        </p:nvSpPr>
        <p:spPr>
          <a:xfrm>
            <a:off x="286419" y="3942828"/>
            <a:ext cx="8821188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Salvation is found in no one else, for there is no other name under heaven given to mankind by which we must be saved.  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Acts 4:12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0AC4C7-B154-F213-8784-2E4C2821F2D2}"/>
              </a:ext>
            </a:extLst>
          </p:cNvPr>
          <p:cNvSpPr txBox="1"/>
          <p:nvPr/>
        </p:nvSpPr>
        <p:spPr>
          <a:xfrm>
            <a:off x="3507476" y="5262656"/>
            <a:ext cx="8429767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FF00"/>
                </a:solidFill>
              </a:rPr>
              <a:t>For it is by grace that you have been saved, through faith – and this is not from yourselves, it is the gift of God, not by works, so that no one can boast.   </a:t>
            </a:r>
            <a:r>
              <a:rPr lang="en-US" sz="2400" dirty="0"/>
              <a:t>- Ephesians 2:8-9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DE58D31F-3B8C-F6FF-FC03-E37D162BF911}"/>
              </a:ext>
            </a:extLst>
          </p:cNvPr>
          <p:cNvSpPr/>
          <p:nvPr/>
        </p:nvSpPr>
        <p:spPr>
          <a:xfrm>
            <a:off x="3939653" y="3154220"/>
            <a:ext cx="423081" cy="78860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DD4A84EB-C85A-A3A1-BC11-D7C2F897FB80}"/>
              </a:ext>
            </a:extLst>
          </p:cNvPr>
          <p:cNvSpPr/>
          <p:nvPr/>
        </p:nvSpPr>
        <p:spPr>
          <a:xfrm>
            <a:off x="10156208" y="3176285"/>
            <a:ext cx="423081" cy="203716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7D1EF4-2219-6384-9A4B-50FC0EF0D91C}"/>
              </a:ext>
            </a:extLst>
          </p:cNvPr>
          <p:cNvSpPr/>
          <p:nvPr/>
        </p:nvSpPr>
        <p:spPr>
          <a:xfrm rot="20454778">
            <a:off x="339888" y="5564377"/>
            <a:ext cx="22653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John 14:6</a:t>
            </a:r>
          </a:p>
        </p:txBody>
      </p:sp>
    </p:spTree>
    <p:extLst>
      <p:ext uri="{BB962C8B-B14F-4D97-AF65-F5344CB8AC3E}">
        <p14:creationId xmlns:p14="http://schemas.microsoft.com/office/powerpoint/2010/main" val="4218059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DF6DB-CC31-5D0C-272E-213EC06F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963" y="623248"/>
            <a:ext cx="9780896" cy="4289947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Misunderstood King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b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Came in </a:t>
            </a:r>
            <a:r>
              <a:rPr lang="en-US" sz="36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peace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was confirmed by </a:t>
            </a:r>
            <a:r>
              <a:rPr lang="en-US" sz="36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and was crowned with </a:t>
            </a:r>
            <a:r>
              <a:rPr lang="en-US" sz="36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praise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His Empty Promises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 was an empty </a:t>
            </a:r>
            <a:r>
              <a:rPr lang="en-US" sz="36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cross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an empty </a:t>
            </a:r>
            <a:r>
              <a:rPr lang="en-US" sz="36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tomb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and empty </a:t>
            </a:r>
            <a:r>
              <a:rPr lang="en-US" sz="36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clothes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but…</a:t>
            </a:r>
            <a:br>
              <a:rPr lang="en-US" sz="36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NEVER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 empty promise for eternity!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03442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9A62B5-8413-9A95-3EE8-72E1593AA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9" b="20009"/>
          <a:stretch/>
        </p:blipFill>
        <p:spPr>
          <a:xfrm>
            <a:off x="3011678" y="2868154"/>
            <a:ext cx="5409063" cy="3042737"/>
          </a:xfrm>
          <a:prstGeom prst="rect">
            <a:avLst/>
          </a:prstGeom>
        </p:spPr>
      </p:pic>
      <p:graphicFrame>
        <p:nvGraphicFramePr>
          <p:cNvPr id="23" name="TextBox 7">
            <a:extLst>
              <a:ext uri="{FF2B5EF4-FFF2-40B4-BE49-F238E27FC236}">
                <a16:creationId xmlns:a16="http://schemas.microsoft.com/office/drawing/2014/main" id="{9E85372F-ABC1-59AE-9B56-67EA88D7C4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5317743"/>
              </p:ext>
            </p:extLst>
          </p:nvPr>
        </p:nvGraphicFramePr>
        <p:xfrm>
          <a:off x="575479" y="187582"/>
          <a:ext cx="11041039" cy="2369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CA8EDB6-AC0D-29C9-9D54-A2A99753AA61}"/>
              </a:ext>
            </a:extLst>
          </p:cNvPr>
          <p:cNvSpPr txBox="1"/>
          <p:nvPr/>
        </p:nvSpPr>
        <p:spPr>
          <a:xfrm>
            <a:off x="7051344" y="6264692"/>
            <a:ext cx="4958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The greatest riches to rags to riches story ever told.</a:t>
            </a:r>
          </a:p>
        </p:txBody>
      </p:sp>
    </p:spTree>
    <p:extLst>
      <p:ext uri="{BB962C8B-B14F-4D97-AF65-F5344CB8AC3E}">
        <p14:creationId xmlns:p14="http://schemas.microsoft.com/office/powerpoint/2010/main" val="3013105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212FC-764F-18F9-3A98-AF22BE241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328" y="526111"/>
            <a:ext cx="6408995" cy="1075225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laugh – it’s paid for.</a:t>
            </a:r>
          </a:p>
        </p:txBody>
      </p:sp>
      <p:pic>
        <p:nvPicPr>
          <p:cNvPr id="5" name="Content Placeholder 4" descr="A person wearing a yellow suit&#10;&#10;Description automatically generated with medium confidence">
            <a:extLst>
              <a:ext uri="{FF2B5EF4-FFF2-40B4-BE49-F238E27FC236}">
                <a16:creationId xmlns:a16="http://schemas.microsoft.com/office/drawing/2014/main" id="{DF207C4E-6186-9BA1-9DDE-3A68225412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9" r="6223"/>
          <a:stretch/>
        </p:blipFill>
        <p:spPr>
          <a:xfrm>
            <a:off x="95459" y="-4796"/>
            <a:ext cx="4612193" cy="6862795"/>
          </a:xfrm>
          <a:custGeom>
            <a:avLst/>
            <a:gdLst/>
            <a:ahLst/>
            <a:cxnLst/>
            <a:rect l="l" t="t" r="r" b="b"/>
            <a:pathLst>
              <a:path w="4572002" h="6858002">
                <a:moveTo>
                  <a:pt x="4295315" y="6438981"/>
                </a:moveTo>
                <a:lnTo>
                  <a:pt x="4275384" y="6463840"/>
                </a:lnTo>
                <a:lnTo>
                  <a:pt x="4275382" y="6463849"/>
                </a:lnTo>
                <a:lnTo>
                  <a:pt x="4261587" y="6513012"/>
                </a:lnTo>
                <a:lnTo>
                  <a:pt x="4242781" y="6546194"/>
                </a:lnTo>
                <a:lnTo>
                  <a:pt x="4242781" y="6546195"/>
                </a:lnTo>
                <a:lnTo>
                  <a:pt x="4259119" y="6521804"/>
                </a:lnTo>
                <a:lnTo>
                  <a:pt x="4261587" y="6513012"/>
                </a:lnTo>
                <a:lnTo>
                  <a:pt x="4264397" y="6508052"/>
                </a:lnTo>
                <a:lnTo>
                  <a:pt x="4275382" y="6463849"/>
                </a:lnTo>
                <a:lnTo>
                  <a:pt x="4275384" y="6463841"/>
                </a:lnTo>
                <a:cubicBezTo>
                  <a:pt x="4278336" y="6451650"/>
                  <a:pt x="4285813" y="6444077"/>
                  <a:pt x="4295315" y="6438981"/>
                </a:cubicBezTo>
                <a:close/>
                <a:moveTo>
                  <a:pt x="4211111" y="2836172"/>
                </a:moveTo>
                <a:lnTo>
                  <a:pt x="4202420" y="2848793"/>
                </a:lnTo>
                <a:cubicBezTo>
                  <a:pt x="4192420" y="2881226"/>
                  <a:pt x="4178988" y="2913982"/>
                  <a:pt x="4177881" y="2947862"/>
                </a:cubicBezTo>
                <a:lnTo>
                  <a:pt x="4177881" y="2947863"/>
                </a:lnTo>
                <a:lnTo>
                  <a:pt x="4177881" y="2947863"/>
                </a:lnTo>
                <a:cubicBezTo>
                  <a:pt x="4177512" y="2959157"/>
                  <a:pt x="4178512" y="2970576"/>
                  <a:pt x="4181465" y="2982149"/>
                </a:cubicBezTo>
                <a:lnTo>
                  <a:pt x="4193158" y="3077402"/>
                </a:lnTo>
                <a:lnTo>
                  <a:pt x="4180703" y="3172654"/>
                </a:lnTo>
                <a:cubicBezTo>
                  <a:pt x="4154794" y="3276480"/>
                  <a:pt x="4127362" y="3380305"/>
                  <a:pt x="4133076" y="3489467"/>
                </a:cubicBezTo>
                <a:cubicBezTo>
                  <a:pt x="4134028" y="3507563"/>
                  <a:pt x="4122407" y="3529090"/>
                  <a:pt x="4110977" y="3544713"/>
                </a:cubicBezTo>
                <a:cubicBezTo>
                  <a:pt x="4100119" y="3559668"/>
                  <a:pt x="4094260" y="3566811"/>
                  <a:pt x="4093355" y="3574408"/>
                </a:cubicBezTo>
                <a:lnTo>
                  <a:pt x="4093356" y="3574408"/>
                </a:lnTo>
                <a:lnTo>
                  <a:pt x="4093355" y="3574409"/>
                </a:lnTo>
                <a:cubicBezTo>
                  <a:pt x="4092450" y="3582005"/>
                  <a:pt x="4096499" y="3590054"/>
                  <a:pt x="4105453" y="3606818"/>
                </a:cubicBezTo>
                <a:cubicBezTo>
                  <a:pt x="4109835" y="3614820"/>
                  <a:pt x="4112501" y="3624726"/>
                  <a:pt x="4118979" y="3630633"/>
                </a:cubicBezTo>
                <a:cubicBezTo>
                  <a:pt x="4127218" y="3638158"/>
                  <a:pt x="4132898" y="3646123"/>
                  <a:pt x="4136708" y="3654416"/>
                </a:cubicBezTo>
                <a:lnTo>
                  <a:pt x="4143220" y="3680164"/>
                </a:lnTo>
                <a:lnTo>
                  <a:pt x="4139172" y="3734837"/>
                </a:lnTo>
                <a:lnTo>
                  <a:pt x="4139172" y="3734838"/>
                </a:lnTo>
                <a:lnTo>
                  <a:pt x="4139172" y="3734838"/>
                </a:lnTo>
                <a:cubicBezTo>
                  <a:pt x="4138220" y="3741316"/>
                  <a:pt x="4136886" y="3749126"/>
                  <a:pt x="4139554" y="3754653"/>
                </a:cubicBezTo>
                <a:lnTo>
                  <a:pt x="4145911" y="3789776"/>
                </a:lnTo>
                <a:lnTo>
                  <a:pt x="4130980" y="3822472"/>
                </a:lnTo>
                <a:cubicBezTo>
                  <a:pt x="4123932" y="3831902"/>
                  <a:pt x="4118312" y="3842046"/>
                  <a:pt x="4116645" y="3852619"/>
                </a:cubicBezTo>
                <a:lnTo>
                  <a:pt x="4116645" y="3852620"/>
                </a:lnTo>
                <a:lnTo>
                  <a:pt x="4116645" y="3852620"/>
                </a:lnTo>
                <a:cubicBezTo>
                  <a:pt x="4114978" y="3863193"/>
                  <a:pt x="4117265" y="3874195"/>
                  <a:pt x="4126028" y="3885339"/>
                </a:cubicBezTo>
                <a:cubicBezTo>
                  <a:pt x="4135744" y="3897722"/>
                  <a:pt x="4143150" y="3910319"/>
                  <a:pt x="4148409" y="3923125"/>
                </a:cubicBezTo>
                <a:lnTo>
                  <a:pt x="4157913" y="3962160"/>
                </a:lnTo>
                <a:lnTo>
                  <a:pt x="4155523" y="4002410"/>
                </a:lnTo>
                <a:cubicBezTo>
                  <a:pt x="4152853" y="4016025"/>
                  <a:pt x="4148364" y="4029837"/>
                  <a:pt x="4142220" y="4043839"/>
                </a:cubicBezTo>
                <a:cubicBezTo>
                  <a:pt x="4133457" y="4063842"/>
                  <a:pt x="4128075" y="4083702"/>
                  <a:pt x="4127099" y="4103825"/>
                </a:cubicBezTo>
                <a:lnTo>
                  <a:pt x="4127099" y="4103826"/>
                </a:lnTo>
                <a:lnTo>
                  <a:pt x="4127099" y="4103826"/>
                </a:lnTo>
                <a:cubicBezTo>
                  <a:pt x="4126122" y="4123948"/>
                  <a:pt x="4129552" y="4144333"/>
                  <a:pt x="4138410" y="4165384"/>
                </a:cubicBezTo>
                <a:lnTo>
                  <a:pt x="4142315" y="4192388"/>
                </a:lnTo>
                <a:lnTo>
                  <a:pt x="4142220" y="4221391"/>
                </a:lnTo>
                <a:lnTo>
                  <a:pt x="4142220" y="4221391"/>
                </a:lnTo>
                <a:lnTo>
                  <a:pt x="4142220" y="4221392"/>
                </a:lnTo>
                <a:cubicBezTo>
                  <a:pt x="4142982" y="4232061"/>
                  <a:pt x="4143172" y="4243873"/>
                  <a:pt x="4147936" y="4253015"/>
                </a:cubicBezTo>
                <a:cubicBezTo>
                  <a:pt x="4160129" y="4277402"/>
                  <a:pt x="4175749" y="4300071"/>
                  <a:pt x="4187752" y="4324646"/>
                </a:cubicBezTo>
                <a:lnTo>
                  <a:pt x="4196706" y="4363891"/>
                </a:lnTo>
                <a:lnTo>
                  <a:pt x="4195944" y="4482004"/>
                </a:lnTo>
                <a:cubicBezTo>
                  <a:pt x="4193276" y="4546776"/>
                  <a:pt x="4192704" y="4612500"/>
                  <a:pt x="4135934" y="4659174"/>
                </a:cubicBezTo>
                <a:cubicBezTo>
                  <a:pt x="4131362" y="4662986"/>
                  <a:pt x="4128694" y="4671176"/>
                  <a:pt x="4127932" y="4677655"/>
                </a:cubicBezTo>
                <a:cubicBezTo>
                  <a:pt x="4124313" y="4707564"/>
                  <a:pt x="4123931" y="4738235"/>
                  <a:pt x="4118025" y="4767764"/>
                </a:cubicBezTo>
                <a:cubicBezTo>
                  <a:pt x="4115644" y="4779575"/>
                  <a:pt x="4114835" y="4790386"/>
                  <a:pt x="4116716" y="4800483"/>
                </a:cubicBezTo>
                <a:lnTo>
                  <a:pt x="4116716" y="4800483"/>
                </a:lnTo>
                <a:lnTo>
                  <a:pt x="4116716" y="4800484"/>
                </a:lnTo>
                <a:cubicBezTo>
                  <a:pt x="4118597" y="4810581"/>
                  <a:pt x="4123170" y="4819964"/>
                  <a:pt x="4131552" y="4828917"/>
                </a:cubicBezTo>
                <a:cubicBezTo>
                  <a:pt x="4142601" y="4840633"/>
                  <a:pt x="4151364" y="4853636"/>
                  <a:pt x="4156484" y="4867614"/>
                </a:cubicBezTo>
                <a:lnTo>
                  <a:pt x="4161262" y="4889275"/>
                </a:lnTo>
                <a:lnTo>
                  <a:pt x="4159557" y="4912168"/>
                </a:lnTo>
                <a:cubicBezTo>
                  <a:pt x="4157842" y="4919978"/>
                  <a:pt x="4157485" y="4927122"/>
                  <a:pt x="4158155" y="4933805"/>
                </a:cubicBezTo>
                <a:lnTo>
                  <a:pt x="4158155" y="4933805"/>
                </a:lnTo>
                <a:lnTo>
                  <a:pt x="4158155" y="4933806"/>
                </a:lnTo>
                <a:cubicBezTo>
                  <a:pt x="4160163" y="4953853"/>
                  <a:pt x="4171415" y="4969748"/>
                  <a:pt x="4182989" y="4987038"/>
                </a:cubicBezTo>
                <a:cubicBezTo>
                  <a:pt x="4194228" y="5003802"/>
                  <a:pt x="4208326" y="5022853"/>
                  <a:pt x="4209468" y="5041522"/>
                </a:cubicBezTo>
                <a:cubicBezTo>
                  <a:pt x="4210706" y="5062669"/>
                  <a:pt x="4221137" y="5082339"/>
                  <a:pt x="4228472" y="5102461"/>
                </a:cubicBezTo>
                <a:lnTo>
                  <a:pt x="4235616" y="5133225"/>
                </a:lnTo>
                <a:lnTo>
                  <a:pt x="4228901" y="5166113"/>
                </a:lnTo>
                <a:lnTo>
                  <a:pt x="4228901" y="5166114"/>
                </a:lnTo>
                <a:lnTo>
                  <a:pt x="4228901" y="5166114"/>
                </a:lnTo>
                <a:cubicBezTo>
                  <a:pt x="4228139" y="5167638"/>
                  <a:pt x="4228711" y="5169781"/>
                  <a:pt x="4229592" y="5172091"/>
                </a:cubicBezTo>
                <a:lnTo>
                  <a:pt x="4232139" y="5179068"/>
                </a:lnTo>
                <a:lnTo>
                  <a:pt x="4231973" y="5229433"/>
                </a:lnTo>
                <a:cubicBezTo>
                  <a:pt x="4228139" y="5245269"/>
                  <a:pt x="4220423" y="5259937"/>
                  <a:pt x="4208516" y="5272796"/>
                </a:cubicBezTo>
                <a:cubicBezTo>
                  <a:pt x="4185226" y="5298086"/>
                  <a:pt x="4177689" y="5325412"/>
                  <a:pt x="4179637" y="5355014"/>
                </a:cubicBezTo>
                <a:lnTo>
                  <a:pt x="4179637" y="5355014"/>
                </a:lnTo>
                <a:lnTo>
                  <a:pt x="4179637" y="5355015"/>
                </a:lnTo>
                <a:cubicBezTo>
                  <a:pt x="4180286" y="5364883"/>
                  <a:pt x="4181989" y="5375003"/>
                  <a:pt x="4184513" y="5385385"/>
                </a:cubicBezTo>
                <a:cubicBezTo>
                  <a:pt x="4187752" y="5398722"/>
                  <a:pt x="4190038" y="5412058"/>
                  <a:pt x="4192704" y="5425583"/>
                </a:cubicBezTo>
                <a:cubicBezTo>
                  <a:pt x="4196514" y="5443871"/>
                  <a:pt x="4200516" y="5462352"/>
                  <a:pt x="4204326" y="5480638"/>
                </a:cubicBezTo>
                <a:lnTo>
                  <a:pt x="4208850" y="5507668"/>
                </a:lnTo>
                <a:lnTo>
                  <a:pt x="4206630" y="5520422"/>
                </a:lnTo>
                <a:cubicBezTo>
                  <a:pt x="4204993" y="5524467"/>
                  <a:pt x="4202326" y="5528265"/>
                  <a:pt x="4198230" y="5531693"/>
                </a:cubicBezTo>
                <a:cubicBezTo>
                  <a:pt x="4191181" y="5537600"/>
                  <a:pt x="4187989" y="5542649"/>
                  <a:pt x="4188085" y="5547578"/>
                </a:cubicBezTo>
                <a:lnTo>
                  <a:pt x="4188085" y="5547578"/>
                </a:lnTo>
                <a:lnTo>
                  <a:pt x="4188085" y="5547579"/>
                </a:lnTo>
                <a:cubicBezTo>
                  <a:pt x="4188180" y="5552508"/>
                  <a:pt x="4191562" y="5557318"/>
                  <a:pt x="4197658" y="5562747"/>
                </a:cubicBezTo>
                <a:cubicBezTo>
                  <a:pt x="4240331" y="5600468"/>
                  <a:pt x="4267002" y="5646190"/>
                  <a:pt x="4268906" y="5704484"/>
                </a:cubicBezTo>
                <a:cubicBezTo>
                  <a:pt x="4269288" y="5716486"/>
                  <a:pt x="4271954" y="5728679"/>
                  <a:pt x="4274812" y="5740489"/>
                </a:cubicBezTo>
                <a:cubicBezTo>
                  <a:pt x="4276527" y="5747729"/>
                  <a:pt x="4278433" y="5756494"/>
                  <a:pt x="4283577" y="5760874"/>
                </a:cubicBezTo>
                <a:cubicBezTo>
                  <a:pt x="4322820" y="5794975"/>
                  <a:pt x="4350063" y="5837458"/>
                  <a:pt x="4371972" y="5883752"/>
                </a:cubicBezTo>
                <a:cubicBezTo>
                  <a:pt x="4375877" y="5892038"/>
                  <a:pt x="4379782" y="5900611"/>
                  <a:pt x="4382997" y="5909351"/>
                </a:cubicBezTo>
                <a:lnTo>
                  <a:pt x="4389878" y="5935950"/>
                </a:lnTo>
                <a:lnTo>
                  <a:pt x="4389711" y="5964477"/>
                </a:lnTo>
                <a:cubicBezTo>
                  <a:pt x="4388783" y="5974097"/>
                  <a:pt x="4387306" y="5983766"/>
                  <a:pt x="4386258" y="5993291"/>
                </a:cubicBezTo>
                <a:cubicBezTo>
                  <a:pt x="4385116" y="6004531"/>
                  <a:pt x="4385306" y="6017485"/>
                  <a:pt x="4379782" y="6026440"/>
                </a:cubicBezTo>
                <a:cubicBezTo>
                  <a:pt x="4362445" y="6054825"/>
                  <a:pt x="4343777" y="6082258"/>
                  <a:pt x="4323582" y="6108738"/>
                </a:cubicBezTo>
                <a:cubicBezTo>
                  <a:pt x="4314914" y="6120074"/>
                  <a:pt x="4309961" y="6126884"/>
                  <a:pt x="4309890" y="6133314"/>
                </a:cubicBezTo>
                <a:lnTo>
                  <a:pt x="4309890" y="6133315"/>
                </a:lnTo>
                <a:lnTo>
                  <a:pt x="4309890" y="6133315"/>
                </a:lnTo>
                <a:cubicBezTo>
                  <a:pt x="4309818" y="6139745"/>
                  <a:pt x="4314629" y="6145793"/>
                  <a:pt x="4325488" y="6155603"/>
                </a:cubicBezTo>
                <a:cubicBezTo>
                  <a:pt x="4347777" y="6175798"/>
                  <a:pt x="4359397" y="6200945"/>
                  <a:pt x="4364159" y="6228757"/>
                </a:cubicBezTo>
                <a:lnTo>
                  <a:pt x="4381496" y="6361540"/>
                </a:lnTo>
                <a:lnTo>
                  <a:pt x="4381314" y="6364769"/>
                </a:lnTo>
                <a:lnTo>
                  <a:pt x="4380007" y="6387910"/>
                </a:lnTo>
                <a:lnTo>
                  <a:pt x="4377352" y="6393385"/>
                </a:lnTo>
                <a:lnTo>
                  <a:pt x="4370589" y="6407332"/>
                </a:lnTo>
                <a:lnTo>
                  <a:pt x="4370589" y="6407333"/>
                </a:lnTo>
                <a:lnTo>
                  <a:pt x="4377352" y="6393385"/>
                </a:lnTo>
                <a:lnTo>
                  <a:pt x="4380008" y="6387910"/>
                </a:lnTo>
                <a:lnTo>
                  <a:pt x="4381314" y="6364769"/>
                </a:lnTo>
                <a:lnTo>
                  <a:pt x="4381496" y="6361540"/>
                </a:lnTo>
                <a:lnTo>
                  <a:pt x="4381496" y="6361540"/>
                </a:lnTo>
                <a:lnTo>
                  <a:pt x="4381496" y="6361539"/>
                </a:lnTo>
                <a:cubicBezTo>
                  <a:pt x="4377876" y="6317151"/>
                  <a:pt x="4371590" y="6272764"/>
                  <a:pt x="4364159" y="6228756"/>
                </a:cubicBezTo>
                <a:cubicBezTo>
                  <a:pt x="4359397" y="6200944"/>
                  <a:pt x="4347777" y="6175797"/>
                  <a:pt x="4325488" y="6155602"/>
                </a:cubicBezTo>
                <a:cubicBezTo>
                  <a:pt x="4320059" y="6150697"/>
                  <a:pt x="4316141" y="6146732"/>
                  <a:pt x="4313590" y="6143190"/>
                </a:cubicBezTo>
                <a:lnTo>
                  <a:pt x="4309890" y="6133315"/>
                </a:lnTo>
                <a:lnTo>
                  <a:pt x="4323582" y="6108739"/>
                </a:lnTo>
                <a:cubicBezTo>
                  <a:pt x="4343777" y="6082259"/>
                  <a:pt x="4362445" y="6054826"/>
                  <a:pt x="4379782" y="6026441"/>
                </a:cubicBezTo>
                <a:cubicBezTo>
                  <a:pt x="4385306" y="6017486"/>
                  <a:pt x="4385116" y="6004532"/>
                  <a:pt x="4386258" y="5993292"/>
                </a:cubicBezTo>
                <a:cubicBezTo>
                  <a:pt x="4388354" y="5974241"/>
                  <a:pt x="4392164" y="5954618"/>
                  <a:pt x="4389878" y="5935950"/>
                </a:cubicBezTo>
                <a:lnTo>
                  <a:pt x="4389878" y="5935950"/>
                </a:lnTo>
                <a:lnTo>
                  <a:pt x="4389878" y="5935949"/>
                </a:lnTo>
                <a:cubicBezTo>
                  <a:pt x="4387592" y="5918042"/>
                  <a:pt x="4379782" y="5900323"/>
                  <a:pt x="4371972" y="5883751"/>
                </a:cubicBezTo>
                <a:cubicBezTo>
                  <a:pt x="4350063" y="5837457"/>
                  <a:pt x="4322820" y="5794974"/>
                  <a:pt x="4283577" y="5760873"/>
                </a:cubicBezTo>
                <a:cubicBezTo>
                  <a:pt x="4278433" y="5756493"/>
                  <a:pt x="4276527" y="5747728"/>
                  <a:pt x="4274812" y="5740488"/>
                </a:cubicBezTo>
                <a:cubicBezTo>
                  <a:pt x="4271954" y="5728678"/>
                  <a:pt x="4269288" y="5716485"/>
                  <a:pt x="4268906" y="5704483"/>
                </a:cubicBezTo>
                <a:cubicBezTo>
                  <a:pt x="4267002" y="5646189"/>
                  <a:pt x="4240331" y="5600467"/>
                  <a:pt x="4197658" y="5562746"/>
                </a:cubicBezTo>
                <a:lnTo>
                  <a:pt x="4188085" y="5547578"/>
                </a:lnTo>
                <a:lnTo>
                  <a:pt x="4198230" y="5531694"/>
                </a:lnTo>
                <a:cubicBezTo>
                  <a:pt x="4206421" y="5524837"/>
                  <a:pt x="4208898" y="5516503"/>
                  <a:pt x="4208850" y="5507668"/>
                </a:cubicBezTo>
                <a:lnTo>
                  <a:pt x="4208850" y="5507668"/>
                </a:lnTo>
                <a:lnTo>
                  <a:pt x="4208850" y="5507667"/>
                </a:lnTo>
                <a:cubicBezTo>
                  <a:pt x="4208803" y="5498832"/>
                  <a:pt x="4206231" y="5489497"/>
                  <a:pt x="4204326" y="5480637"/>
                </a:cubicBezTo>
                <a:cubicBezTo>
                  <a:pt x="4200516" y="5462351"/>
                  <a:pt x="4196514" y="5443870"/>
                  <a:pt x="4192704" y="5425582"/>
                </a:cubicBezTo>
                <a:cubicBezTo>
                  <a:pt x="4190038" y="5412057"/>
                  <a:pt x="4187752" y="5398721"/>
                  <a:pt x="4184513" y="5385384"/>
                </a:cubicBezTo>
                <a:lnTo>
                  <a:pt x="4179637" y="5355014"/>
                </a:lnTo>
                <a:lnTo>
                  <a:pt x="4181083" y="5326163"/>
                </a:lnTo>
                <a:cubicBezTo>
                  <a:pt x="4184464" y="5307422"/>
                  <a:pt x="4192990" y="5289657"/>
                  <a:pt x="4208516" y="5272797"/>
                </a:cubicBezTo>
                <a:cubicBezTo>
                  <a:pt x="4232329" y="5247079"/>
                  <a:pt x="4239379" y="5214122"/>
                  <a:pt x="4232139" y="5179068"/>
                </a:cubicBezTo>
                <a:lnTo>
                  <a:pt x="4232139" y="5179068"/>
                </a:lnTo>
                <a:lnTo>
                  <a:pt x="4232139" y="5179067"/>
                </a:lnTo>
                <a:cubicBezTo>
                  <a:pt x="4231663" y="5176876"/>
                  <a:pt x="4230473" y="5174400"/>
                  <a:pt x="4229592" y="5172090"/>
                </a:cubicBezTo>
                <a:lnTo>
                  <a:pt x="4228901" y="5166114"/>
                </a:lnTo>
                <a:lnTo>
                  <a:pt x="4235616" y="5133225"/>
                </a:lnTo>
                <a:lnTo>
                  <a:pt x="4235616" y="5133225"/>
                </a:lnTo>
                <a:lnTo>
                  <a:pt x="4235616" y="5133224"/>
                </a:lnTo>
                <a:cubicBezTo>
                  <a:pt x="4233865" y="5101639"/>
                  <a:pt x="4211325" y="5073241"/>
                  <a:pt x="4209468" y="5041521"/>
                </a:cubicBezTo>
                <a:cubicBezTo>
                  <a:pt x="4208326" y="5022852"/>
                  <a:pt x="4194228" y="5003801"/>
                  <a:pt x="4182989" y="4987037"/>
                </a:cubicBezTo>
                <a:cubicBezTo>
                  <a:pt x="4175273" y="4975511"/>
                  <a:pt x="4167700" y="4964604"/>
                  <a:pt x="4162914" y="4952673"/>
                </a:cubicBezTo>
                <a:lnTo>
                  <a:pt x="4158155" y="4933805"/>
                </a:lnTo>
                <a:lnTo>
                  <a:pt x="4159557" y="4912169"/>
                </a:lnTo>
                <a:cubicBezTo>
                  <a:pt x="4161319" y="4904359"/>
                  <a:pt x="4161831" y="4896714"/>
                  <a:pt x="4161262" y="4889276"/>
                </a:cubicBezTo>
                <a:lnTo>
                  <a:pt x="4161262" y="4889275"/>
                </a:lnTo>
                <a:lnTo>
                  <a:pt x="4161262" y="4889275"/>
                </a:lnTo>
                <a:cubicBezTo>
                  <a:pt x="4159556" y="4866958"/>
                  <a:pt x="4148126" y="4846490"/>
                  <a:pt x="4131552" y="4828916"/>
                </a:cubicBezTo>
                <a:lnTo>
                  <a:pt x="4116716" y="4800483"/>
                </a:lnTo>
                <a:lnTo>
                  <a:pt x="4118025" y="4767765"/>
                </a:lnTo>
                <a:cubicBezTo>
                  <a:pt x="4123931" y="4738236"/>
                  <a:pt x="4124313" y="4707565"/>
                  <a:pt x="4127932" y="4677656"/>
                </a:cubicBezTo>
                <a:cubicBezTo>
                  <a:pt x="4128694" y="4671177"/>
                  <a:pt x="4131362" y="4662987"/>
                  <a:pt x="4135934" y="4659175"/>
                </a:cubicBezTo>
                <a:cubicBezTo>
                  <a:pt x="4192704" y="4612501"/>
                  <a:pt x="4193276" y="4546777"/>
                  <a:pt x="4195944" y="4482005"/>
                </a:cubicBezTo>
                <a:cubicBezTo>
                  <a:pt x="4197658" y="4442762"/>
                  <a:pt x="4197658" y="4403326"/>
                  <a:pt x="4196706" y="4363891"/>
                </a:cubicBezTo>
                <a:lnTo>
                  <a:pt x="4196706" y="4363891"/>
                </a:lnTo>
                <a:lnTo>
                  <a:pt x="4196706" y="4363890"/>
                </a:lnTo>
                <a:cubicBezTo>
                  <a:pt x="4196514" y="4350554"/>
                  <a:pt x="4193466" y="4336457"/>
                  <a:pt x="4187752" y="4324645"/>
                </a:cubicBezTo>
                <a:cubicBezTo>
                  <a:pt x="4175749" y="4300070"/>
                  <a:pt x="4160129" y="4277401"/>
                  <a:pt x="4147936" y="4253014"/>
                </a:cubicBezTo>
                <a:lnTo>
                  <a:pt x="4142220" y="4221391"/>
                </a:lnTo>
                <a:lnTo>
                  <a:pt x="4142315" y="4192388"/>
                </a:lnTo>
                <a:lnTo>
                  <a:pt x="4142315" y="4192388"/>
                </a:lnTo>
                <a:lnTo>
                  <a:pt x="4142315" y="4192387"/>
                </a:lnTo>
                <a:cubicBezTo>
                  <a:pt x="4142411" y="4182767"/>
                  <a:pt x="4141839" y="4173480"/>
                  <a:pt x="4138410" y="4165383"/>
                </a:cubicBezTo>
                <a:cubicBezTo>
                  <a:pt x="4133981" y="4154857"/>
                  <a:pt x="4130909" y="4144498"/>
                  <a:pt x="4129066" y="4134255"/>
                </a:cubicBezTo>
                <a:lnTo>
                  <a:pt x="4127099" y="4103826"/>
                </a:lnTo>
                <a:lnTo>
                  <a:pt x="4142220" y="4043840"/>
                </a:lnTo>
                <a:cubicBezTo>
                  <a:pt x="4154508" y="4015835"/>
                  <a:pt x="4160175" y="3988593"/>
                  <a:pt x="4157913" y="3962160"/>
                </a:cubicBezTo>
                <a:lnTo>
                  <a:pt x="4157913" y="3962160"/>
                </a:lnTo>
                <a:lnTo>
                  <a:pt x="4157913" y="3962159"/>
                </a:lnTo>
                <a:cubicBezTo>
                  <a:pt x="4155651" y="3935727"/>
                  <a:pt x="4145460" y="3910104"/>
                  <a:pt x="4126028" y="3885338"/>
                </a:cubicBezTo>
                <a:cubicBezTo>
                  <a:pt x="4121646" y="3879766"/>
                  <a:pt x="4118884" y="3874229"/>
                  <a:pt x="4117425" y="3868764"/>
                </a:cubicBezTo>
                <a:lnTo>
                  <a:pt x="4116645" y="3852620"/>
                </a:lnTo>
                <a:lnTo>
                  <a:pt x="4130980" y="3822473"/>
                </a:lnTo>
                <a:cubicBezTo>
                  <a:pt x="4139172" y="3811614"/>
                  <a:pt x="4144316" y="3800897"/>
                  <a:pt x="4145911" y="3789777"/>
                </a:cubicBezTo>
                <a:lnTo>
                  <a:pt x="4145911" y="3789776"/>
                </a:lnTo>
                <a:lnTo>
                  <a:pt x="4145911" y="3789776"/>
                </a:lnTo>
                <a:cubicBezTo>
                  <a:pt x="4147507" y="3778655"/>
                  <a:pt x="4145554" y="3767130"/>
                  <a:pt x="4139554" y="3754652"/>
                </a:cubicBezTo>
                <a:lnTo>
                  <a:pt x="4139172" y="3734838"/>
                </a:lnTo>
                <a:lnTo>
                  <a:pt x="4143220" y="3680164"/>
                </a:lnTo>
                <a:lnTo>
                  <a:pt x="4143220" y="3680164"/>
                </a:lnTo>
                <a:lnTo>
                  <a:pt x="4143220" y="3680163"/>
                </a:lnTo>
                <a:cubicBezTo>
                  <a:pt x="4141696" y="3662494"/>
                  <a:pt x="4135458" y="3645682"/>
                  <a:pt x="4118979" y="3630632"/>
                </a:cubicBezTo>
                <a:cubicBezTo>
                  <a:pt x="4112501" y="3624725"/>
                  <a:pt x="4109835" y="3614819"/>
                  <a:pt x="4105453" y="3606817"/>
                </a:cubicBezTo>
                <a:cubicBezTo>
                  <a:pt x="4100976" y="3598435"/>
                  <a:pt x="4097725" y="3592232"/>
                  <a:pt x="4095707" y="3587174"/>
                </a:cubicBezTo>
                <a:lnTo>
                  <a:pt x="4093356" y="3574408"/>
                </a:lnTo>
                <a:lnTo>
                  <a:pt x="4098434" y="3562321"/>
                </a:lnTo>
                <a:cubicBezTo>
                  <a:pt x="4101369" y="3557716"/>
                  <a:pt x="4105548" y="3552191"/>
                  <a:pt x="4110977" y="3544714"/>
                </a:cubicBezTo>
                <a:cubicBezTo>
                  <a:pt x="4122407" y="3529091"/>
                  <a:pt x="4134028" y="3507564"/>
                  <a:pt x="4133076" y="3489468"/>
                </a:cubicBezTo>
                <a:cubicBezTo>
                  <a:pt x="4127362" y="3380306"/>
                  <a:pt x="4154794" y="3276481"/>
                  <a:pt x="4180703" y="3172655"/>
                </a:cubicBezTo>
                <a:cubicBezTo>
                  <a:pt x="4188705" y="3140650"/>
                  <a:pt x="4192943" y="3109026"/>
                  <a:pt x="4193158" y="3077402"/>
                </a:cubicBezTo>
                <a:lnTo>
                  <a:pt x="4193158" y="3077402"/>
                </a:lnTo>
                <a:lnTo>
                  <a:pt x="4193158" y="3077401"/>
                </a:lnTo>
                <a:cubicBezTo>
                  <a:pt x="4193372" y="3045777"/>
                  <a:pt x="4189562" y="3014153"/>
                  <a:pt x="4181465" y="2982148"/>
                </a:cubicBezTo>
                <a:lnTo>
                  <a:pt x="4177881" y="2947863"/>
                </a:lnTo>
                <a:lnTo>
                  <a:pt x="4182513" y="2914328"/>
                </a:lnTo>
                <a:cubicBezTo>
                  <a:pt x="4187561" y="2892182"/>
                  <a:pt x="4195753" y="2870416"/>
                  <a:pt x="4202420" y="2848794"/>
                </a:cubicBezTo>
                <a:cubicBezTo>
                  <a:pt x="4203753" y="2844317"/>
                  <a:pt x="4207039" y="2839983"/>
                  <a:pt x="4211111" y="2836173"/>
                </a:cubicBezTo>
                <a:close/>
                <a:moveTo>
                  <a:pt x="3726625" y="1508458"/>
                </a:moveTo>
                <a:lnTo>
                  <a:pt x="3698531" y="1596214"/>
                </a:lnTo>
                <a:cubicBezTo>
                  <a:pt x="3696054" y="1604979"/>
                  <a:pt x="3697579" y="1615837"/>
                  <a:pt x="3700436" y="1624981"/>
                </a:cubicBezTo>
                <a:cubicBezTo>
                  <a:pt x="3710152" y="1656224"/>
                  <a:pt x="3734537" y="1676037"/>
                  <a:pt x="3757017" y="1697754"/>
                </a:cubicBezTo>
                <a:cubicBezTo>
                  <a:pt x="3766924" y="1707280"/>
                  <a:pt x="3773972" y="1720424"/>
                  <a:pt x="3779686" y="1733189"/>
                </a:cubicBezTo>
                <a:cubicBezTo>
                  <a:pt x="3794357" y="1766336"/>
                  <a:pt x="3807501" y="1800247"/>
                  <a:pt x="3821407" y="1833776"/>
                </a:cubicBezTo>
                <a:cubicBezTo>
                  <a:pt x="3822741" y="1837014"/>
                  <a:pt x="3826170" y="1839680"/>
                  <a:pt x="3829028" y="1842159"/>
                </a:cubicBezTo>
                <a:cubicBezTo>
                  <a:pt x="3859129" y="1866923"/>
                  <a:pt x="3889418" y="1891498"/>
                  <a:pt x="3919519" y="1916455"/>
                </a:cubicBezTo>
                <a:cubicBezTo>
                  <a:pt x="3925233" y="1921217"/>
                  <a:pt x="3929425" y="1928077"/>
                  <a:pt x="3934949" y="1933220"/>
                </a:cubicBezTo>
                <a:cubicBezTo>
                  <a:pt x="3942569" y="1940460"/>
                  <a:pt x="3949810" y="1949604"/>
                  <a:pt x="3958954" y="1953414"/>
                </a:cubicBezTo>
                <a:cubicBezTo>
                  <a:pt x="3987719" y="1965225"/>
                  <a:pt x="4000103" y="1987895"/>
                  <a:pt x="4005437" y="2016470"/>
                </a:cubicBezTo>
                <a:cubicBezTo>
                  <a:pt x="4010390" y="2042571"/>
                  <a:pt x="4014582" y="2068670"/>
                  <a:pt x="4020296" y="2094579"/>
                </a:cubicBezTo>
                <a:cubicBezTo>
                  <a:pt x="4027154" y="2126202"/>
                  <a:pt x="4034584" y="2157637"/>
                  <a:pt x="4042967" y="2188880"/>
                </a:cubicBezTo>
                <a:cubicBezTo>
                  <a:pt x="4046587" y="2202405"/>
                  <a:pt x="4050777" y="2216693"/>
                  <a:pt x="4058207" y="2228315"/>
                </a:cubicBezTo>
                <a:cubicBezTo>
                  <a:pt x="4078782" y="2260891"/>
                  <a:pt x="4092688" y="2295754"/>
                  <a:pt x="4087164" y="2334045"/>
                </a:cubicBezTo>
                <a:cubicBezTo>
                  <a:pt x="4082782" y="2364716"/>
                  <a:pt x="4094022" y="2390435"/>
                  <a:pt x="4111549" y="2409486"/>
                </a:cubicBezTo>
                <a:cubicBezTo>
                  <a:pt x="4119503" y="2418155"/>
                  <a:pt x="4125016" y="2426977"/>
                  <a:pt x="4128650" y="2435913"/>
                </a:cubicBezTo>
                <a:lnTo>
                  <a:pt x="4134481" y="2463018"/>
                </a:lnTo>
                <a:lnTo>
                  <a:pt x="4132419" y="2490551"/>
                </a:lnTo>
                <a:cubicBezTo>
                  <a:pt x="4130791" y="2499773"/>
                  <a:pt x="4128410" y="2509025"/>
                  <a:pt x="4125838" y="2518264"/>
                </a:cubicBezTo>
                <a:cubicBezTo>
                  <a:pt x="4123171" y="2527790"/>
                  <a:pt x="4122027" y="2536458"/>
                  <a:pt x="4122194" y="2545006"/>
                </a:cubicBezTo>
                <a:lnTo>
                  <a:pt x="4122194" y="2545007"/>
                </a:lnTo>
                <a:lnTo>
                  <a:pt x="4122194" y="2545007"/>
                </a:lnTo>
                <a:cubicBezTo>
                  <a:pt x="4122360" y="2553556"/>
                  <a:pt x="4123837" y="2561986"/>
                  <a:pt x="4126408" y="2571035"/>
                </a:cubicBezTo>
                <a:cubicBezTo>
                  <a:pt x="4138410" y="2612946"/>
                  <a:pt x="4170987" y="2640951"/>
                  <a:pt x="4199562" y="2668002"/>
                </a:cubicBezTo>
                <a:cubicBezTo>
                  <a:pt x="4223947" y="2691055"/>
                  <a:pt x="4237663" y="2716964"/>
                  <a:pt x="4247952" y="2745349"/>
                </a:cubicBezTo>
                <a:lnTo>
                  <a:pt x="4247953" y="2745352"/>
                </a:lnTo>
                <a:lnTo>
                  <a:pt x="4253873" y="2778006"/>
                </a:lnTo>
                <a:lnTo>
                  <a:pt x="4253453" y="2785440"/>
                </a:lnTo>
                <a:lnTo>
                  <a:pt x="4243374" y="2811780"/>
                </a:lnTo>
                <a:lnTo>
                  <a:pt x="4243370" y="2811787"/>
                </a:lnTo>
                <a:lnTo>
                  <a:pt x="4243371" y="2811787"/>
                </a:lnTo>
                <a:lnTo>
                  <a:pt x="4243374" y="2811780"/>
                </a:lnTo>
                <a:lnTo>
                  <a:pt x="4253024" y="2793023"/>
                </a:lnTo>
                <a:lnTo>
                  <a:pt x="4253453" y="2785440"/>
                </a:lnTo>
                <a:lnTo>
                  <a:pt x="4254653" y="2782305"/>
                </a:lnTo>
                <a:lnTo>
                  <a:pt x="4253873" y="2778006"/>
                </a:lnTo>
                <a:lnTo>
                  <a:pt x="4254283" y="2770757"/>
                </a:lnTo>
                <a:lnTo>
                  <a:pt x="4247953" y="2745352"/>
                </a:lnTo>
                <a:lnTo>
                  <a:pt x="4247952" y="2745348"/>
                </a:lnTo>
                <a:cubicBezTo>
                  <a:pt x="4237663" y="2716963"/>
                  <a:pt x="4223947" y="2691054"/>
                  <a:pt x="4199562" y="2668001"/>
                </a:cubicBezTo>
                <a:cubicBezTo>
                  <a:pt x="4170987" y="2640950"/>
                  <a:pt x="4138410" y="2612945"/>
                  <a:pt x="4126408" y="2571034"/>
                </a:cubicBezTo>
                <a:lnTo>
                  <a:pt x="4122194" y="2545007"/>
                </a:lnTo>
                <a:lnTo>
                  <a:pt x="4125838" y="2518265"/>
                </a:lnTo>
                <a:cubicBezTo>
                  <a:pt x="4130981" y="2499786"/>
                  <a:pt x="4135363" y="2481259"/>
                  <a:pt x="4134482" y="2463019"/>
                </a:cubicBezTo>
                <a:lnTo>
                  <a:pt x="4134481" y="2463018"/>
                </a:lnTo>
                <a:lnTo>
                  <a:pt x="4134482" y="2463018"/>
                </a:lnTo>
                <a:cubicBezTo>
                  <a:pt x="4133600" y="2444777"/>
                  <a:pt x="4127457" y="2426822"/>
                  <a:pt x="4111549" y="2409485"/>
                </a:cubicBezTo>
                <a:cubicBezTo>
                  <a:pt x="4094022" y="2390434"/>
                  <a:pt x="4082782" y="2364715"/>
                  <a:pt x="4087164" y="2334044"/>
                </a:cubicBezTo>
                <a:cubicBezTo>
                  <a:pt x="4092688" y="2295753"/>
                  <a:pt x="4078782" y="2260890"/>
                  <a:pt x="4058207" y="2228314"/>
                </a:cubicBezTo>
                <a:cubicBezTo>
                  <a:pt x="4050777" y="2216692"/>
                  <a:pt x="4046587" y="2202404"/>
                  <a:pt x="4042967" y="2188879"/>
                </a:cubicBezTo>
                <a:cubicBezTo>
                  <a:pt x="4034584" y="2157636"/>
                  <a:pt x="4027154" y="2126201"/>
                  <a:pt x="4020296" y="2094578"/>
                </a:cubicBezTo>
                <a:cubicBezTo>
                  <a:pt x="4014582" y="2068669"/>
                  <a:pt x="4010390" y="2042570"/>
                  <a:pt x="4005437" y="2016469"/>
                </a:cubicBezTo>
                <a:cubicBezTo>
                  <a:pt x="4000103" y="1987894"/>
                  <a:pt x="3987719" y="1965224"/>
                  <a:pt x="3958954" y="1953413"/>
                </a:cubicBezTo>
                <a:cubicBezTo>
                  <a:pt x="3949810" y="1949603"/>
                  <a:pt x="3942569" y="1940459"/>
                  <a:pt x="3934949" y="1933219"/>
                </a:cubicBezTo>
                <a:cubicBezTo>
                  <a:pt x="3929425" y="1928076"/>
                  <a:pt x="3925233" y="1921216"/>
                  <a:pt x="3919519" y="1916454"/>
                </a:cubicBezTo>
                <a:cubicBezTo>
                  <a:pt x="3889418" y="1891497"/>
                  <a:pt x="3859129" y="1866922"/>
                  <a:pt x="3829028" y="1842158"/>
                </a:cubicBezTo>
                <a:cubicBezTo>
                  <a:pt x="3826170" y="1839679"/>
                  <a:pt x="3822741" y="1837013"/>
                  <a:pt x="3821407" y="1833775"/>
                </a:cubicBezTo>
                <a:cubicBezTo>
                  <a:pt x="3807501" y="1800246"/>
                  <a:pt x="3794358" y="1766335"/>
                  <a:pt x="3779686" y="1733188"/>
                </a:cubicBezTo>
                <a:cubicBezTo>
                  <a:pt x="3773972" y="1720423"/>
                  <a:pt x="3766924" y="1707279"/>
                  <a:pt x="3757018" y="1697753"/>
                </a:cubicBezTo>
                <a:cubicBezTo>
                  <a:pt x="3734538" y="1676036"/>
                  <a:pt x="3710152" y="1656223"/>
                  <a:pt x="3700436" y="1624980"/>
                </a:cubicBezTo>
                <a:cubicBezTo>
                  <a:pt x="3697580" y="1615836"/>
                  <a:pt x="3696055" y="1604978"/>
                  <a:pt x="3698532" y="1596213"/>
                </a:cubicBezTo>
                <a:close/>
                <a:moveTo>
                  <a:pt x="3751027" y="1453958"/>
                </a:moveTo>
                <a:lnTo>
                  <a:pt x="3745230" y="1459073"/>
                </a:lnTo>
                <a:lnTo>
                  <a:pt x="3745230" y="1459073"/>
                </a:lnTo>
                <a:lnTo>
                  <a:pt x="3745229" y="1459074"/>
                </a:lnTo>
                <a:lnTo>
                  <a:pt x="3736012" y="1481572"/>
                </a:lnTo>
                <a:lnTo>
                  <a:pt x="3745230" y="1459073"/>
                </a:lnTo>
                <a:close/>
                <a:moveTo>
                  <a:pt x="3764423" y="1268758"/>
                </a:moveTo>
                <a:cubicBezTo>
                  <a:pt x="3764875" y="1275402"/>
                  <a:pt x="3766447" y="1281689"/>
                  <a:pt x="3769590" y="1286070"/>
                </a:cubicBezTo>
                <a:cubicBezTo>
                  <a:pt x="3784163" y="1306930"/>
                  <a:pt x="3790403" y="1328553"/>
                  <a:pt x="3791927" y="1350628"/>
                </a:cubicBezTo>
                <a:lnTo>
                  <a:pt x="3786333" y="1413840"/>
                </a:lnTo>
                <a:lnTo>
                  <a:pt x="3791928" y="1350627"/>
                </a:lnTo>
                <a:cubicBezTo>
                  <a:pt x="3790403" y="1328552"/>
                  <a:pt x="3784164" y="1306930"/>
                  <a:pt x="3769590" y="1286069"/>
                </a:cubicBezTo>
                <a:close/>
                <a:moveTo>
                  <a:pt x="3706152" y="773035"/>
                </a:moveTo>
                <a:lnTo>
                  <a:pt x="3706152" y="773036"/>
                </a:lnTo>
                <a:cubicBezTo>
                  <a:pt x="3708438" y="800277"/>
                  <a:pt x="3711676" y="827330"/>
                  <a:pt x="3714152" y="854380"/>
                </a:cubicBezTo>
                <a:cubicBezTo>
                  <a:pt x="3716438" y="878957"/>
                  <a:pt x="3717200" y="903723"/>
                  <a:pt x="3745205" y="915344"/>
                </a:cubicBezTo>
                <a:cubicBezTo>
                  <a:pt x="3749587" y="917060"/>
                  <a:pt x="3752825" y="922774"/>
                  <a:pt x="3755683" y="927156"/>
                </a:cubicBezTo>
                <a:cubicBezTo>
                  <a:pt x="3799691" y="994786"/>
                  <a:pt x="3798547" y="1030981"/>
                  <a:pt x="3752063" y="1097088"/>
                </a:cubicBezTo>
                <a:cubicBezTo>
                  <a:pt x="3747301" y="1103946"/>
                  <a:pt x="3743871" y="1118614"/>
                  <a:pt x="3747681" y="1123186"/>
                </a:cubicBezTo>
                <a:cubicBezTo>
                  <a:pt x="3763493" y="1142618"/>
                  <a:pt x="3770542" y="1162954"/>
                  <a:pt x="3772400" y="1184029"/>
                </a:cubicBezTo>
                <a:cubicBezTo>
                  <a:pt x="3770542" y="1162954"/>
                  <a:pt x="3763494" y="1142617"/>
                  <a:pt x="3747682" y="1123185"/>
                </a:cubicBezTo>
                <a:cubicBezTo>
                  <a:pt x="3743872" y="1118613"/>
                  <a:pt x="3747302" y="1103945"/>
                  <a:pt x="3752064" y="1097087"/>
                </a:cubicBezTo>
                <a:cubicBezTo>
                  <a:pt x="3798548" y="1030980"/>
                  <a:pt x="3799692" y="994785"/>
                  <a:pt x="3755684" y="927155"/>
                </a:cubicBezTo>
                <a:cubicBezTo>
                  <a:pt x="3752826" y="922773"/>
                  <a:pt x="3749588" y="917059"/>
                  <a:pt x="3745206" y="915343"/>
                </a:cubicBezTo>
                <a:cubicBezTo>
                  <a:pt x="3717200" y="903722"/>
                  <a:pt x="3716438" y="878956"/>
                  <a:pt x="3714152" y="854379"/>
                </a:cubicBezTo>
                <a:close/>
                <a:moveTo>
                  <a:pt x="3761553" y="517851"/>
                </a:moveTo>
                <a:lnTo>
                  <a:pt x="3752635" y="556048"/>
                </a:lnTo>
                <a:cubicBezTo>
                  <a:pt x="3750539" y="564049"/>
                  <a:pt x="3745015" y="572623"/>
                  <a:pt x="3746157" y="580051"/>
                </a:cubicBezTo>
                <a:cubicBezTo>
                  <a:pt x="3749491" y="601579"/>
                  <a:pt x="3747062" y="622201"/>
                  <a:pt x="3742776" y="642538"/>
                </a:cubicBezTo>
                <a:lnTo>
                  <a:pt x="3730253" y="694928"/>
                </a:lnTo>
                <a:lnTo>
                  <a:pt x="3742777" y="642537"/>
                </a:lnTo>
                <a:cubicBezTo>
                  <a:pt x="3747063" y="622201"/>
                  <a:pt x="3749492" y="601578"/>
                  <a:pt x="3746158" y="580050"/>
                </a:cubicBezTo>
                <a:cubicBezTo>
                  <a:pt x="3745016" y="572622"/>
                  <a:pt x="3750540" y="564048"/>
                  <a:pt x="3752636" y="556047"/>
                </a:cubicBezTo>
                <a:close/>
                <a:moveTo>
                  <a:pt x="3774848" y="298169"/>
                </a:moveTo>
                <a:lnTo>
                  <a:pt x="3760065" y="313534"/>
                </a:lnTo>
                <a:cubicBezTo>
                  <a:pt x="3755873" y="316390"/>
                  <a:pt x="3758159" y="330299"/>
                  <a:pt x="3759493" y="338871"/>
                </a:cubicBezTo>
                <a:cubicBezTo>
                  <a:pt x="3760922" y="348396"/>
                  <a:pt x="3763447" y="357874"/>
                  <a:pt x="3765590" y="367328"/>
                </a:cubicBezTo>
                <a:lnTo>
                  <a:pt x="3769400" y="395640"/>
                </a:lnTo>
                <a:cubicBezTo>
                  <a:pt x="3769590" y="376781"/>
                  <a:pt x="3762352" y="357921"/>
                  <a:pt x="3759494" y="338870"/>
                </a:cubicBezTo>
                <a:cubicBezTo>
                  <a:pt x="3758160" y="330298"/>
                  <a:pt x="3755874" y="316389"/>
                  <a:pt x="3760066" y="313533"/>
                </a:cubicBezTo>
                <a:close/>
                <a:moveTo>
                  <a:pt x="3782393" y="281568"/>
                </a:moveTo>
                <a:lnTo>
                  <a:pt x="3777498" y="295415"/>
                </a:lnTo>
                <a:lnTo>
                  <a:pt x="3777499" y="295415"/>
                </a:lnTo>
                <a:close/>
                <a:moveTo>
                  <a:pt x="3769073" y="24486"/>
                </a:moveTo>
                <a:lnTo>
                  <a:pt x="3766810" y="74129"/>
                </a:lnTo>
                <a:cubicBezTo>
                  <a:pt x="3767733" y="91492"/>
                  <a:pt x="3770043" y="108703"/>
                  <a:pt x="3772734" y="125861"/>
                </a:cubicBezTo>
                <a:lnTo>
                  <a:pt x="3777129" y="153388"/>
                </a:lnTo>
                <a:lnTo>
                  <a:pt x="3785402" y="228944"/>
                </a:lnTo>
                <a:lnTo>
                  <a:pt x="3785402" y="228949"/>
                </a:lnTo>
                <a:lnTo>
                  <a:pt x="3785402" y="228948"/>
                </a:lnTo>
                <a:lnTo>
                  <a:pt x="3785402" y="228944"/>
                </a:lnTo>
                <a:lnTo>
                  <a:pt x="3780943" y="177271"/>
                </a:lnTo>
                <a:lnTo>
                  <a:pt x="3777129" y="153388"/>
                </a:lnTo>
                <a:lnTo>
                  <a:pt x="3776930" y="151569"/>
                </a:lnTo>
                <a:cubicBezTo>
                  <a:pt x="3772700" y="125876"/>
                  <a:pt x="3768195" y="100174"/>
                  <a:pt x="3766811" y="74129"/>
                </a:cubicBezTo>
                <a:close/>
                <a:moveTo>
                  <a:pt x="3766492" y="0"/>
                </a:moveTo>
                <a:lnTo>
                  <a:pt x="4230600" y="0"/>
                </a:lnTo>
                <a:lnTo>
                  <a:pt x="4229473" y="2817"/>
                </a:lnTo>
                <a:cubicBezTo>
                  <a:pt x="4221091" y="21486"/>
                  <a:pt x="4218423" y="43012"/>
                  <a:pt x="4215374" y="63587"/>
                </a:cubicBezTo>
                <a:cubicBezTo>
                  <a:pt x="4209850" y="101308"/>
                  <a:pt x="4206420" y="139219"/>
                  <a:pt x="4201468" y="176939"/>
                </a:cubicBezTo>
                <a:cubicBezTo>
                  <a:pt x="4200324" y="184941"/>
                  <a:pt x="4198230" y="194085"/>
                  <a:pt x="4193466" y="200182"/>
                </a:cubicBezTo>
                <a:cubicBezTo>
                  <a:pt x="4161461" y="241901"/>
                  <a:pt x="4152508" y="292579"/>
                  <a:pt x="4155554" y="340774"/>
                </a:cubicBezTo>
                <a:cubicBezTo>
                  <a:pt x="4157843" y="378686"/>
                  <a:pt x="4159557" y="415835"/>
                  <a:pt x="4156319" y="453364"/>
                </a:cubicBezTo>
                <a:cubicBezTo>
                  <a:pt x="4156127" y="456222"/>
                  <a:pt x="4156509" y="460032"/>
                  <a:pt x="4158033" y="462126"/>
                </a:cubicBezTo>
                <a:cubicBezTo>
                  <a:pt x="4168129" y="475081"/>
                  <a:pt x="4168891" y="488607"/>
                  <a:pt x="4170605" y="505182"/>
                </a:cubicBezTo>
                <a:cubicBezTo>
                  <a:pt x="4173083" y="528615"/>
                  <a:pt x="4171367" y="550141"/>
                  <a:pt x="4167177" y="571860"/>
                </a:cubicBezTo>
                <a:cubicBezTo>
                  <a:pt x="4164129" y="587672"/>
                  <a:pt x="4157843" y="603673"/>
                  <a:pt x="4149840" y="617772"/>
                </a:cubicBezTo>
                <a:cubicBezTo>
                  <a:pt x="4138600" y="637392"/>
                  <a:pt x="4134220" y="656255"/>
                  <a:pt x="4149078" y="674923"/>
                </a:cubicBezTo>
                <a:cubicBezTo>
                  <a:pt x="4164891" y="695116"/>
                  <a:pt x="4159367" y="717977"/>
                  <a:pt x="4159937" y="740268"/>
                </a:cubicBezTo>
                <a:cubicBezTo>
                  <a:pt x="4160129" y="749982"/>
                  <a:pt x="4159747" y="760270"/>
                  <a:pt x="4162223" y="769605"/>
                </a:cubicBezTo>
                <a:cubicBezTo>
                  <a:pt x="4169273" y="796655"/>
                  <a:pt x="4179941" y="822756"/>
                  <a:pt x="4184703" y="850189"/>
                </a:cubicBezTo>
                <a:cubicBezTo>
                  <a:pt x="4187370" y="865430"/>
                  <a:pt x="4182607" y="882384"/>
                  <a:pt x="4179179" y="898198"/>
                </a:cubicBezTo>
                <a:cubicBezTo>
                  <a:pt x="4175559" y="914200"/>
                  <a:pt x="4170035" y="930011"/>
                  <a:pt x="4164319" y="945444"/>
                </a:cubicBezTo>
                <a:cubicBezTo>
                  <a:pt x="4160509" y="955920"/>
                  <a:pt x="4156889" y="967350"/>
                  <a:pt x="4150030" y="975733"/>
                </a:cubicBezTo>
                <a:cubicBezTo>
                  <a:pt x="4134410" y="994785"/>
                  <a:pt x="4131742" y="1014406"/>
                  <a:pt x="4139934" y="1036887"/>
                </a:cubicBezTo>
                <a:cubicBezTo>
                  <a:pt x="4141268" y="1040315"/>
                  <a:pt x="4141268" y="1044315"/>
                  <a:pt x="4141458" y="1048125"/>
                </a:cubicBezTo>
                <a:cubicBezTo>
                  <a:pt x="4145458" y="1109091"/>
                  <a:pt x="4147936" y="1170051"/>
                  <a:pt x="4154032" y="1230633"/>
                </a:cubicBezTo>
                <a:cubicBezTo>
                  <a:pt x="4156509" y="1255206"/>
                  <a:pt x="4167367" y="1278829"/>
                  <a:pt x="4174225" y="1303024"/>
                </a:cubicBezTo>
                <a:cubicBezTo>
                  <a:pt x="4175559" y="1307978"/>
                  <a:pt x="4177655" y="1313504"/>
                  <a:pt x="4176701" y="1318456"/>
                </a:cubicBezTo>
                <a:cubicBezTo>
                  <a:pt x="4167177" y="1372368"/>
                  <a:pt x="4181083" y="1422854"/>
                  <a:pt x="4199372" y="1472575"/>
                </a:cubicBezTo>
                <a:cubicBezTo>
                  <a:pt x="4201278" y="1477717"/>
                  <a:pt x="4200706" y="1484004"/>
                  <a:pt x="4200324" y="1489720"/>
                </a:cubicBezTo>
                <a:cubicBezTo>
                  <a:pt x="4198992" y="1505724"/>
                  <a:pt x="4192324" y="1523059"/>
                  <a:pt x="4196324" y="1537537"/>
                </a:cubicBezTo>
                <a:cubicBezTo>
                  <a:pt x="4207374" y="1576019"/>
                  <a:pt x="4220709" y="1614120"/>
                  <a:pt x="4237473" y="1650317"/>
                </a:cubicBezTo>
                <a:cubicBezTo>
                  <a:pt x="4254428" y="1687086"/>
                  <a:pt x="4268716" y="1721185"/>
                  <a:pt x="4251572" y="1763287"/>
                </a:cubicBezTo>
                <a:cubicBezTo>
                  <a:pt x="4244331" y="1781194"/>
                  <a:pt x="4249476" y="1804816"/>
                  <a:pt x="4251380" y="1825393"/>
                </a:cubicBezTo>
                <a:cubicBezTo>
                  <a:pt x="4252904" y="1840441"/>
                  <a:pt x="4261478" y="1854920"/>
                  <a:pt x="4261478" y="1869780"/>
                </a:cubicBezTo>
                <a:cubicBezTo>
                  <a:pt x="4261478" y="1909408"/>
                  <a:pt x="4271574" y="1944649"/>
                  <a:pt x="4292149" y="1978940"/>
                </a:cubicBezTo>
                <a:cubicBezTo>
                  <a:pt x="4300149" y="1992279"/>
                  <a:pt x="4294815" y="2013043"/>
                  <a:pt x="4296911" y="2030378"/>
                </a:cubicBezTo>
                <a:cubicBezTo>
                  <a:pt x="4299387" y="2048668"/>
                  <a:pt x="4301673" y="2067525"/>
                  <a:pt x="4307200" y="2085054"/>
                </a:cubicBezTo>
                <a:cubicBezTo>
                  <a:pt x="4321678" y="2130393"/>
                  <a:pt x="4338061" y="2175163"/>
                  <a:pt x="4353301" y="2220312"/>
                </a:cubicBezTo>
                <a:cubicBezTo>
                  <a:pt x="4365876" y="2257459"/>
                  <a:pt x="4355969" y="2294039"/>
                  <a:pt x="4350635" y="2330806"/>
                </a:cubicBezTo>
                <a:cubicBezTo>
                  <a:pt x="4347205" y="2353859"/>
                  <a:pt x="4339013" y="2375383"/>
                  <a:pt x="4351205" y="2401292"/>
                </a:cubicBezTo>
                <a:cubicBezTo>
                  <a:pt x="4362827" y="2426059"/>
                  <a:pt x="4360159" y="2457492"/>
                  <a:pt x="4366446" y="2485307"/>
                </a:cubicBezTo>
                <a:cubicBezTo>
                  <a:pt x="4371780" y="2508742"/>
                  <a:pt x="4380354" y="2531409"/>
                  <a:pt x="4388736" y="2554079"/>
                </a:cubicBezTo>
                <a:cubicBezTo>
                  <a:pt x="4400167" y="2584942"/>
                  <a:pt x="4412167" y="2615421"/>
                  <a:pt x="4406453" y="2649143"/>
                </a:cubicBezTo>
                <a:cubicBezTo>
                  <a:pt x="4399975" y="2687436"/>
                  <a:pt x="4424359" y="2713723"/>
                  <a:pt x="4440554" y="2743826"/>
                </a:cubicBezTo>
                <a:cubicBezTo>
                  <a:pt x="4451602" y="2764590"/>
                  <a:pt x="4459795" y="2787259"/>
                  <a:pt x="4466653" y="2809930"/>
                </a:cubicBezTo>
                <a:cubicBezTo>
                  <a:pt x="4475607" y="2840219"/>
                  <a:pt x="4480941" y="2871462"/>
                  <a:pt x="4489704" y="2901943"/>
                </a:cubicBezTo>
                <a:cubicBezTo>
                  <a:pt x="4502848" y="2948047"/>
                  <a:pt x="4513136" y="2994722"/>
                  <a:pt x="4505896" y="3042728"/>
                </a:cubicBezTo>
                <a:cubicBezTo>
                  <a:pt x="4502658" y="3064827"/>
                  <a:pt x="4502848" y="3085403"/>
                  <a:pt x="4507612" y="3107500"/>
                </a:cubicBezTo>
                <a:cubicBezTo>
                  <a:pt x="4515422" y="3143695"/>
                  <a:pt x="4516375" y="3180844"/>
                  <a:pt x="4545521" y="3209993"/>
                </a:cubicBezTo>
                <a:cubicBezTo>
                  <a:pt x="4555810" y="3220280"/>
                  <a:pt x="4558476" y="3238758"/>
                  <a:pt x="4563810" y="3253809"/>
                </a:cubicBezTo>
                <a:cubicBezTo>
                  <a:pt x="4570098" y="3271145"/>
                  <a:pt x="4566858" y="3283908"/>
                  <a:pt x="4548570" y="3293244"/>
                </a:cubicBezTo>
                <a:cubicBezTo>
                  <a:pt x="4540379" y="3297434"/>
                  <a:pt x="4532377" y="3309437"/>
                  <a:pt x="4531043" y="3318771"/>
                </a:cubicBezTo>
                <a:cubicBezTo>
                  <a:pt x="4527043" y="3346776"/>
                  <a:pt x="4532949" y="3372495"/>
                  <a:pt x="4545904" y="3399546"/>
                </a:cubicBezTo>
                <a:cubicBezTo>
                  <a:pt x="4558096" y="3424883"/>
                  <a:pt x="4556762" y="3456508"/>
                  <a:pt x="4561524" y="3485275"/>
                </a:cubicBezTo>
                <a:cubicBezTo>
                  <a:pt x="4564954" y="3505657"/>
                  <a:pt x="4572002" y="3526042"/>
                  <a:pt x="4572002" y="3546617"/>
                </a:cubicBezTo>
                <a:cubicBezTo>
                  <a:pt x="4572002" y="3572146"/>
                  <a:pt x="4565906" y="3597482"/>
                  <a:pt x="4563620" y="3623201"/>
                </a:cubicBezTo>
                <a:cubicBezTo>
                  <a:pt x="4561716" y="3643204"/>
                  <a:pt x="4562478" y="3663589"/>
                  <a:pt x="4560192" y="3683591"/>
                </a:cubicBezTo>
                <a:cubicBezTo>
                  <a:pt x="4558476" y="3699976"/>
                  <a:pt x="4554096" y="3716168"/>
                  <a:pt x="4550476" y="3732361"/>
                </a:cubicBezTo>
                <a:cubicBezTo>
                  <a:pt x="4549142" y="3738267"/>
                  <a:pt x="4543997" y="3744173"/>
                  <a:pt x="4544759" y="3749506"/>
                </a:cubicBezTo>
                <a:cubicBezTo>
                  <a:pt x="4552952" y="3802467"/>
                  <a:pt x="4516375" y="3840569"/>
                  <a:pt x="4500182" y="3885338"/>
                </a:cubicBezTo>
                <a:cubicBezTo>
                  <a:pt x="4483035" y="3932394"/>
                  <a:pt x="4456747" y="3977925"/>
                  <a:pt x="4464557" y="4030503"/>
                </a:cubicBezTo>
                <a:cubicBezTo>
                  <a:pt x="4469319" y="4062318"/>
                  <a:pt x="4480369" y="4092989"/>
                  <a:pt x="4487038" y="4124614"/>
                </a:cubicBezTo>
                <a:cubicBezTo>
                  <a:pt x="4489324" y="4135854"/>
                  <a:pt x="4488942" y="4148427"/>
                  <a:pt x="4486656" y="4159667"/>
                </a:cubicBezTo>
                <a:cubicBezTo>
                  <a:pt x="4476177" y="4213961"/>
                  <a:pt x="4474653" y="4267493"/>
                  <a:pt x="4491800" y="4320837"/>
                </a:cubicBezTo>
                <a:cubicBezTo>
                  <a:pt x="4494658" y="4329979"/>
                  <a:pt x="4497324" y="4339695"/>
                  <a:pt x="4497324" y="4349222"/>
                </a:cubicBezTo>
                <a:cubicBezTo>
                  <a:pt x="4497324" y="4401419"/>
                  <a:pt x="4493324" y="4452665"/>
                  <a:pt x="4474653" y="4502579"/>
                </a:cubicBezTo>
                <a:cubicBezTo>
                  <a:pt x="4468367" y="4519343"/>
                  <a:pt x="4472367" y="4539728"/>
                  <a:pt x="4470843" y="4558207"/>
                </a:cubicBezTo>
                <a:cubicBezTo>
                  <a:pt x="4469511" y="4575351"/>
                  <a:pt x="4468939" y="4592878"/>
                  <a:pt x="4464557" y="4609452"/>
                </a:cubicBezTo>
                <a:cubicBezTo>
                  <a:pt x="4458081" y="4633647"/>
                  <a:pt x="4457319" y="4656126"/>
                  <a:pt x="4463033" y="4681083"/>
                </a:cubicBezTo>
                <a:cubicBezTo>
                  <a:pt x="4468367" y="4704895"/>
                  <a:pt x="4465701" y="4730614"/>
                  <a:pt x="4465891" y="4755381"/>
                </a:cubicBezTo>
                <a:cubicBezTo>
                  <a:pt x="4466081" y="4783004"/>
                  <a:pt x="4466271" y="4810627"/>
                  <a:pt x="4465319" y="4838250"/>
                </a:cubicBezTo>
                <a:cubicBezTo>
                  <a:pt x="4464939" y="4849300"/>
                  <a:pt x="4457319" y="4861873"/>
                  <a:pt x="4460367" y="4871019"/>
                </a:cubicBezTo>
                <a:cubicBezTo>
                  <a:pt x="4470653" y="4900546"/>
                  <a:pt x="4458271" y="4930075"/>
                  <a:pt x="4463795" y="4959602"/>
                </a:cubicBezTo>
                <a:cubicBezTo>
                  <a:pt x="4466653" y="4974082"/>
                  <a:pt x="4458843" y="4990465"/>
                  <a:pt x="4458081" y="5006086"/>
                </a:cubicBezTo>
                <a:cubicBezTo>
                  <a:pt x="4456747" y="5031614"/>
                  <a:pt x="4457319" y="5057141"/>
                  <a:pt x="4456937" y="5082670"/>
                </a:cubicBezTo>
                <a:cubicBezTo>
                  <a:pt x="4456747" y="5091052"/>
                  <a:pt x="4455985" y="5099245"/>
                  <a:pt x="4455602" y="5107627"/>
                </a:cubicBezTo>
                <a:cubicBezTo>
                  <a:pt x="4455222" y="5115057"/>
                  <a:pt x="4453508" y="5122867"/>
                  <a:pt x="4454840" y="5129916"/>
                </a:cubicBezTo>
                <a:cubicBezTo>
                  <a:pt x="4459605" y="5155445"/>
                  <a:pt x="4467415" y="5180591"/>
                  <a:pt x="4470463" y="5206308"/>
                </a:cubicBezTo>
                <a:cubicBezTo>
                  <a:pt x="4473129" y="5228597"/>
                  <a:pt x="4469511" y="5251650"/>
                  <a:pt x="4471415" y="5274129"/>
                </a:cubicBezTo>
                <a:cubicBezTo>
                  <a:pt x="4474653" y="5313754"/>
                  <a:pt x="4480369" y="5353379"/>
                  <a:pt x="4483989" y="5393005"/>
                </a:cubicBezTo>
                <a:cubicBezTo>
                  <a:pt x="4484751" y="5401579"/>
                  <a:pt x="4479987" y="5410531"/>
                  <a:pt x="4479607" y="5419295"/>
                </a:cubicBezTo>
                <a:cubicBezTo>
                  <a:pt x="4478655" y="5446728"/>
                  <a:pt x="4478463" y="5474161"/>
                  <a:pt x="4477893" y="5501594"/>
                </a:cubicBezTo>
                <a:cubicBezTo>
                  <a:pt x="4477701" y="5517215"/>
                  <a:pt x="4478273" y="5533027"/>
                  <a:pt x="4476559" y="5548460"/>
                </a:cubicBezTo>
                <a:cubicBezTo>
                  <a:pt x="4474273" y="5568842"/>
                  <a:pt x="4470843" y="5587321"/>
                  <a:pt x="4485703" y="5606372"/>
                </a:cubicBezTo>
                <a:cubicBezTo>
                  <a:pt x="4508754" y="5635711"/>
                  <a:pt x="4499800" y="5673050"/>
                  <a:pt x="4505134" y="5706959"/>
                </a:cubicBezTo>
                <a:cubicBezTo>
                  <a:pt x="4506468" y="5715723"/>
                  <a:pt x="4506658" y="5724678"/>
                  <a:pt x="4508182" y="5733440"/>
                </a:cubicBezTo>
                <a:cubicBezTo>
                  <a:pt x="4511040" y="5749634"/>
                  <a:pt x="4514278" y="5765635"/>
                  <a:pt x="4517519" y="5781830"/>
                </a:cubicBezTo>
                <a:cubicBezTo>
                  <a:pt x="4518089" y="5784686"/>
                  <a:pt x="4518281" y="5787924"/>
                  <a:pt x="4519233" y="5790592"/>
                </a:cubicBezTo>
                <a:cubicBezTo>
                  <a:pt x="4527233" y="5815169"/>
                  <a:pt x="4536377" y="5839361"/>
                  <a:pt x="4542855" y="5864318"/>
                </a:cubicBezTo>
                <a:cubicBezTo>
                  <a:pt x="4546094" y="5876511"/>
                  <a:pt x="4546476" y="5890037"/>
                  <a:pt x="4544759" y="5902610"/>
                </a:cubicBezTo>
                <a:cubicBezTo>
                  <a:pt x="4539807" y="5939377"/>
                  <a:pt x="4537711" y="5975764"/>
                  <a:pt x="4544951" y="6012723"/>
                </a:cubicBezTo>
                <a:cubicBezTo>
                  <a:pt x="4547808" y="6027392"/>
                  <a:pt x="4543045" y="6043776"/>
                  <a:pt x="4541331" y="6059397"/>
                </a:cubicBezTo>
                <a:cubicBezTo>
                  <a:pt x="4536759" y="6096736"/>
                  <a:pt x="4531805" y="6134075"/>
                  <a:pt x="4527425" y="6171605"/>
                </a:cubicBezTo>
                <a:cubicBezTo>
                  <a:pt x="4524757" y="6195037"/>
                  <a:pt x="4523233" y="6218660"/>
                  <a:pt x="4520567" y="6242093"/>
                </a:cubicBezTo>
                <a:cubicBezTo>
                  <a:pt x="4517327" y="6269144"/>
                  <a:pt x="4512374" y="6296005"/>
                  <a:pt x="4509706" y="6323058"/>
                </a:cubicBezTo>
                <a:cubicBezTo>
                  <a:pt x="4506658" y="6353919"/>
                  <a:pt x="4506088" y="6384972"/>
                  <a:pt x="4502848" y="6415833"/>
                </a:cubicBezTo>
                <a:cubicBezTo>
                  <a:pt x="4496562" y="6472225"/>
                  <a:pt x="4489132" y="6528424"/>
                  <a:pt x="4482083" y="6584812"/>
                </a:cubicBezTo>
                <a:cubicBezTo>
                  <a:pt x="4475225" y="6639488"/>
                  <a:pt x="4469129" y="6694164"/>
                  <a:pt x="4460557" y="6748458"/>
                </a:cubicBezTo>
                <a:cubicBezTo>
                  <a:pt x="4456937" y="6771319"/>
                  <a:pt x="4447030" y="6793035"/>
                  <a:pt x="4441506" y="6815516"/>
                </a:cubicBezTo>
                <a:lnTo>
                  <a:pt x="4431806" y="6858001"/>
                </a:lnTo>
                <a:lnTo>
                  <a:pt x="4259553" y="6858001"/>
                </a:lnTo>
                <a:lnTo>
                  <a:pt x="4265716" y="6812064"/>
                </a:lnTo>
                <a:lnTo>
                  <a:pt x="4265716" y="6812064"/>
                </a:lnTo>
                <a:lnTo>
                  <a:pt x="4265716" y="6812063"/>
                </a:lnTo>
                <a:cubicBezTo>
                  <a:pt x="4265240" y="6788417"/>
                  <a:pt x="4259954" y="6764841"/>
                  <a:pt x="4246238" y="6742552"/>
                </a:cubicBezTo>
                <a:lnTo>
                  <a:pt x="4232402" y="6702976"/>
                </a:lnTo>
                <a:lnTo>
                  <a:pt x="4235549" y="6683027"/>
                </a:lnTo>
                <a:cubicBezTo>
                  <a:pt x="4237915" y="6676306"/>
                  <a:pt x="4241666" y="6669496"/>
                  <a:pt x="4247000" y="6662542"/>
                </a:cubicBezTo>
                <a:cubicBezTo>
                  <a:pt x="4254334" y="6653111"/>
                  <a:pt x="4256191" y="6639108"/>
                  <a:pt x="4254095" y="6625225"/>
                </a:cubicBezTo>
                <a:lnTo>
                  <a:pt x="4254095" y="6625225"/>
                </a:lnTo>
                <a:lnTo>
                  <a:pt x="4254095" y="6625224"/>
                </a:lnTo>
                <a:cubicBezTo>
                  <a:pt x="4251999" y="6611342"/>
                  <a:pt x="4245951" y="6597578"/>
                  <a:pt x="4237473" y="6588625"/>
                </a:cubicBezTo>
                <a:lnTo>
                  <a:pt x="4214994" y="6564620"/>
                </a:lnTo>
                <a:lnTo>
                  <a:pt x="4214994" y="6564621"/>
                </a:lnTo>
                <a:cubicBezTo>
                  <a:pt x="4225281" y="6575479"/>
                  <a:pt x="4231377" y="6582147"/>
                  <a:pt x="4237473" y="6588626"/>
                </a:cubicBezTo>
                <a:lnTo>
                  <a:pt x="4254095" y="6625225"/>
                </a:lnTo>
                <a:lnTo>
                  <a:pt x="4254084" y="6645552"/>
                </a:lnTo>
                <a:cubicBezTo>
                  <a:pt x="4252965" y="6651967"/>
                  <a:pt x="4250667" y="6657825"/>
                  <a:pt x="4247000" y="6662541"/>
                </a:cubicBezTo>
                <a:cubicBezTo>
                  <a:pt x="4236332" y="6676448"/>
                  <a:pt x="4231997" y="6689783"/>
                  <a:pt x="4232402" y="6702976"/>
                </a:cubicBezTo>
                <a:lnTo>
                  <a:pt x="4232402" y="6702976"/>
                </a:lnTo>
                <a:lnTo>
                  <a:pt x="4232402" y="6702977"/>
                </a:lnTo>
                <a:cubicBezTo>
                  <a:pt x="4232807" y="6716169"/>
                  <a:pt x="4237951" y="6729219"/>
                  <a:pt x="4246238" y="6742553"/>
                </a:cubicBezTo>
                <a:cubicBezTo>
                  <a:pt x="4253096" y="6753698"/>
                  <a:pt x="4257847" y="6765164"/>
                  <a:pt x="4260942" y="6776800"/>
                </a:cubicBezTo>
                <a:lnTo>
                  <a:pt x="4265716" y="6812064"/>
                </a:lnTo>
                <a:lnTo>
                  <a:pt x="4259553" y="6858001"/>
                </a:lnTo>
                <a:lnTo>
                  <a:pt x="4259553" y="6858001"/>
                </a:lnTo>
                <a:lnTo>
                  <a:pt x="4259553" y="6858002"/>
                </a:lnTo>
                <a:lnTo>
                  <a:pt x="0" y="6858002"/>
                </a:lnTo>
                <a:lnTo>
                  <a:pt x="0" y="2"/>
                </a:lnTo>
                <a:lnTo>
                  <a:pt x="3766492" y="1"/>
                </a:lnTo>
                <a:lnTo>
                  <a:pt x="3769210" y="21486"/>
                </a:lnTo>
                <a:close/>
              </a:path>
            </a:pathLst>
          </a:custGeom>
          <a:effectLst>
            <a:outerShdw blurRad="381000" dist="152400" algn="l" rotWithShape="0">
              <a:prstClr val="black">
                <a:alpha val="10000"/>
              </a:prstClr>
            </a:outerShdw>
          </a:effec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40822D1-9EEA-4ECF-9360-D9AF87950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05643" y="2991643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C292A62-7F34-4E30-BE04-48164A1DA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05643" y="2991644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36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47D08-572A-1DA4-68F0-9241FCC0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263" y="499152"/>
            <a:ext cx="9144000" cy="1263649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Last Week of </a:t>
            </a:r>
            <a:b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Public Ministry in Jerusalem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CBD85-B5D4-D670-343C-311AC68EF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53" y="2238232"/>
            <a:ext cx="11118376" cy="39533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Sunday</a:t>
            </a:r>
            <a:r>
              <a:rPr lang="en-US" dirty="0"/>
              <a:t> – 		A Day of Presentation (Palm Sunday)</a:t>
            </a:r>
          </a:p>
          <a:p>
            <a:r>
              <a:rPr lang="en-US" dirty="0">
                <a:solidFill>
                  <a:srgbClr val="FFFF00"/>
                </a:solidFill>
              </a:rPr>
              <a:t>Monday</a:t>
            </a:r>
            <a:r>
              <a:rPr lang="en-US" dirty="0"/>
              <a:t> – 		A Day of Cursing and Cleansing (Fig Tree/Temple)</a:t>
            </a:r>
          </a:p>
          <a:p>
            <a:r>
              <a:rPr lang="en-US" dirty="0">
                <a:solidFill>
                  <a:srgbClr val="FFFF00"/>
                </a:solidFill>
              </a:rPr>
              <a:t>Tuesday</a:t>
            </a:r>
            <a:r>
              <a:rPr lang="en-US" dirty="0"/>
              <a:t> – 		A Day of Confrontation (Pharisees, then Olivet Discourse)</a:t>
            </a:r>
          </a:p>
          <a:p>
            <a:r>
              <a:rPr lang="en-US" dirty="0">
                <a:solidFill>
                  <a:srgbClr val="FFFF00"/>
                </a:solidFill>
              </a:rPr>
              <a:t>Wednesday</a:t>
            </a:r>
            <a:r>
              <a:rPr lang="en-US" dirty="0"/>
              <a:t> – 	A Day of Conspiracy &amp; Consolation (Feet-LS-HS)</a:t>
            </a:r>
          </a:p>
          <a:p>
            <a:r>
              <a:rPr lang="en-US" dirty="0">
                <a:solidFill>
                  <a:srgbClr val="FFFF00"/>
                </a:solidFill>
              </a:rPr>
              <a:t>Thursday</a:t>
            </a:r>
            <a:r>
              <a:rPr lang="en-US" dirty="0"/>
              <a:t> –  	A Day of Conviction &amp; Crucifixion (Trials, Thieves, 7)</a:t>
            </a:r>
          </a:p>
          <a:p>
            <a:r>
              <a:rPr lang="en-US" dirty="0">
                <a:solidFill>
                  <a:srgbClr val="FFFF00"/>
                </a:solidFill>
              </a:rPr>
              <a:t>Fri-Sat</a:t>
            </a:r>
            <a:r>
              <a:rPr lang="en-US" dirty="0"/>
              <a:t> – 		A Day of Completion &amp; Conquering (Death. But Hell?)</a:t>
            </a:r>
          </a:p>
          <a:p>
            <a:r>
              <a:rPr lang="en-US" dirty="0">
                <a:solidFill>
                  <a:srgbClr val="FFFF00"/>
                </a:solidFill>
              </a:rPr>
              <a:t>Sunday</a:t>
            </a:r>
            <a:r>
              <a:rPr lang="en-US" dirty="0"/>
              <a:t> – 		A Day of VICTORY!</a:t>
            </a:r>
          </a:p>
        </p:txBody>
      </p:sp>
    </p:spTree>
    <p:extLst>
      <p:ext uri="{BB962C8B-B14F-4D97-AF65-F5344CB8AC3E}">
        <p14:creationId xmlns:p14="http://schemas.microsoft.com/office/powerpoint/2010/main" val="3415845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18F3F-DB0B-3965-E3F4-D98A914EA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609" y="459474"/>
            <a:ext cx="10624782" cy="126364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Palm Sunday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 Ascension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F915F-E9A1-24B6-A2A4-A1BC6C1C5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649" y="2052849"/>
            <a:ext cx="10668000" cy="30480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712C27-E566-684E-4986-B702E620F45B}"/>
              </a:ext>
            </a:extLst>
          </p:cNvPr>
          <p:cNvSpPr txBox="1"/>
          <p:nvPr/>
        </p:nvSpPr>
        <p:spPr>
          <a:xfrm>
            <a:off x="500418" y="5037414"/>
            <a:ext cx="113640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“Jesus did many other things as well. If every one of them were written down, I suppose that even the whole world would not have room for the books that would be written.”  - John 21:25</a:t>
            </a:r>
          </a:p>
        </p:txBody>
      </p:sp>
    </p:spTree>
    <p:extLst>
      <p:ext uri="{BB962C8B-B14F-4D97-AF65-F5344CB8AC3E}">
        <p14:creationId xmlns:p14="http://schemas.microsoft.com/office/powerpoint/2010/main" val="1855177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3C0125-3171-E86C-699C-31934BABE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353" y="2011783"/>
            <a:ext cx="10013182" cy="1169641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Came in </a:t>
            </a:r>
            <a:r>
              <a:rPr lang="en-US" sz="49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peace</a:t>
            </a:r>
            <a:r>
              <a:rPr lang="en-US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9A62B5-8413-9A95-3EE8-72E1593AA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9" b="20009"/>
          <a:stretch/>
        </p:blipFill>
        <p:spPr>
          <a:xfrm>
            <a:off x="7709494" y="2664790"/>
            <a:ext cx="3947977" cy="22208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5CD4D9-5E5F-A4E0-7650-9654E788E75E}"/>
              </a:ext>
            </a:extLst>
          </p:cNvPr>
          <p:cNvSpPr/>
          <p:nvPr/>
        </p:nvSpPr>
        <p:spPr>
          <a:xfrm>
            <a:off x="340144" y="335698"/>
            <a:ext cx="53226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54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King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 . 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306F60-47AD-C286-392A-D03941E8C477}"/>
              </a:ext>
            </a:extLst>
          </p:cNvPr>
          <p:cNvSpPr/>
          <p:nvPr/>
        </p:nvSpPr>
        <p:spPr>
          <a:xfrm rot="20119824">
            <a:off x="8236804" y="1184000"/>
            <a:ext cx="28933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Palm Sunday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F4901E-F162-8CA3-B70B-3D4844557E1E}"/>
              </a:ext>
            </a:extLst>
          </p:cNvPr>
          <p:cNvSpPr txBox="1"/>
          <p:nvPr/>
        </p:nvSpPr>
        <p:spPr>
          <a:xfrm>
            <a:off x="3812275" y="5826037"/>
            <a:ext cx="3170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21:1-11</a:t>
            </a:r>
          </a:p>
        </p:txBody>
      </p:sp>
    </p:spTree>
    <p:extLst>
      <p:ext uri="{BB962C8B-B14F-4D97-AF65-F5344CB8AC3E}">
        <p14:creationId xmlns:p14="http://schemas.microsoft.com/office/powerpoint/2010/main" val="402664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3C0125-3171-E86C-699C-31934BABE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592" y="2137666"/>
            <a:ext cx="10013182" cy="2747962"/>
          </a:xfrm>
        </p:spPr>
        <p:txBody>
          <a:bodyPr vert="horz" lIns="91440" tIns="45720" rIns="91440" bIns="45720" rtlCol="0" anchor="b" anchorCtr="0">
            <a:normAutofit fontScale="90000"/>
          </a:bodyPr>
          <a:lstStyle/>
          <a:p>
            <a:r>
              <a:rPr lang="en-US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Came in </a:t>
            </a:r>
            <a:r>
              <a:rPr lang="en-US" sz="49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peace</a:t>
            </a:r>
            <a:r>
              <a:rPr lang="en-US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Confirmed by </a:t>
            </a:r>
            <a:r>
              <a:rPr lang="en-US" sz="49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en-US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600" dirty="0"/>
            </a:br>
            <a:endParaRPr lang="en-US" sz="2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9A62B5-8413-9A95-3EE8-72E1593AA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9" b="20009"/>
          <a:stretch/>
        </p:blipFill>
        <p:spPr>
          <a:xfrm>
            <a:off x="7709494" y="2664790"/>
            <a:ext cx="3947977" cy="22208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5CD4D9-5E5F-A4E0-7650-9654E788E75E}"/>
              </a:ext>
            </a:extLst>
          </p:cNvPr>
          <p:cNvSpPr/>
          <p:nvPr/>
        </p:nvSpPr>
        <p:spPr>
          <a:xfrm>
            <a:off x="340144" y="335698"/>
            <a:ext cx="53226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54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King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 . 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306F60-47AD-C286-392A-D03941E8C477}"/>
              </a:ext>
            </a:extLst>
          </p:cNvPr>
          <p:cNvSpPr/>
          <p:nvPr/>
        </p:nvSpPr>
        <p:spPr>
          <a:xfrm rot="20119824">
            <a:off x="8236804" y="1184000"/>
            <a:ext cx="28933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Palm Sunday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F4901E-F162-8CA3-B70B-3D4844557E1E}"/>
              </a:ext>
            </a:extLst>
          </p:cNvPr>
          <p:cNvSpPr txBox="1"/>
          <p:nvPr/>
        </p:nvSpPr>
        <p:spPr>
          <a:xfrm>
            <a:off x="3812275" y="5826037"/>
            <a:ext cx="3170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21:1-11</a:t>
            </a:r>
          </a:p>
        </p:txBody>
      </p:sp>
    </p:spTree>
    <p:extLst>
      <p:ext uri="{BB962C8B-B14F-4D97-AF65-F5344CB8AC3E}">
        <p14:creationId xmlns:p14="http://schemas.microsoft.com/office/powerpoint/2010/main" val="124654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3C0125-3171-E86C-699C-31934BABE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592" y="2137666"/>
            <a:ext cx="10013182" cy="2747962"/>
          </a:xfrm>
        </p:spPr>
        <p:txBody>
          <a:bodyPr vert="horz" lIns="91440" tIns="45720" rIns="91440" bIns="45720" rtlCol="0" anchor="b" anchorCtr="0">
            <a:normAutofit fontScale="90000"/>
          </a:bodyPr>
          <a:lstStyle/>
          <a:p>
            <a:r>
              <a:rPr lang="en-US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Came in </a:t>
            </a:r>
            <a:r>
              <a:rPr lang="en-US" sz="49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peace</a:t>
            </a:r>
            <a:r>
              <a:rPr lang="en-US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Confirmed by </a:t>
            </a:r>
            <a:r>
              <a:rPr lang="en-US" sz="49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en-US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Crowned with </a:t>
            </a:r>
            <a:r>
              <a:rPr lang="en-US" sz="49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praise</a:t>
            </a:r>
            <a:r>
              <a:rPr lang="en-US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600" dirty="0"/>
            </a:br>
            <a:endParaRPr lang="en-US" sz="2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9A62B5-8413-9A95-3EE8-72E1593AA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9" b="20009"/>
          <a:stretch/>
        </p:blipFill>
        <p:spPr>
          <a:xfrm>
            <a:off x="7709494" y="2664790"/>
            <a:ext cx="3947977" cy="22208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5CD4D9-5E5F-A4E0-7650-9654E788E75E}"/>
              </a:ext>
            </a:extLst>
          </p:cNvPr>
          <p:cNvSpPr/>
          <p:nvPr/>
        </p:nvSpPr>
        <p:spPr>
          <a:xfrm>
            <a:off x="340144" y="335698"/>
            <a:ext cx="53226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54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King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 . 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306F60-47AD-C286-392A-D03941E8C477}"/>
              </a:ext>
            </a:extLst>
          </p:cNvPr>
          <p:cNvSpPr/>
          <p:nvPr/>
        </p:nvSpPr>
        <p:spPr>
          <a:xfrm rot="20119824">
            <a:off x="8236804" y="1184000"/>
            <a:ext cx="28933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Palm Sunday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F4901E-F162-8CA3-B70B-3D4844557E1E}"/>
              </a:ext>
            </a:extLst>
          </p:cNvPr>
          <p:cNvSpPr txBox="1"/>
          <p:nvPr/>
        </p:nvSpPr>
        <p:spPr>
          <a:xfrm>
            <a:off x="3812275" y="5826037"/>
            <a:ext cx="3170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21:1-11</a:t>
            </a:r>
          </a:p>
        </p:txBody>
      </p:sp>
    </p:spTree>
    <p:extLst>
      <p:ext uri="{BB962C8B-B14F-4D97-AF65-F5344CB8AC3E}">
        <p14:creationId xmlns:p14="http://schemas.microsoft.com/office/powerpoint/2010/main" val="2372495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stone&#10;&#10;Description automatically generated">
            <a:extLst>
              <a:ext uri="{FF2B5EF4-FFF2-40B4-BE49-F238E27FC236}">
                <a16:creationId xmlns:a16="http://schemas.microsoft.com/office/drawing/2014/main" id="{D74AA26D-7AFE-663C-D190-5A82E25A29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" b="-3"/>
          <a:stretch/>
        </p:blipFill>
        <p:spPr>
          <a:xfrm>
            <a:off x="565" y="11"/>
            <a:ext cx="12191435" cy="6857989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117E1A5F-4E44-495B-9C48-A5314F5BA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19199"/>
            <a:ext cx="12192001" cy="4733924"/>
          </a:xfrm>
          <a:prstGeom prst="rect">
            <a:avLst/>
          </a:prstGeom>
          <a:gradFill flip="none" rotWithShape="1">
            <a:gsLst>
              <a:gs pos="41000">
                <a:srgbClr val="000000">
                  <a:alpha val="40000"/>
                </a:srgbClr>
              </a:gs>
              <a:gs pos="60000">
                <a:srgbClr val="000000">
                  <a:alpha val="40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36ECED-90FE-650A-0B9A-0543BA2ED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7423" y="4703657"/>
            <a:ext cx="8357154" cy="215433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b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3 “Empty Promises” of Easter</a:t>
            </a:r>
            <a:b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Matthew 28:1-10</a:t>
            </a:r>
            <a:b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242120"/>
      </p:ext>
    </p:extLst>
  </p:cSld>
  <p:clrMapOvr>
    <a:masterClrMapping/>
  </p:clrMapOvr>
</p:sld>
</file>

<file path=ppt/theme/theme1.xml><?xml version="1.0" encoding="utf-8"?>
<a:theme xmlns:a="http://schemas.openxmlformats.org/drawingml/2006/main" name="TornVTI">
  <a:themeElements>
    <a:clrScheme name="Custom 1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3FB96C"/>
      </a:accent1>
      <a:accent2>
        <a:srgbClr val="699EFA"/>
      </a:accent2>
      <a:accent3>
        <a:srgbClr val="8039C1"/>
      </a:accent3>
      <a:accent4>
        <a:srgbClr val="D1971A"/>
      </a:accent4>
      <a:accent5>
        <a:srgbClr val="E62B59"/>
      </a:accent5>
      <a:accent6>
        <a:srgbClr val="9CA2AB"/>
      </a:accent6>
      <a:hlink>
        <a:srgbClr val="FFFFFF"/>
      </a:hlink>
      <a:folHlink>
        <a:srgbClr val="57618E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517</Words>
  <Application>Microsoft Office PowerPoint</Application>
  <PresentationFormat>Widescreen</PresentationFormat>
  <Paragraphs>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Nova Cond</vt:lpstr>
      <vt:lpstr>Impact</vt:lpstr>
      <vt:lpstr>Times New Roman</vt:lpstr>
      <vt:lpstr>TornVTI</vt:lpstr>
      <vt:lpstr>“The Misunderstood King and  His Empty Promises”</vt:lpstr>
      <vt:lpstr>PowerPoint Presentation</vt:lpstr>
      <vt:lpstr>Don’t laugh – it’s paid for.</vt:lpstr>
      <vt:lpstr>The Last Week of  Public Ministry in Jerusalem</vt:lpstr>
      <vt:lpstr>From Palm Sunday  to Final Ascension</vt:lpstr>
      <vt:lpstr>1. Came in peace. </vt:lpstr>
      <vt:lpstr>1. Came in peace.  2. Confirmed by people.   </vt:lpstr>
      <vt:lpstr>1. Came in peace.  2. Confirmed by people.  3. Crowned with praise. </vt:lpstr>
      <vt:lpstr> The 3 “Empty Promises” of Easter   - Matthew 28:1-10 </vt:lpstr>
      <vt:lpstr>#1 – The Empty Cross  </vt:lpstr>
      <vt:lpstr>#1 – The Empty Cross  #2 – The Empty Tomb </vt:lpstr>
      <vt:lpstr>#1 – The Empty Cross  #2 – The Empty Tomb  #3 – The Empty Clothes</vt:lpstr>
      <vt:lpstr>But never an empty promise for eternity!</vt:lpstr>
      <vt:lpstr>The Misunderstood King –  Came in peace, was confirmed by people, and was crowned with praise.  And His Empty Promises -  There was an empty cross, an empty tomb, and empty clothes, but…  NEVER an empty promise for eternity!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“Easter is Filled with  EMPTY Promises”</dc:title>
  <dc:creator>David Williamson</dc:creator>
  <cp:lastModifiedBy>David Williamson</cp:lastModifiedBy>
  <cp:revision>1</cp:revision>
  <cp:lastPrinted>2023-04-05T18:28:10Z</cp:lastPrinted>
  <dcterms:created xsi:type="dcterms:W3CDTF">2023-04-03T18:51:39Z</dcterms:created>
  <dcterms:modified xsi:type="dcterms:W3CDTF">2023-04-09T10:32:54Z</dcterms:modified>
</cp:coreProperties>
</file>