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CAAAD-7CCD-470D-8767-7C00D00710BC}" v="5" dt="2023-03-25T14:00:54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D39CAAAD-7CCD-470D-8767-7C00D00710BC}"/>
    <pc:docChg chg="undo custSel addSld delSld modSld">
      <pc:chgData name="David Williamson" userId="a73da8032f1697b1" providerId="LiveId" clId="{D39CAAAD-7CCD-470D-8767-7C00D00710BC}" dt="2023-03-25T14:16:48.961" v="846" actId="47"/>
      <pc:docMkLst>
        <pc:docMk/>
      </pc:docMkLst>
      <pc:sldChg chg="modSp mod">
        <pc:chgData name="David Williamson" userId="a73da8032f1697b1" providerId="LiveId" clId="{D39CAAAD-7CCD-470D-8767-7C00D00710BC}" dt="2023-03-25T13:55:35.240" v="144" actId="1076"/>
        <pc:sldMkLst>
          <pc:docMk/>
          <pc:sldMk cId="3724783375" sldId="263"/>
        </pc:sldMkLst>
        <pc:spChg chg="mod">
          <ac:chgData name="David Williamson" userId="a73da8032f1697b1" providerId="LiveId" clId="{D39CAAAD-7CCD-470D-8767-7C00D00710BC}" dt="2023-03-25T13:55:35.240" v="144" actId="1076"/>
          <ac:spMkLst>
            <pc:docMk/>
            <pc:sldMk cId="3724783375" sldId="263"/>
            <ac:spMk id="4" creationId="{7ADF0093-1584-9DD1-979C-9D7A268E086C}"/>
          </ac:spMkLst>
        </pc:spChg>
      </pc:sldChg>
      <pc:sldChg chg="modSp mod">
        <pc:chgData name="David Williamson" userId="a73da8032f1697b1" providerId="LiveId" clId="{D39CAAAD-7CCD-470D-8767-7C00D00710BC}" dt="2023-03-25T13:55:55.677" v="149" actId="404"/>
        <pc:sldMkLst>
          <pc:docMk/>
          <pc:sldMk cId="2251446393" sldId="264"/>
        </pc:sldMkLst>
        <pc:spChg chg="mod">
          <ac:chgData name="David Williamson" userId="a73da8032f1697b1" providerId="LiveId" clId="{D39CAAAD-7CCD-470D-8767-7C00D00710BC}" dt="2023-03-25T13:55:55.677" v="149" actId="404"/>
          <ac:spMkLst>
            <pc:docMk/>
            <pc:sldMk cId="2251446393" sldId="264"/>
            <ac:spMk id="4" creationId="{7ADF0093-1584-9DD1-979C-9D7A268E086C}"/>
          </ac:spMkLst>
        </pc:spChg>
      </pc:sldChg>
      <pc:sldChg chg="modSp mod">
        <pc:chgData name="David Williamson" userId="a73da8032f1697b1" providerId="LiveId" clId="{D39CAAAD-7CCD-470D-8767-7C00D00710BC}" dt="2023-03-25T13:56:14.663" v="153" actId="122"/>
        <pc:sldMkLst>
          <pc:docMk/>
          <pc:sldMk cId="3194500448" sldId="265"/>
        </pc:sldMkLst>
        <pc:spChg chg="mod">
          <ac:chgData name="David Williamson" userId="a73da8032f1697b1" providerId="LiveId" clId="{D39CAAAD-7CCD-470D-8767-7C00D00710BC}" dt="2023-03-25T13:56:14.663" v="153" actId="122"/>
          <ac:spMkLst>
            <pc:docMk/>
            <pc:sldMk cId="3194500448" sldId="265"/>
            <ac:spMk id="4" creationId="{7ADF0093-1584-9DD1-979C-9D7A268E086C}"/>
          </ac:spMkLst>
        </pc:spChg>
      </pc:sldChg>
      <pc:sldChg chg="del">
        <pc:chgData name="David Williamson" userId="a73da8032f1697b1" providerId="LiveId" clId="{D39CAAAD-7CCD-470D-8767-7C00D00710BC}" dt="2023-03-25T14:16:45.156" v="845" actId="47"/>
        <pc:sldMkLst>
          <pc:docMk/>
          <pc:sldMk cId="87585142" sldId="266"/>
        </pc:sldMkLst>
      </pc:sldChg>
      <pc:sldChg chg="del">
        <pc:chgData name="David Williamson" userId="a73da8032f1697b1" providerId="LiveId" clId="{D39CAAAD-7CCD-470D-8767-7C00D00710BC}" dt="2023-03-25T14:16:48.961" v="846" actId="47"/>
        <pc:sldMkLst>
          <pc:docMk/>
          <pc:sldMk cId="2584600093" sldId="267"/>
        </pc:sldMkLst>
      </pc:sldChg>
      <pc:sldChg chg="addSp delSp modSp new mod setBg">
        <pc:chgData name="David Williamson" userId="a73da8032f1697b1" providerId="LiveId" clId="{D39CAAAD-7CCD-470D-8767-7C00D00710BC}" dt="2023-03-20T21:50:57.728" v="138" actId="403"/>
        <pc:sldMkLst>
          <pc:docMk/>
          <pc:sldMk cId="1220588304" sldId="268"/>
        </pc:sldMkLst>
        <pc:spChg chg="mod">
          <ac:chgData name="David Williamson" userId="a73da8032f1697b1" providerId="LiveId" clId="{D39CAAAD-7CCD-470D-8767-7C00D00710BC}" dt="2023-03-20T21:50:57.728" v="138" actId="403"/>
          <ac:spMkLst>
            <pc:docMk/>
            <pc:sldMk cId="1220588304" sldId="268"/>
            <ac:spMk id="2" creationId="{B0C1000A-8118-F4AA-8173-3618115F43B3}"/>
          </ac:spMkLst>
        </pc:spChg>
        <pc:spChg chg="del">
          <ac:chgData name="David Williamson" userId="a73da8032f1697b1" providerId="LiveId" clId="{D39CAAAD-7CCD-470D-8767-7C00D00710BC}" dt="2023-03-20T21:48:17.975" v="1"/>
          <ac:spMkLst>
            <pc:docMk/>
            <pc:sldMk cId="1220588304" sldId="268"/>
            <ac:spMk id="3" creationId="{4C76A2A6-3EE5-BF32-CF33-6CD48604E1E7}"/>
          </ac:spMkLst>
        </pc:spChg>
        <pc:spChg chg="add del">
          <ac:chgData name="David Williamson" userId="a73da8032f1697b1" providerId="LiveId" clId="{D39CAAAD-7CCD-470D-8767-7C00D00710BC}" dt="2023-03-20T21:49:12.122" v="91" actId="21"/>
          <ac:spMkLst>
            <pc:docMk/>
            <pc:sldMk cId="1220588304" sldId="268"/>
            <ac:spMk id="9" creationId="{603E201B-D793-6A0D-DE71-59242B1F44D6}"/>
          </ac:spMkLst>
        </pc:spChg>
        <pc:spChg chg="add">
          <ac:chgData name="David Williamson" userId="a73da8032f1697b1" providerId="LiveId" clId="{D39CAAAD-7CCD-470D-8767-7C00D00710BC}" dt="2023-03-20T21:49:01.100" v="88" actId="26606"/>
          <ac:spMkLst>
            <pc:docMk/>
            <pc:sldMk cId="1220588304" sldId="268"/>
            <ac:spMk id="12" creationId="{B95B9BA8-1D69-4796-85F5-B6D0BD52354B}"/>
          </ac:spMkLst>
        </pc:spChg>
        <pc:grpChg chg="add">
          <ac:chgData name="David Williamson" userId="a73da8032f1697b1" providerId="LiveId" clId="{D39CAAAD-7CCD-470D-8767-7C00D00710BC}" dt="2023-03-20T21:49:01.100" v="88" actId="26606"/>
          <ac:grpSpMkLst>
            <pc:docMk/>
            <pc:sldMk cId="1220588304" sldId="268"/>
            <ac:grpSpMk id="14" creationId="{EE5D87AC-5CCC-4E1F-8B25-D3A6053029C8}"/>
          </ac:grpSpMkLst>
        </pc:grpChg>
        <pc:picChg chg="add mod">
          <ac:chgData name="David Williamson" userId="a73da8032f1697b1" providerId="LiveId" clId="{D39CAAAD-7CCD-470D-8767-7C00D00710BC}" dt="2023-03-20T21:49:01.100" v="88" actId="26606"/>
          <ac:picMkLst>
            <pc:docMk/>
            <pc:sldMk cId="1220588304" sldId="268"/>
            <ac:picMk id="5" creationId="{E8AD5FB5-A496-5C84-5805-33698694218C}"/>
          </ac:picMkLst>
        </pc:picChg>
      </pc:sldChg>
      <pc:sldChg chg="addSp delSp modSp new mod modClrScheme chgLayout">
        <pc:chgData name="David Williamson" userId="a73da8032f1697b1" providerId="LiveId" clId="{D39CAAAD-7CCD-470D-8767-7C00D00710BC}" dt="2023-03-25T14:10:29.946" v="843" actId="1076"/>
        <pc:sldMkLst>
          <pc:docMk/>
          <pc:sldMk cId="2965783132" sldId="269"/>
        </pc:sldMkLst>
        <pc:spChg chg="del">
          <ac:chgData name="David Williamson" userId="a73da8032f1697b1" providerId="LiveId" clId="{D39CAAAD-7CCD-470D-8767-7C00D00710BC}" dt="2023-03-25T13:58:34.023" v="158" actId="700"/>
          <ac:spMkLst>
            <pc:docMk/>
            <pc:sldMk cId="2965783132" sldId="269"/>
            <ac:spMk id="2" creationId="{4BF8E9F4-24AF-A9E8-7F68-1A3814B8FD16}"/>
          </ac:spMkLst>
        </pc:spChg>
        <pc:spChg chg="del">
          <ac:chgData name="David Williamson" userId="a73da8032f1697b1" providerId="LiveId" clId="{D39CAAAD-7CCD-470D-8767-7C00D00710BC}" dt="2023-03-25T13:58:34.023" v="158" actId="700"/>
          <ac:spMkLst>
            <pc:docMk/>
            <pc:sldMk cId="2965783132" sldId="269"/>
            <ac:spMk id="3" creationId="{AEC519AC-D7C6-FAD0-1F8F-E3905D47FD01}"/>
          </ac:spMkLst>
        </pc:spChg>
        <pc:spChg chg="add mod">
          <ac:chgData name="David Williamson" userId="a73da8032f1697b1" providerId="LiveId" clId="{D39CAAAD-7CCD-470D-8767-7C00D00710BC}" dt="2023-03-25T14:10:29.946" v="843" actId="1076"/>
          <ac:spMkLst>
            <pc:docMk/>
            <pc:sldMk cId="2965783132" sldId="269"/>
            <ac:spMk id="8" creationId="{25D9C101-B511-B88C-498B-DE14D8F52556}"/>
          </ac:spMkLst>
        </pc:spChg>
        <pc:spChg chg="add mod">
          <ac:chgData name="David Williamson" userId="a73da8032f1697b1" providerId="LiveId" clId="{D39CAAAD-7CCD-470D-8767-7C00D00710BC}" dt="2023-03-25T14:08:52.417" v="806" actId="1076"/>
          <ac:spMkLst>
            <pc:docMk/>
            <pc:sldMk cId="2965783132" sldId="269"/>
            <ac:spMk id="9" creationId="{BCA03193-D723-6D6D-A29B-9FB1435A23BA}"/>
          </ac:spMkLst>
        </pc:spChg>
        <pc:picChg chg="add del mod">
          <ac:chgData name="David Williamson" userId="a73da8032f1697b1" providerId="LiveId" clId="{D39CAAAD-7CCD-470D-8767-7C00D00710BC}" dt="2023-03-25T13:58:44.820" v="161" actId="478"/>
          <ac:picMkLst>
            <pc:docMk/>
            <pc:sldMk cId="2965783132" sldId="269"/>
            <ac:picMk id="5" creationId="{78F34A19-6E9C-00E8-8758-8CB7429B7DF3}"/>
          </ac:picMkLst>
        </pc:picChg>
        <pc:picChg chg="add mod">
          <ac:chgData name="David Williamson" userId="a73da8032f1697b1" providerId="LiveId" clId="{D39CAAAD-7CCD-470D-8767-7C00D00710BC}" dt="2023-03-25T14:09:00.014" v="807" actId="1076"/>
          <ac:picMkLst>
            <pc:docMk/>
            <pc:sldMk cId="2965783132" sldId="269"/>
            <ac:picMk id="7" creationId="{BFE62D8F-9346-38C6-7374-5BCC483D3358}"/>
          </ac:picMkLst>
        </pc:picChg>
      </pc:sldChg>
      <pc:sldChg chg="new del">
        <pc:chgData name="David Williamson" userId="a73da8032f1697b1" providerId="LiveId" clId="{D39CAAAD-7CCD-470D-8767-7C00D00710BC}" dt="2023-03-25T14:10:41.422" v="844" actId="47"/>
        <pc:sldMkLst>
          <pc:docMk/>
          <pc:sldMk cId="861523338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7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2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8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5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2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6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3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4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3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4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9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2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75" r:id="rId6"/>
    <p:sldLayoutId id="2147483780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057260-EBFF-78B5-A124-C06D95309C1D}"/>
              </a:ext>
            </a:extLst>
          </p:cNvPr>
          <p:cNvSpPr/>
          <p:nvPr/>
        </p:nvSpPr>
        <p:spPr>
          <a:xfrm>
            <a:off x="457200" y="433458"/>
            <a:ext cx="4352925" cy="25669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n/>
                <a:solidFill>
                  <a:srgbClr val="FFFF00"/>
                </a:solidFill>
                <a:latin typeface="+mj-lt"/>
                <a:ea typeface="+mj-ea"/>
                <a:cs typeface="+mj-cs"/>
              </a:rPr>
              <a:t>“A Lot to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n/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Chew On”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9C3D7-E76D-93AB-3015-6C11BF453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430" y="3334554"/>
            <a:ext cx="4352925" cy="198596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6:1-14, 26-40</a:t>
            </a:r>
          </a:p>
        </p:txBody>
      </p:sp>
      <p:pic>
        <p:nvPicPr>
          <p:cNvPr id="5" name="Picture 4" descr="A picture containing text, food, indoor, bread&#10;&#10;Description automatically generated">
            <a:extLst>
              <a:ext uri="{FF2B5EF4-FFF2-40B4-BE49-F238E27FC236}">
                <a16:creationId xmlns:a16="http://schemas.microsoft.com/office/drawing/2014/main" id="{896FFDFA-0794-5B62-C79C-94036F25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"/>
          <a:stretch/>
        </p:blipFill>
        <p:spPr>
          <a:xfrm>
            <a:off x="5334000" y="696012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6E3368C-B3A5-484E-8070-EC7E903F8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2A2B9B4-6095-47C2-8BBC-4792C5C7A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70065-E599-AA4B-3947-2B848F758F53}"/>
              </a:ext>
            </a:extLst>
          </p:cNvPr>
          <p:cNvSpPr txBox="1"/>
          <p:nvPr/>
        </p:nvSpPr>
        <p:spPr>
          <a:xfrm>
            <a:off x="0" y="592419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Signs, Sandwiches, and a Savory Salvation</a:t>
            </a:r>
          </a:p>
        </p:txBody>
      </p:sp>
    </p:spTree>
    <p:extLst>
      <p:ext uri="{BB962C8B-B14F-4D97-AF65-F5344CB8AC3E}">
        <p14:creationId xmlns:p14="http://schemas.microsoft.com/office/powerpoint/2010/main" val="96893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8AF2-86AE-B1CA-D7BA-07B67409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591" y="80861"/>
            <a:ext cx="7510818" cy="1263649"/>
          </a:xfrm>
        </p:spPr>
        <p:txBody>
          <a:bodyPr>
            <a:normAutofit/>
          </a:bodyPr>
          <a:lstStyle/>
          <a:p>
            <a:r>
              <a:rPr lang="en-US" sz="6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Equipping the Saints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EDEB24-6000-2011-20F5-431FD5626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" y="1637516"/>
            <a:ext cx="4787221" cy="42214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AFAFC7-91FC-4DA6-7DDC-4E45BD5ED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384" y="1637516"/>
            <a:ext cx="7265133" cy="42592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958B8C-6AFD-EAF2-D9CB-DB956EBE9086}"/>
              </a:ext>
            </a:extLst>
          </p:cNvPr>
          <p:cNvSpPr/>
          <p:nvPr/>
        </p:nvSpPr>
        <p:spPr>
          <a:xfrm>
            <a:off x="2092657" y="6095535"/>
            <a:ext cx="78357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John 3:16; Rom. 8:1; 1 Jn 1:9</a:t>
            </a:r>
          </a:p>
        </p:txBody>
      </p:sp>
    </p:spTree>
    <p:extLst>
      <p:ext uri="{BB962C8B-B14F-4D97-AF65-F5344CB8AC3E}">
        <p14:creationId xmlns:p14="http://schemas.microsoft.com/office/powerpoint/2010/main" val="138136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E62D8F-9346-38C6-7374-5BCC483D3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705" y="298019"/>
            <a:ext cx="3152633" cy="4115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D9C101-B511-B88C-498B-DE14D8F52556}"/>
              </a:ext>
            </a:extLst>
          </p:cNvPr>
          <p:cNvSpPr/>
          <p:nvPr/>
        </p:nvSpPr>
        <p:spPr>
          <a:xfrm>
            <a:off x="1733265" y="4821999"/>
            <a:ext cx="890743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. . and some to be pastors and teachers, </a:t>
            </a:r>
          </a:p>
          <a:p>
            <a:pPr algn="ctr"/>
            <a:r>
              <a:rPr lang="en-US" sz="2800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prepare God’s people for works of service, </a:t>
            </a:r>
          </a:p>
          <a:p>
            <a:pPr algn="ctr"/>
            <a:r>
              <a:rPr lang="en-US" sz="2800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 that the body of Christ may be built up . . . </a:t>
            </a:r>
          </a:p>
          <a:p>
            <a:pPr algn="ctr"/>
            <a:r>
              <a:rPr lang="en-US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</a:t>
            </a:r>
            <a:r>
              <a:rPr lang="en-US" sz="2800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Eph 4:11b-12, NIV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A03193-D723-6D6D-A29B-9FB1435A23BA}"/>
              </a:ext>
            </a:extLst>
          </p:cNvPr>
          <p:cNvSpPr/>
          <p:nvPr/>
        </p:nvSpPr>
        <p:spPr>
          <a:xfrm>
            <a:off x="350018" y="298019"/>
            <a:ext cx="583696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“Used by God,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 His purpose,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nd to His glory.”</a:t>
            </a:r>
          </a:p>
        </p:txBody>
      </p:sp>
    </p:spTree>
    <p:extLst>
      <p:ext uri="{BB962C8B-B14F-4D97-AF65-F5344CB8AC3E}">
        <p14:creationId xmlns:p14="http://schemas.microsoft.com/office/powerpoint/2010/main" val="2965783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1000A-8118-F4AA-8173-3618115F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9" y="2490130"/>
            <a:ext cx="5445457" cy="336475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Next week is Palm Sunday and the kids will be performing here at FBC - </a:t>
            </a: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r>
              <a:rPr lang="en-US" sz="6700" i="1" dirty="0">
                <a:solidFill>
                  <a:srgbClr val="FFFF00"/>
                </a:solidFill>
              </a:rPr>
              <a:t>Invite a friend!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Logo&#10;&#10;Description automatically generated with medium confidence">
            <a:extLst>
              <a:ext uri="{FF2B5EF4-FFF2-40B4-BE49-F238E27FC236}">
                <a16:creationId xmlns:a16="http://schemas.microsoft.com/office/drawing/2014/main" id="{E8AD5FB5-A496-5C84-5805-336986942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7" b="9103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058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EF3B9-09E2-8991-7EDC-FBC08AC0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303" y="565246"/>
            <a:ext cx="5639431" cy="92691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 faith that believes: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874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5EBEEF-1B29-A624-7568-8918701DC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371" r="1" b="8900"/>
          <a:stretch/>
        </p:blipFill>
        <p:spPr>
          <a:xfrm>
            <a:off x="1630668" y="1309031"/>
            <a:ext cx="3555386" cy="30633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BCF556-4509-8687-2121-5F9113525593}"/>
              </a:ext>
            </a:extLst>
          </p:cNvPr>
          <p:cNvSpPr/>
          <p:nvPr/>
        </p:nvSpPr>
        <p:spPr>
          <a:xfrm>
            <a:off x="6096000" y="2138149"/>
            <a:ext cx="5841241" cy="459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>
              <a:lnSpc>
                <a:spcPct val="90000"/>
              </a:lnSpc>
              <a:spcAft>
                <a:spcPts val="600"/>
              </a:spcAft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* 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Philip had a </a:t>
            </a:r>
            <a:r>
              <a:rPr lang="en-US" sz="4800" b="1" u="sng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pessimistic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faith.</a:t>
            </a:r>
          </a:p>
        </p:txBody>
      </p:sp>
    </p:spTree>
    <p:extLst>
      <p:ext uri="{BB962C8B-B14F-4D97-AF65-F5344CB8AC3E}">
        <p14:creationId xmlns:p14="http://schemas.microsoft.com/office/powerpoint/2010/main" val="161563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EF3B9-09E2-8991-7EDC-FBC08AC0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303" y="565246"/>
            <a:ext cx="5639431" cy="92691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 faith that believes: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874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5EBEEF-1B29-A624-7568-8918701DC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371" r="1" b="8900"/>
          <a:stretch/>
        </p:blipFill>
        <p:spPr>
          <a:xfrm>
            <a:off x="1630668" y="1309031"/>
            <a:ext cx="3555386" cy="30633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BCF556-4509-8687-2121-5F9113525593}"/>
              </a:ext>
            </a:extLst>
          </p:cNvPr>
          <p:cNvSpPr/>
          <p:nvPr/>
        </p:nvSpPr>
        <p:spPr>
          <a:xfrm>
            <a:off x="6096000" y="1796955"/>
            <a:ext cx="5841241" cy="459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* 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Philip had a </a:t>
            </a:r>
            <a:r>
              <a:rPr lang="en-US" sz="3200" b="1" u="sng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pessimistic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faith.</a:t>
            </a:r>
          </a:p>
          <a:p>
            <a:pPr marL="685800">
              <a:lnSpc>
                <a:spcPct val="90000"/>
              </a:lnSpc>
              <a:spcAft>
                <a:spcPts val="600"/>
              </a:spcAft>
            </a:pP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685800"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*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Andrew had an </a:t>
            </a:r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optimistic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faith.</a:t>
            </a:r>
          </a:p>
        </p:txBody>
      </p:sp>
    </p:spTree>
    <p:extLst>
      <p:ext uri="{BB962C8B-B14F-4D97-AF65-F5344CB8AC3E}">
        <p14:creationId xmlns:p14="http://schemas.microsoft.com/office/powerpoint/2010/main" val="283876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EF3B9-09E2-8991-7EDC-FBC08AC0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303" y="565246"/>
            <a:ext cx="5639431" cy="92691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 faith that believes: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874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5EBEEF-1B29-A624-7568-8918701DC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371" r="1" b="8900"/>
          <a:stretch/>
        </p:blipFill>
        <p:spPr>
          <a:xfrm>
            <a:off x="1630668" y="1309031"/>
            <a:ext cx="3555386" cy="30633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BCF556-4509-8687-2121-5F9113525593}"/>
              </a:ext>
            </a:extLst>
          </p:cNvPr>
          <p:cNvSpPr/>
          <p:nvPr/>
        </p:nvSpPr>
        <p:spPr>
          <a:xfrm>
            <a:off x="6096000" y="1796955"/>
            <a:ext cx="5841241" cy="45933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6858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* 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Philip had a </a:t>
            </a:r>
            <a:r>
              <a:rPr lang="en-US" sz="3200" b="1" u="sng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pessimistic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faith.</a:t>
            </a:r>
          </a:p>
          <a:p>
            <a:pPr marL="685800">
              <a:lnSpc>
                <a:spcPct val="90000"/>
              </a:lnSpc>
              <a:spcAft>
                <a:spcPts val="600"/>
              </a:spcAft>
            </a:pP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6858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*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Andrew had an </a:t>
            </a:r>
            <a:r>
              <a:rPr lang="en-US" sz="32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optimistic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faith.</a:t>
            </a:r>
          </a:p>
          <a:p>
            <a:pPr marL="685800">
              <a:lnSpc>
                <a:spcPct val="90000"/>
              </a:lnSpc>
              <a:spcAft>
                <a:spcPts val="600"/>
              </a:spcAft>
            </a:pP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685800">
              <a:lnSpc>
                <a:spcPct val="90000"/>
              </a:lnSpc>
              <a:spcAft>
                <a:spcPts val="600"/>
              </a:spcAft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* 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Jesus displayed a </a:t>
            </a:r>
            <a:r>
              <a:rPr lang="en-US" sz="4800" b="1" u="sng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perfect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faith.</a:t>
            </a:r>
          </a:p>
        </p:txBody>
      </p:sp>
    </p:spTree>
    <p:extLst>
      <p:ext uri="{BB962C8B-B14F-4D97-AF65-F5344CB8AC3E}">
        <p14:creationId xmlns:p14="http://schemas.microsoft.com/office/powerpoint/2010/main" val="12487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75E8-A09A-191E-0185-570E5194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451" y="850710"/>
            <a:ext cx="10551994" cy="2893326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The crowds missed their chance at faith.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DF0093-1584-9DD1-979C-9D7A268E086C}"/>
              </a:ext>
            </a:extLst>
          </p:cNvPr>
          <p:cNvSpPr/>
          <p:nvPr/>
        </p:nvSpPr>
        <p:spPr>
          <a:xfrm>
            <a:off x="2843957" y="5413696"/>
            <a:ext cx="8560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Signs that lead to nowhere.</a:t>
            </a:r>
          </a:p>
        </p:txBody>
      </p:sp>
    </p:spTree>
    <p:extLst>
      <p:ext uri="{BB962C8B-B14F-4D97-AF65-F5344CB8AC3E}">
        <p14:creationId xmlns:p14="http://schemas.microsoft.com/office/powerpoint/2010/main" val="411623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75E8-A09A-191E-0185-570E5194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70" y="535674"/>
            <a:ext cx="10551994" cy="2893326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</a:rPr>
              <a:t>Four Stages to a True Faith: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DF0093-1584-9DD1-979C-9D7A268E086C}"/>
              </a:ext>
            </a:extLst>
          </p:cNvPr>
          <p:cNvSpPr/>
          <p:nvPr/>
        </p:nvSpPr>
        <p:spPr>
          <a:xfrm>
            <a:off x="3383453" y="3429000"/>
            <a:ext cx="47003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en-US" sz="6600" b="1" i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Curious</a:t>
            </a:r>
          </a:p>
        </p:txBody>
      </p:sp>
    </p:spTree>
    <p:extLst>
      <p:ext uri="{BB962C8B-B14F-4D97-AF65-F5344CB8AC3E}">
        <p14:creationId xmlns:p14="http://schemas.microsoft.com/office/powerpoint/2010/main" val="425874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75E8-A09A-191E-0185-570E5194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70" y="535674"/>
            <a:ext cx="10551994" cy="2893326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</a:rPr>
              <a:t>Four Stages to a True Faith: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DF0093-1584-9DD1-979C-9D7A268E086C}"/>
              </a:ext>
            </a:extLst>
          </p:cNvPr>
          <p:cNvSpPr/>
          <p:nvPr/>
        </p:nvSpPr>
        <p:spPr>
          <a:xfrm>
            <a:off x="2678738" y="3529084"/>
            <a:ext cx="6834524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200" b="1" i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Curious</a:t>
            </a:r>
          </a:p>
          <a:p>
            <a:pPr marL="742950" indent="-742950" algn="ctr">
              <a:buAutoNum type="arabicPeriod"/>
            </a:pPr>
            <a:r>
              <a:rPr lang="en-US" sz="72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Convicted</a:t>
            </a:r>
          </a:p>
        </p:txBody>
      </p:sp>
    </p:spTree>
    <p:extLst>
      <p:ext uri="{BB962C8B-B14F-4D97-AF65-F5344CB8AC3E}">
        <p14:creationId xmlns:p14="http://schemas.microsoft.com/office/powerpoint/2010/main" val="372478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75E8-A09A-191E-0185-570E5194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70" y="535674"/>
            <a:ext cx="10551994" cy="2893326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</a:rPr>
              <a:t>Four Stages to a True Faith: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DF0093-1584-9DD1-979C-9D7A268E086C}"/>
              </a:ext>
            </a:extLst>
          </p:cNvPr>
          <p:cNvSpPr/>
          <p:nvPr/>
        </p:nvSpPr>
        <p:spPr>
          <a:xfrm>
            <a:off x="2388359" y="3215185"/>
            <a:ext cx="6630476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200" b="1" i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Curious</a:t>
            </a:r>
          </a:p>
          <a:p>
            <a:pPr marL="742950" indent="-742950" algn="ctr">
              <a:buAutoNum type="arabicPeriod"/>
            </a:pPr>
            <a:r>
              <a:rPr lang="en-US" sz="32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Convicted</a:t>
            </a:r>
          </a:p>
          <a:p>
            <a:pPr marL="742950" indent="-742950" algn="ctr">
              <a:buAutoNum type="arabicPeriod"/>
            </a:pPr>
            <a:r>
              <a:rPr lang="en-US" sz="7200" b="1" i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Convinced</a:t>
            </a:r>
          </a:p>
        </p:txBody>
      </p:sp>
    </p:spTree>
    <p:extLst>
      <p:ext uri="{BB962C8B-B14F-4D97-AF65-F5344CB8AC3E}">
        <p14:creationId xmlns:p14="http://schemas.microsoft.com/office/powerpoint/2010/main" val="225144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75E8-A09A-191E-0185-570E5194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70" y="535674"/>
            <a:ext cx="10551994" cy="2893326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</a:rPr>
              <a:t>Four Stages to a True Faith: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DF0093-1584-9DD1-979C-9D7A268E086C}"/>
              </a:ext>
            </a:extLst>
          </p:cNvPr>
          <p:cNvSpPr/>
          <p:nvPr/>
        </p:nvSpPr>
        <p:spPr>
          <a:xfrm>
            <a:off x="3187834" y="3065060"/>
            <a:ext cx="649297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200" b="1" i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Curious</a:t>
            </a:r>
          </a:p>
          <a:p>
            <a:pPr marL="742950" indent="-742950" algn="ctr">
              <a:buAutoNum type="arabicPeriod"/>
            </a:pPr>
            <a:r>
              <a:rPr lang="en-US" sz="32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Convicted</a:t>
            </a:r>
          </a:p>
          <a:p>
            <a:pPr marL="742950" indent="-742950" algn="ctr">
              <a:buAutoNum type="arabicPeriod"/>
            </a:pPr>
            <a:r>
              <a:rPr lang="en-US" sz="3200" b="1" i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Convinced</a:t>
            </a:r>
          </a:p>
          <a:p>
            <a:pPr marL="742950" indent="-742950" algn="ctr">
              <a:buAutoNum type="arabicPeriod"/>
            </a:pPr>
            <a:r>
              <a:rPr lang="en-US" sz="72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Converted</a:t>
            </a:r>
            <a:endParaRPr lang="en-US" sz="7200" b="1" i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500448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218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Georgia</vt:lpstr>
      <vt:lpstr>Verdana Pro</vt:lpstr>
      <vt:lpstr>Verdana Pro Cond SemiBold</vt:lpstr>
      <vt:lpstr>TornVTI</vt:lpstr>
      <vt:lpstr>PowerPoint Presentation</vt:lpstr>
      <vt:lpstr>A faith that believes:</vt:lpstr>
      <vt:lpstr>A faith that believes:</vt:lpstr>
      <vt:lpstr>A faith that believes:</vt:lpstr>
      <vt:lpstr>The crowds missed their chance at faith.</vt:lpstr>
      <vt:lpstr>Four Stages to a True Faith:</vt:lpstr>
      <vt:lpstr>Four Stages to a True Faith:</vt:lpstr>
      <vt:lpstr>Four Stages to a True Faith:</vt:lpstr>
      <vt:lpstr>Four Stages to a True Faith:</vt:lpstr>
      <vt:lpstr>Equipping the Saints:</vt:lpstr>
      <vt:lpstr>PowerPoint Presentation</vt:lpstr>
      <vt:lpstr>Next week is Palm Sunday and the kids will be performing here at FBC -     Invite a friend!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While the kids are bringing their offering for the goat ministry, we will also be taking up an offering for the deacon’s benevolence fund.  </dc:title>
  <dc:creator>David Williamson</dc:creator>
  <cp:lastModifiedBy>David Williamson</cp:lastModifiedBy>
  <cp:revision>1</cp:revision>
  <dcterms:created xsi:type="dcterms:W3CDTF">2023-03-20T20:34:33Z</dcterms:created>
  <dcterms:modified xsi:type="dcterms:W3CDTF">2023-03-25T14:16:51Z</dcterms:modified>
</cp:coreProperties>
</file>