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70" r:id="rId4"/>
    <p:sldId id="260" r:id="rId5"/>
    <p:sldId id="271" r:id="rId6"/>
    <p:sldId id="261" r:id="rId7"/>
    <p:sldId id="272" r:id="rId8"/>
    <p:sldId id="262" r:id="rId9"/>
    <p:sldId id="273" r:id="rId10"/>
    <p:sldId id="258" r:id="rId11"/>
    <p:sldId id="274" r:id="rId12"/>
    <p:sldId id="266" r:id="rId13"/>
    <p:sldId id="275" r:id="rId14"/>
    <p:sldId id="265" r:id="rId15"/>
    <p:sldId id="276" r:id="rId16"/>
    <p:sldId id="264" r:id="rId17"/>
    <p:sldId id="277" r:id="rId18"/>
    <p:sldId id="259" r:id="rId19"/>
    <p:sldId id="278" r:id="rId20"/>
    <p:sldId id="267" r:id="rId21"/>
    <p:sldId id="279" r:id="rId22"/>
    <p:sldId id="268" r:id="rId23"/>
    <p:sldId id="280" r:id="rId24"/>
    <p:sldId id="269" r:id="rId25"/>
    <p:sldId id="281" r:id="rId26"/>
    <p:sldId id="282" r:id="rId27"/>
    <p:sldId id="283" r:id="rId28"/>
    <p:sldId id="284" r:id="rId29"/>
    <p:sldId id="285" r:id="rId30"/>
    <p:sldId id="28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4" d="100"/>
          <a:sy n="84" d="100"/>
        </p:scale>
        <p:origin x="643"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F4E480B-94D6-46F9-A2B6-B98D311FDC19}"/>
              </a:ext>
            </a:extLst>
          </p:cNvPr>
          <p:cNvGrpSpPr/>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07183CDE-91A1-40C3-8E80-66F89E1C2D53}"/>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A6756515-F9AA-46BD-8DD2-AA15BA492AC0}"/>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BA365E2-8B71-408B-9092-0104216AC7AC}"/>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BEDB8D7A-1BF6-4CDB-B93A-7736955F5043}"/>
                </a:ext>
              </a:extLst>
            </p:cNvPr>
            <p:cNvGrpSpPr>
              <a:grpSpLocks noChangeAspect="1"/>
            </p:cNvGrpSpPr>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5AACD774-5167-46C7-8A62-6E2FE4BE9469}"/>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06E0F2D8-452E-48F9-9912-C47EAEAE180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91FBBF95-430B-427C-A6E8-DB899217FC00}"/>
                </a:ext>
              </a:extLst>
            </p:cNvPr>
            <p:cNvGrpSpPr>
              <a:grpSpLocks noChangeAspect="1"/>
            </p:cNvGrpSpPr>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BEE64698-3ED2-4395-B7FC-65248E437E0A}"/>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FE20B1E1-CE09-4C2A-A3FB-DB8026C54E9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0CB2405B-A907-48B3-906A-FB3573C0B282}"/>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0" name="Rectangle 19">
            <a:extLst>
              <a:ext uri="{FF2B5EF4-FFF2-40B4-BE49-F238E27FC236}">
                <a16:creationId xmlns:a16="http://schemas.microsoft.com/office/drawing/2014/main" id="{6DC8E2D9-6729-4614-8667-C1016D3182E4}"/>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CEEBB1-1A1F-4A2C-B805-719CF98F68AB}"/>
              </a:ext>
            </a:extLst>
          </p:cNvPr>
          <p:cNvSpPr>
            <a:spLocks noGrp="1"/>
          </p:cNvSpPr>
          <p:nvPr>
            <p:ph type="ctrTitle"/>
          </p:nvPr>
        </p:nvSpPr>
        <p:spPr>
          <a:xfrm>
            <a:off x="540000" y="540000"/>
            <a:ext cx="11090273" cy="379800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D6CC87B-ED2D-4303-BD40-E7AF14C03EF1}"/>
              </a:ext>
            </a:extLst>
          </p:cNvPr>
          <p:cNvSpPr>
            <a:spLocks noGrp="1"/>
          </p:cNvSpPr>
          <p:nvPr>
            <p:ph type="subTitle" idx="1"/>
          </p:nvPr>
        </p:nvSpPr>
        <p:spPr>
          <a:xfrm>
            <a:off x="540000" y="4508500"/>
            <a:ext cx="7345362" cy="1800224"/>
          </a:xfrm>
        </p:spPr>
        <p:txBody>
          <a:bodyPr/>
          <a:lstStyle>
            <a:lvl1pPr marL="0" indent="0" algn="l">
              <a:buNone/>
              <a:defRPr sz="16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5D880B4-5679-491C-963F-EC47B048C559}"/>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5" name="Footer Placeholder 4">
            <a:extLst>
              <a:ext uri="{FF2B5EF4-FFF2-40B4-BE49-F238E27FC236}">
                <a16:creationId xmlns:a16="http://schemas.microsoft.com/office/drawing/2014/main" id="{01865D6D-3F98-4BE8-A069-B96409902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D51D-8E06-4959-88C9-647415079FC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923008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C461672-F18A-4768-9850-0531FD3720BA}"/>
              </a:ext>
            </a:extLst>
          </p:cNvPr>
          <p:cNvGrpSpPr/>
          <p:nvPr/>
        </p:nvGrpSpPr>
        <p:grpSpPr>
          <a:xfrm rot="10800000">
            <a:off x="5921828" y="2876440"/>
            <a:ext cx="6270171" cy="3981559"/>
            <a:chOff x="0" y="0"/>
            <a:chExt cx="10800000" cy="6858000"/>
          </a:xfrm>
        </p:grpSpPr>
        <p:sp>
          <p:nvSpPr>
            <p:cNvPr id="8" name="Rectangle 7">
              <a:extLst>
                <a:ext uri="{FF2B5EF4-FFF2-40B4-BE49-F238E27FC236}">
                  <a16:creationId xmlns:a16="http://schemas.microsoft.com/office/drawing/2014/main" id="{9FA73898-D78C-45F9-AFC1-2AB16F6725C2}"/>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Rectangle 8">
              <a:extLst>
                <a:ext uri="{FF2B5EF4-FFF2-40B4-BE49-F238E27FC236}">
                  <a16:creationId xmlns:a16="http://schemas.microsoft.com/office/drawing/2014/main" id="{4FC423E3-700B-43D6-A2CB-F3C871632C20}"/>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82F05B2A-1EC7-4131-B899-C7ECB9A502EB}"/>
              </a:ext>
            </a:extLst>
          </p:cNvPr>
          <p:cNvGrpSpPr>
            <a:grpSpLocks noChangeAspect="1"/>
          </p:cNvGrpSpPr>
          <p:nvPr/>
        </p:nvGrpSpPr>
        <p:grpSpPr>
          <a:xfrm flipH="1">
            <a:off x="0" y="-1"/>
            <a:ext cx="9361714" cy="4680857"/>
            <a:chOff x="0" y="0"/>
            <a:chExt cx="2880000" cy="1440000"/>
          </a:xfrm>
        </p:grpSpPr>
        <p:sp>
          <p:nvSpPr>
            <p:cNvPr id="11" name="Rectangle 10">
              <a:extLst>
                <a:ext uri="{FF2B5EF4-FFF2-40B4-BE49-F238E27FC236}">
                  <a16:creationId xmlns:a16="http://schemas.microsoft.com/office/drawing/2014/main" id="{97711D4C-4FFE-4151-B53D-60890F0F5827}"/>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Rectangle 11">
              <a:extLst>
                <a:ext uri="{FF2B5EF4-FFF2-40B4-BE49-F238E27FC236}">
                  <a16:creationId xmlns:a16="http://schemas.microsoft.com/office/drawing/2014/main" id="{F69D6393-413D-4151-BC2C-43161BE4A79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A96370B9-6459-4B05-9A8B-A9E7FA8966CD}"/>
              </a:ext>
            </a:extLst>
          </p:cNvPr>
          <p:cNvSpPr>
            <a:spLocks noChangeAspect="1"/>
          </p:cNvSpPr>
          <p:nvPr/>
        </p:nvSpPr>
        <p:spPr>
          <a:xfrm rot="10800000">
            <a:off x="8430794" y="3096793"/>
            <a:ext cx="3761205" cy="3761205"/>
          </a:xfrm>
          <a:prstGeom prst="rect">
            <a:avLst/>
          </a:prstGeom>
          <a:gradFill flip="none" rotWithShape="1">
            <a:gsLst>
              <a:gs pos="0">
                <a:schemeClr val="accent1">
                  <a:alpha val="4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DA3AC0C6-74C3-4E55-AA42-A9F1A4B1B210}"/>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132C27A4-86D3-4C83-8022-E37A8672A993}"/>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8F1FF59-E1BE-4475-953B-5BF6FBC10C57}"/>
              </a:ext>
            </a:extLst>
          </p:cNvPr>
          <p:cNvSpPr>
            <a:spLocks noGrp="1"/>
          </p:cNvSpPr>
          <p:nvPr>
            <p:ph type="title"/>
          </p:nvPr>
        </p:nvSpPr>
        <p:spPr>
          <a:xfrm>
            <a:off x="540000" y="540000"/>
            <a:ext cx="11090273" cy="1800224"/>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8F1F045-44C5-4165-A640-4E4D33A59580}"/>
              </a:ext>
            </a:extLst>
          </p:cNvPr>
          <p:cNvSpPr>
            <a:spLocks noGrp="1"/>
          </p:cNvSpPr>
          <p:nvPr>
            <p:ph type="body" orient="vert" idx="1"/>
          </p:nvPr>
        </p:nvSpPr>
        <p:spPr>
          <a:xfrm>
            <a:off x="540000" y="2528887"/>
            <a:ext cx="11090276" cy="3779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517047A-D05B-44E9-A240-BDB881C4296A}"/>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5" name="Footer Placeholder 4">
            <a:extLst>
              <a:ext uri="{FF2B5EF4-FFF2-40B4-BE49-F238E27FC236}">
                <a16:creationId xmlns:a16="http://schemas.microsoft.com/office/drawing/2014/main" id="{7FDCB2E8-A68D-478D-A728-C9612848C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E4F1D-3280-4DB5-B2E0-DA7F10717EB4}"/>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65809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C627D45-FE54-49FF-A37F-6206993AEFD8}"/>
              </a:ext>
            </a:extLst>
          </p:cNvPr>
          <p:cNvGrpSpPr/>
          <p:nvPr/>
        </p:nvGrpSpPr>
        <p:grpSpPr>
          <a:xfrm>
            <a:off x="0" y="-3"/>
            <a:ext cx="12192000" cy="6858003"/>
            <a:chOff x="0" y="-3"/>
            <a:chExt cx="12192000" cy="6858003"/>
          </a:xfrm>
        </p:grpSpPr>
        <p:sp useBgFill="1">
          <p:nvSpPr>
            <p:cNvPr id="8" name="Rectangle 7">
              <a:extLst>
                <a:ext uri="{FF2B5EF4-FFF2-40B4-BE49-F238E27FC236}">
                  <a16:creationId xmlns:a16="http://schemas.microsoft.com/office/drawing/2014/main" id="{879CEFA6-CCA5-4FEF-B53D-E74B1E67E9C7}"/>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ACFCD768-2100-4B20-87EF-9F92EFBD8FA8}"/>
                </a:ext>
              </a:extLst>
            </p:cNvPr>
            <p:cNvGrpSpPr>
              <a:grpSpLocks noChangeAspect="1"/>
            </p:cNvGrpSpPr>
            <p:nvPr/>
          </p:nvGrpSpPr>
          <p:grpSpPr>
            <a:xfrm>
              <a:off x="672000" y="-3"/>
              <a:ext cx="11520000" cy="5760000"/>
              <a:chOff x="5981700" y="-1"/>
              <a:chExt cx="6042660" cy="3021330"/>
            </a:xfrm>
          </p:grpSpPr>
          <p:sp>
            <p:nvSpPr>
              <p:cNvPr id="16" name="Rectangle 15">
                <a:extLst>
                  <a:ext uri="{FF2B5EF4-FFF2-40B4-BE49-F238E27FC236}">
                    <a16:creationId xmlns:a16="http://schemas.microsoft.com/office/drawing/2014/main" id="{E0D1B599-DFF1-4E00-9EAE-EE32BD7B4860}"/>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FCF7F6-290B-4DE7-BA60-863CBF95C2AF}"/>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a:extLst>
                <a:ext uri="{FF2B5EF4-FFF2-40B4-BE49-F238E27FC236}">
                  <a16:creationId xmlns:a16="http://schemas.microsoft.com/office/drawing/2014/main" id="{F59358AB-E1C9-402B-9F3F-28B4F50DAC6F}"/>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78C24EC-8C5D-4A7E-9D57-C752E0DC9485}"/>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6C0B30A-4855-4424-B3A8-AC110CA8356F}"/>
                </a:ext>
              </a:extLst>
            </p:cNvPr>
            <p:cNvGrpSpPr/>
            <p:nvPr/>
          </p:nvGrpSpPr>
          <p:grpSpPr>
            <a:xfrm rot="10800000">
              <a:off x="1" y="2948940"/>
              <a:ext cx="7818118" cy="3909059"/>
              <a:chOff x="0" y="0"/>
              <a:chExt cx="2880000" cy="1440000"/>
            </a:xfrm>
          </p:grpSpPr>
          <p:sp>
            <p:nvSpPr>
              <p:cNvPr id="14" name="Rectangle 13">
                <a:extLst>
                  <a:ext uri="{FF2B5EF4-FFF2-40B4-BE49-F238E27FC236}">
                    <a16:creationId xmlns:a16="http://schemas.microsoft.com/office/drawing/2014/main" id="{DC119EB9-1A9A-45A4-AE16-9968A70C5C35}"/>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A5B7B85-4DC3-4343-B734-4852DD5DF03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73F3733E-DBA5-4A25-9315-B7A1A5E7A1FF}"/>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AAB30D07-BE85-45CD-8055-8C57B00E2957}"/>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Vertical Title 1">
            <a:extLst>
              <a:ext uri="{FF2B5EF4-FFF2-40B4-BE49-F238E27FC236}">
                <a16:creationId xmlns:a16="http://schemas.microsoft.com/office/drawing/2014/main" id="{737FFCCA-9DBF-4E0A-BDC6-F7B8F39BD72F}"/>
              </a:ext>
            </a:extLst>
          </p:cNvPr>
          <p:cNvSpPr>
            <a:spLocks noGrp="1"/>
          </p:cNvSpPr>
          <p:nvPr>
            <p:ph type="title" orient="vert"/>
          </p:nvPr>
        </p:nvSpPr>
        <p:spPr>
          <a:xfrm>
            <a:off x="9012238" y="539999"/>
            <a:ext cx="2628900" cy="576872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511F1B23-21CD-4A3B-938B-5502019A13CD}"/>
              </a:ext>
            </a:extLst>
          </p:cNvPr>
          <p:cNvSpPr>
            <a:spLocks noGrp="1"/>
          </p:cNvSpPr>
          <p:nvPr>
            <p:ph type="body" orient="vert" idx="1"/>
          </p:nvPr>
        </p:nvSpPr>
        <p:spPr>
          <a:xfrm>
            <a:off x="550863" y="539999"/>
            <a:ext cx="8245475" cy="57687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9C884-5A98-4C01-BB89-098AC6966496}"/>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5" name="Footer Placeholder 4">
            <a:extLst>
              <a:ext uri="{FF2B5EF4-FFF2-40B4-BE49-F238E27FC236}">
                <a16:creationId xmlns:a16="http://schemas.microsoft.com/office/drawing/2014/main" id="{7DF54D22-9CD7-4FC6-9444-21948246C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ECC14-D66C-401A-A0C9-DFCA5533A5C7}"/>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450648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67416F32-9D98-4340-82E8-E90CE00AD2AC}"/>
              </a:ext>
            </a:extLst>
          </p:cNvPr>
          <p:cNvGrpSpPr/>
          <p:nvPr/>
        </p:nvGrpSpPr>
        <p:grpSpPr>
          <a:xfrm flipV="1">
            <a:off x="0" y="-1"/>
            <a:ext cx="12191999" cy="6861601"/>
            <a:chOff x="0" y="-1"/>
            <a:chExt cx="12191999" cy="6861601"/>
          </a:xfrm>
        </p:grpSpPr>
        <p:sp>
          <p:nvSpPr>
            <p:cNvPr id="20" name="Rectangle 19">
              <a:extLst>
                <a:ext uri="{FF2B5EF4-FFF2-40B4-BE49-F238E27FC236}">
                  <a16:creationId xmlns:a16="http://schemas.microsoft.com/office/drawing/2014/main" id="{66375AB4-82BB-418F-A50F-6180F68724A4}"/>
                </a:ext>
              </a:extLst>
            </p:cNvPr>
            <p:cNvSpPr>
              <a:spLocks noChangeAspect="1"/>
            </p:cNvSpPr>
            <p:nvPr/>
          </p:nvSpPr>
          <p:spPr>
            <a:xfrm>
              <a:off x="0" y="0"/>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1" name="Oval 20">
              <a:extLst>
                <a:ext uri="{FF2B5EF4-FFF2-40B4-BE49-F238E27FC236}">
                  <a16:creationId xmlns:a16="http://schemas.microsoft.com/office/drawing/2014/main" id="{3FDD54B2-4A3F-4BFE-8FF0-82CA73F4AE8F}"/>
                </a:ext>
              </a:extLst>
            </p:cNvPr>
            <p:cNvSpPr>
              <a:spLocks noChangeAspect="1"/>
            </p:cNvSpPr>
            <p:nvPr/>
          </p:nvSpPr>
          <p:spPr>
            <a:xfrm>
              <a:off x="5750280" y="2148106"/>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2" name="Oval 21">
              <a:extLst>
                <a:ext uri="{FF2B5EF4-FFF2-40B4-BE49-F238E27FC236}">
                  <a16:creationId xmlns:a16="http://schemas.microsoft.com/office/drawing/2014/main" id="{30876F96-77AB-4E72-B1D2-FA45F4E3C04D}"/>
                </a:ext>
              </a:extLst>
            </p:cNvPr>
            <p:cNvSpPr>
              <a:spLocks noChangeAspect="1"/>
            </p:cNvSpPr>
            <p:nvPr/>
          </p:nvSpPr>
          <p:spPr>
            <a:xfrm>
              <a:off x="0" y="0"/>
              <a:ext cx="6347046" cy="6347046"/>
            </a:xfrm>
            <a:prstGeom prst="ellipse">
              <a:avLst/>
            </a:prstGeom>
            <a:solidFill>
              <a:schemeClr val="accent3">
                <a:alpha val="2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23" name="Group 22">
              <a:extLst>
                <a:ext uri="{FF2B5EF4-FFF2-40B4-BE49-F238E27FC236}">
                  <a16:creationId xmlns:a16="http://schemas.microsoft.com/office/drawing/2014/main" id="{BB08A2E9-6518-449E-940B-8518A1D850BB}"/>
                </a:ext>
              </a:extLst>
            </p:cNvPr>
            <p:cNvGrpSpPr>
              <a:grpSpLocks noChangeAspect="1"/>
            </p:cNvGrpSpPr>
            <p:nvPr/>
          </p:nvGrpSpPr>
          <p:grpSpPr>
            <a:xfrm rot="10800000">
              <a:off x="0" y="-1"/>
              <a:ext cx="10800000" cy="6858000"/>
              <a:chOff x="2328000" y="0"/>
              <a:chExt cx="2880000" cy="1440000"/>
            </a:xfrm>
          </p:grpSpPr>
          <p:sp>
            <p:nvSpPr>
              <p:cNvPr id="28" name="Rectangle 27">
                <a:extLst>
                  <a:ext uri="{FF2B5EF4-FFF2-40B4-BE49-F238E27FC236}">
                    <a16:creationId xmlns:a16="http://schemas.microsoft.com/office/drawing/2014/main" id="{60A86BE0-76B3-4EA0-BA2D-05266013A814}"/>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9" name="Rectangle 28">
                <a:extLst>
                  <a:ext uri="{FF2B5EF4-FFF2-40B4-BE49-F238E27FC236}">
                    <a16:creationId xmlns:a16="http://schemas.microsoft.com/office/drawing/2014/main" id="{6BA13564-810C-4398-AA63-67B020811FCB}"/>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5" name="Rectangle 24">
              <a:extLst>
                <a:ext uri="{FF2B5EF4-FFF2-40B4-BE49-F238E27FC236}">
                  <a16:creationId xmlns:a16="http://schemas.microsoft.com/office/drawing/2014/main" id="{3555E1EF-6216-47FA-BBCA-7C0C8C2DAB8C}"/>
                </a:ext>
              </a:extLst>
            </p:cNvPr>
            <p:cNvSpPr>
              <a:spLocks noChangeAspect="1"/>
            </p:cNvSpPr>
            <p:nvPr/>
          </p:nvSpPr>
          <p:spPr>
            <a:xfrm rot="10800000">
              <a:off x="5602286" y="271887"/>
              <a:ext cx="6589713" cy="6589713"/>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32" name="Rectangle 31">
            <a:extLst>
              <a:ext uri="{FF2B5EF4-FFF2-40B4-BE49-F238E27FC236}">
                <a16:creationId xmlns:a16="http://schemas.microsoft.com/office/drawing/2014/main" id="{D8D85657-6A77-4466-887F-EE948B9CD2B2}"/>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C5D35498-B0C3-40BD-9407-6D0C0587E52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492F85E-0893-4D8C-816A-5193CC6DC9C0}"/>
              </a:ext>
            </a:extLst>
          </p:cNvPr>
          <p:cNvSpPr>
            <a:spLocks noGrp="1"/>
          </p:cNvSpPr>
          <p:nvPr>
            <p:ph idx="1"/>
          </p:nvPr>
        </p:nvSpPr>
        <p:spPr/>
        <p:txBody>
          <a:bodyPr/>
          <a:lstStyle>
            <a:lvl1pPr marL="270000">
              <a:defRPr/>
            </a:lvl1pPr>
            <a:lvl2pP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5D46A9C-9655-49F5-85B3-A8A37F4F5A8F}"/>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5" name="Footer Placeholder 4">
            <a:extLst>
              <a:ext uri="{FF2B5EF4-FFF2-40B4-BE49-F238E27FC236}">
                <a16:creationId xmlns:a16="http://schemas.microsoft.com/office/drawing/2014/main" id="{72EF896C-71D7-487F-A1B9-CBBE6DF4D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228E8-7B8A-4153-BEB2-BD5A69F2513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21859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E54407D-DBA4-414C-ACA5-30D7B87C652B}"/>
              </a:ext>
            </a:extLst>
          </p:cNvPr>
          <p:cNvGrpSpPr/>
          <p:nvPr/>
        </p:nvGrpSpPr>
        <p:grpSpPr>
          <a:xfrm>
            <a:off x="0" y="0"/>
            <a:ext cx="12192000" cy="6858000"/>
            <a:chOff x="0" y="0"/>
            <a:chExt cx="12192000" cy="6858000"/>
          </a:xfrm>
        </p:grpSpPr>
        <p:sp>
          <p:nvSpPr>
            <p:cNvPr id="7" name="Rectangle 6">
              <a:extLst>
                <a:ext uri="{FF2B5EF4-FFF2-40B4-BE49-F238E27FC236}">
                  <a16:creationId xmlns:a16="http://schemas.microsoft.com/office/drawing/2014/main" id="{6BD518BC-8E44-4DAA-A8B9-2CFBD91DCDCD}"/>
                </a:ext>
              </a:extLst>
            </p:cNvPr>
            <p:cNvSpPr/>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967C3660-39CD-431D-8E64-37508FFEAC96}"/>
                </a:ext>
              </a:extLst>
            </p:cNvPr>
            <p:cNvGrpSpPr>
              <a:grpSpLocks noChangeAspect="1"/>
            </p:cNvGrpSpPr>
            <p:nvPr/>
          </p:nvGrpSpPr>
          <p:grpSpPr>
            <a:xfrm>
              <a:off x="5603875" y="0"/>
              <a:ext cx="6521820" cy="3260910"/>
              <a:chOff x="0" y="0"/>
              <a:chExt cx="2880000" cy="1440000"/>
            </a:xfrm>
          </p:grpSpPr>
          <p:sp>
            <p:nvSpPr>
              <p:cNvPr id="9" name="Rectangle 8">
                <a:extLst>
                  <a:ext uri="{FF2B5EF4-FFF2-40B4-BE49-F238E27FC236}">
                    <a16:creationId xmlns:a16="http://schemas.microsoft.com/office/drawing/2014/main" id="{C4CCE569-E461-438A-A235-B96A542AF82F}"/>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3F9DF1F-1F74-476C-AD41-22AC3F8A65A0}"/>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BE49ED5-9713-43D1-AE9E-3F9FE5574077}"/>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1A2854-1482-4441-85EA-D7B9F3EF56D2}"/>
                </a:ext>
              </a:extLst>
            </p:cNvPr>
            <p:cNvSpPr>
              <a:spLocks noChangeAspect="1"/>
            </p:cNvSpPr>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ED36A6D-894D-44DA-851C-345A414F3F68}"/>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D36F1DF-CD42-4695-A7D0-2F5B193057E9}"/>
              </a:ext>
            </a:extLst>
          </p:cNvPr>
          <p:cNvSpPr>
            <a:spLocks noGrp="1"/>
          </p:cNvSpPr>
          <p:nvPr>
            <p:ph type="title"/>
          </p:nvPr>
        </p:nvSpPr>
        <p:spPr>
          <a:xfrm>
            <a:off x="540000" y="540000"/>
            <a:ext cx="7345362" cy="5768725"/>
          </a:xfrm>
        </p:spPr>
        <p:txBody>
          <a:bodyPr anchor="t"/>
          <a:lstStyle>
            <a:lvl1pPr>
              <a:defRPr sz="8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549160-0F86-4FCA-8718-6980E99C7938}"/>
              </a:ext>
            </a:extLst>
          </p:cNvPr>
          <p:cNvSpPr>
            <a:spLocks noGrp="1"/>
          </p:cNvSpPr>
          <p:nvPr>
            <p:ph type="body" idx="1"/>
          </p:nvPr>
        </p:nvSpPr>
        <p:spPr>
          <a:xfrm>
            <a:off x="8075612" y="540000"/>
            <a:ext cx="3565523" cy="5768725"/>
          </a:xfrm>
        </p:spPr>
        <p:txBody>
          <a:bodyPr anchor="t"/>
          <a:lstStyle>
            <a:lvl1pPr marL="0" indent="0">
              <a:buNone/>
              <a:defRPr sz="18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5C6CBB-DABA-4F2E-8574-46747E15EA1A}"/>
              </a:ext>
            </a:extLst>
          </p:cNvPr>
          <p:cNvSpPr>
            <a:spLocks noGrp="1"/>
          </p:cNvSpPr>
          <p:nvPr>
            <p:ph type="dt" sz="half" idx="10"/>
          </p:nvPr>
        </p:nvSpPr>
        <p:spPr/>
        <p:txBody>
          <a:bodyPr/>
          <a:lstStyle/>
          <a:p>
            <a:fld id="{7CF0BCE0-945C-4FDF-95A1-2149B1FF5B83}" type="datetimeFigureOut">
              <a:rPr lang="en-US" smtClean="0"/>
              <a:t>3/18/2023</a:t>
            </a:fld>
            <a:endParaRPr lang="en-US" dirty="0"/>
          </a:p>
        </p:txBody>
      </p:sp>
      <p:sp>
        <p:nvSpPr>
          <p:cNvPr id="5" name="Footer Placeholder 4">
            <a:extLst>
              <a:ext uri="{FF2B5EF4-FFF2-40B4-BE49-F238E27FC236}">
                <a16:creationId xmlns:a16="http://schemas.microsoft.com/office/drawing/2014/main" id="{8FAF86BC-9ECC-439C-BF2E-F0B7EF193B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742552-C4C9-44EE-B7CB-5A652393BA20}"/>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228581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774299-531D-4CAC-881D-7EB68BC99FCC}"/>
              </a:ext>
            </a:extLst>
          </p:cNvPr>
          <p:cNvGrpSpPr/>
          <p:nvPr/>
        </p:nvGrpSpPr>
        <p:grpSpPr>
          <a:xfrm>
            <a:off x="0" y="-3"/>
            <a:ext cx="12192000" cy="6858003"/>
            <a:chOff x="0" y="-3"/>
            <a:chExt cx="12192000" cy="6858003"/>
          </a:xfrm>
        </p:grpSpPr>
        <p:sp useBgFill="1">
          <p:nvSpPr>
            <p:cNvPr id="9" name="Rectangle 8">
              <a:extLst>
                <a:ext uri="{FF2B5EF4-FFF2-40B4-BE49-F238E27FC236}">
                  <a16:creationId xmlns:a16="http://schemas.microsoft.com/office/drawing/2014/main" id="{A17676CF-DDCC-48C1-AC68-CDA0B9E47FD8}"/>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E052D363-F6F5-455B-A2F2-A12B30CEE528}"/>
                </a:ext>
              </a:extLst>
            </p:cNvPr>
            <p:cNvGrpSpPr>
              <a:grpSpLocks noChangeAspect="1"/>
            </p:cNvGrpSpPr>
            <p:nvPr/>
          </p:nvGrpSpPr>
          <p:grpSpPr>
            <a:xfrm>
              <a:off x="672000" y="-3"/>
              <a:ext cx="11520000" cy="5760000"/>
              <a:chOff x="5981700" y="-1"/>
              <a:chExt cx="6042660" cy="3021330"/>
            </a:xfrm>
          </p:grpSpPr>
          <p:sp>
            <p:nvSpPr>
              <p:cNvPr id="17" name="Rectangle 16">
                <a:extLst>
                  <a:ext uri="{FF2B5EF4-FFF2-40B4-BE49-F238E27FC236}">
                    <a16:creationId xmlns:a16="http://schemas.microsoft.com/office/drawing/2014/main" id="{D0C396B8-00CA-4AE9-A0A5-B4E2B2A2AC07}"/>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660166-3107-4058-A259-59B0527306BD}"/>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42BE934E-3063-4D0F-AFDE-68D58D336CBE}"/>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39660FA-744A-4CB3-9BED-C59793E3BF32}"/>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313EEC-733B-4019-8A0B-3FA768B8DB7A}"/>
                </a:ext>
              </a:extLst>
            </p:cNvPr>
            <p:cNvGrpSpPr/>
            <p:nvPr/>
          </p:nvGrpSpPr>
          <p:grpSpPr>
            <a:xfrm rot="10800000">
              <a:off x="1" y="2948940"/>
              <a:ext cx="7818118" cy="3909059"/>
              <a:chOff x="0" y="0"/>
              <a:chExt cx="2880000" cy="1440000"/>
            </a:xfrm>
          </p:grpSpPr>
          <p:sp>
            <p:nvSpPr>
              <p:cNvPr id="15" name="Rectangle 14">
                <a:extLst>
                  <a:ext uri="{FF2B5EF4-FFF2-40B4-BE49-F238E27FC236}">
                    <a16:creationId xmlns:a16="http://schemas.microsoft.com/office/drawing/2014/main" id="{421FE91F-780C-4ABD-ADE8-0EFDB7196A10}"/>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9EA389-EE78-4475-A390-5EDED23C2D6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5E492A94-8867-4C62-9D40-4023C41E0AF8}"/>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A3DAD7C5-BA12-4557-8BC4-72C69B0D59DD}"/>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4412EC-56C0-4009-B2E3-D63F9EECB9D4}"/>
              </a:ext>
            </a:extLst>
          </p:cNvPr>
          <p:cNvSpPr>
            <a:spLocks noGrp="1"/>
          </p:cNvSpPr>
          <p:nvPr>
            <p:ph type="title"/>
          </p:nvPr>
        </p:nvSpPr>
        <p:spPr>
          <a:xfrm>
            <a:off x="540000" y="539999"/>
            <a:ext cx="11090275" cy="12096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B70C84F-F3B7-4BF4-A328-BCF5ADD32944}"/>
              </a:ext>
            </a:extLst>
          </p:cNvPr>
          <p:cNvSpPr>
            <a:spLocks noGrp="1"/>
          </p:cNvSpPr>
          <p:nvPr>
            <p:ph sz="half" idx="1"/>
          </p:nvPr>
        </p:nvSpPr>
        <p:spPr>
          <a:xfrm>
            <a:off x="54000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F919CD5-DBB4-4749-980D-B5B40ECB67B9}"/>
              </a:ext>
            </a:extLst>
          </p:cNvPr>
          <p:cNvSpPr>
            <a:spLocks noGrp="1"/>
          </p:cNvSpPr>
          <p:nvPr>
            <p:ph sz="half" idx="2"/>
          </p:nvPr>
        </p:nvSpPr>
        <p:spPr>
          <a:xfrm>
            <a:off x="620395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BCFC378-6572-43DF-8344-59DE8122CD12}"/>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6" name="Footer Placeholder 5">
            <a:extLst>
              <a:ext uri="{FF2B5EF4-FFF2-40B4-BE49-F238E27FC236}">
                <a16:creationId xmlns:a16="http://schemas.microsoft.com/office/drawing/2014/main" id="{36967A14-246A-4DDF-865C-68F6E1690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674B6D-E110-478C-94B9-2F8199E586DC}"/>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466603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130F7E5-A40E-4C9C-8E4F-3935B9182C4A}"/>
              </a:ext>
            </a:extLst>
          </p:cNvPr>
          <p:cNvGrpSpPr/>
          <p:nvPr/>
        </p:nvGrpSpPr>
        <p:grpSpPr>
          <a:xfrm>
            <a:off x="0" y="-2"/>
            <a:ext cx="12191999" cy="6858001"/>
            <a:chOff x="0" y="-2"/>
            <a:chExt cx="12191999" cy="6858001"/>
          </a:xfrm>
        </p:grpSpPr>
        <p:sp>
          <p:nvSpPr>
            <p:cNvPr id="12" name="Rectangle 11">
              <a:extLst>
                <a:ext uri="{FF2B5EF4-FFF2-40B4-BE49-F238E27FC236}">
                  <a16:creationId xmlns:a16="http://schemas.microsoft.com/office/drawing/2014/main" id="{AE67B504-02A7-4203-87D0-07D333D71917}"/>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A1158F3-E1C3-400D-8505-628DB94365CE}"/>
                </a:ext>
              </a:extLst>
            </p:cNvPr>
            <p:cNvGrpSpPr/>
            <p:nvPr/>
          </p:nvGrpSpPr>
          <p:grpSpPr>
            <a:xfrm rot="16200000">
              <a:off x="2295528" y="-2295528"/>
              <a:ext cx="6858000" cy="11449051"/>
              <a:chOff x="0" y="2333625"/>
              <a:chExt cx="9515474" cy="3766109"/>
            </a:xfrm>
          </p:grpSpPr>
          <p:sp>
            <p:nvSpPr>
              <p:cNvPr id="23" name="Rectangle 22">
                <a:extLst>
                  <a:ext uri="{FF2B5EF4-FFF2-40B4-BE49-F238E27FC236}">
                    <a16:creationId xmlns:a16="http://schemas.microsoft.com/office/drawing/2014/main" id="{0AEADDCE-3295-4F24-8700-C93B5457C2B7}"/>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F95C76A-5429-458C-BC9D-E1053EF7B84F}"/>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3D0E8A42-259A-43FA-B284-B459D7364097}"/>
                </a:ext>
              </a:extLst>
            </p:cNvPr>
            <p:cNvGrpSpPr>
              <a:grpSpLocks noChangeAspect="1"/>
            </p:cNvGrpSpPr>
            <p:nvPr/>
          </p:nvGrpSpPr>
          <p:grpSpPr>
            <a:xfrm rot="5400000">
              <a:off x="3583369" y="-3583369"/>
              <a:ext cx="4713262" cy="11880000"/>
              <a:chOff x="1" y="0"/>
              <a:chExt cx="8305797" cy="6858000"/>
            </a:xfrm>
          </p:grpSpPr>
          <p:sp>
            <p:nvSpPr>
              <p:cNvPr id="21" name="Rectangle 20">
                <a:extLst>
                  <a:ext uri="{FF2B5EF4-FFF2-40B4-BE49-F238E27FC236}">
                    <a16:creationId xmlns:a16="http://schemas.microsoft.com/office/drawing/2014/main" id="{7900B4F1-619C-4C0E-B749-1843F22C946A}"/>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E6F70BB-DCCC-4CF0-B5BB-95A965A99947}"/>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83E6C50C-C1DA-44E1-B254-3B7228879DCD}"/>
                </a:ext>
              </a:extLst>
            </p:cNvPr>
            <p:cNvGrpSpPr/>
            <p:nvPr/>
          </p:nvGrpSpPr>
          <p:grpSpPr>
            <a:xfrm>
              <a:off x="2676525" y="0"/>
              <a:ext cx="9515473" cy="3766109"/>
              <a:chOff x="2333625" y="2433367"/>
              <a:chExt cx="9897159" cy="3766109"/>
            </a:xfrm>
          </p:grpSpPr>
          <p:sp>
            <p:nvSpPr>
              <p:cNvPr id="19" name="Rectangle 18">
                <a:extLst>
                  <a:ext uri="{FF2B5EF4-FFF2-40B4-BE49-F238E27FC236}">
                    <a16:creationId xmlns:a16="http://schemas.microsoft.com/office/drawing/2014/main" id="{DFC6EEED-A40A-4D1C-BE6B-11DD62770607}"/>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7FF3FB-FDFC-4659-A7D6-ABED74010E82}"/>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1548ED5-6668-4672-88DC-40E92508ACA2}"/>
                </a:ext>
              </a:extLst>
            </p:cNvPr>
            <p:cNvGrpSpPr/>
            <p:nvPr/>
          </p:nvGrpSpPr>
          <p:grpSpPr>
            <a:xfrm>
              <a:off x="0" y="0"/>
              <a:ext cx="9515473" cy="3766109"/>
              <a:chOff x="0" y="2333625"/>
              <a:chExt cx="9515473" cy="3766109"/>
            </a:xfrm>
          </p:grpSpPr>
          <p:sp>
            <p:nvSpPr>
              <p:cNvPr id="17" name="Rectangle 16">
                <a:extLst>
                  <a:ext uri="{FF2B5EF4-FFF2-40B4-BE49-F238E27FC236}">
                    <a16:creationId xmlns:a16="http://schemas.microsoft.com/office/drawing/2014/main" id="{975AE1B2-E73F-4E6E-AAFB-FB1C02684D3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50F2D6-C0E1-4AFE-AB87-083292737609}"/>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5" name="Rectangle 24">
            <a:extLst>
              <a:ext uri="{FF2B5EF4-FFF2-40B4-BE49-F238E27FC236}">
                <a16:creationId xmlns:a16="http://schemas.microsoft.com/office/drawing/2014/main" id="{4ECC0D66-F2BE-4BF4-87F6-CE618B5C8916}"/>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A0BCA11-08C2-4C9A-B0A3-31C9051CDF9E}"/>
              </a:ext>
            </a:extLst>
          </p:cNvPr>
          <p:cNvSpPr>
            <a:spLocks noGrp="1"/>
          </p:cNvSpPr>
          <p:nvPr>
            <p:ph type="title"/>
          </p:nvPr>
        </p:nvSpPr>
        <p:spPr>
          <a:xfrm>
            <a:off x="540000" y="539999"/>
            <a:ext cx="11090273" cy="1210396"/>
          </a:xfrm>
        </p:spPr>
        <p:txBody>
          <a:bodyPr>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662CEB0-C969-40EA-A5E2-8D875E28A6B6}"/>
              </a:ext>
            </a:extLst>
          </p:cNvPr>
          <p:cNvSpPr>
            <a:spLocks noGrp="1"/>
          </p:cNvSpPr>
          <p:nvPr>
            <p:ph type="body" idx="1"/>
          </p:nvPr>
        </p:nvSpPr>
        <p:spPr>
          <a:xfrm>
            <a:off x="540000" y="1929783"/>
            <a:ext cx="5448052" cy="792161"/>
          </a:xfrm>
        </p:spPr>
        <p:txBody>
          <a:bodyPr anchor="b"/>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F41A6-112E-4305-A0BA-6E119A77AC10}"/>
              </a:ext>
            </a:extLst>
          </p:cNvPr>
          <p:cNvSpPr>
            <a:spLocks noGrp="1"/>
          </p:cNvSpPr>
          <p:nvPr>
            <p:ph sz="half" idx="2"/>
          </p:nvPr>
        </p:nvSpPr>
        <p:spPr>
          <a:xfrm>
            <a:off x="54000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C672C5-31B9-443B-8DEE-5523646891F7}"/>
              </a:ext>
            </a:extLst>
          </p:cNvPr>
          <p:cNvSpPr>
            <a:spLocks noGrp="1"/>
          </p:cNvSpPr>
          <p:nvPr>
            <p:ph type="body" sz="quarter" idx="3"/>
          </p:nvPr>
        </p:nvSpPr>
        <p:spPr>
          <a:xfrm>
            <a:off x="6203949" y="1929782"/>
            <a:ext cx="5437187" cy="792000"/>
          </a:xfrm>
        </p:spPr>
        <p:txBody>
          <a:bodyPr anchor="b"/>
          <a:lstStyle>
            <a:lvl1pPr marL="0" indent="0">
              <a:buNone/>
              <a:defRPr sz="1600" b="0"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D18B9D-8B21-4249-A3AD-8FBE48F0F55B}"/>
              </a:ext>
            </a:extLst>
          </p:cNvPr>
          <p:cNvSpPr>
            <a:spLocks noGrp="1"/>
          </p:cNvSpPr>
          <p:nvPr>
            <p:ph sz="quarter" idx="4"/>
          </p:nvPr>
        </p:nvSpPr>
        <p:spPr>
          <a:xfrm>
            <a:off x="620395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5B60881-13B2-4064-84FB-6D071F36C433}"/>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8" name="Footer Placeholder 7">
            <a:extLst>
              <a:ext uri="{FF2B5EF4-FFF2-40B4-BE49-F238E27FC236}">
                <a16:creationId xmlns:a16="http://schemas.microsoft.com/office/drawing/2014/main" id="{249FCE5D-D5EF-485D-97FA-2614FF9642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F204FC-4F66-417C-8E4B-74772ED057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55086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521FD20-B9D4-4FD1-9AAD-F4157555AD62}"/>
              </a:ext>
            </a:extLst>
          </p:cNvPr>
          <p:cNvGrpSpPr/>
          <p:nvPr/>
        </p:nvGrpSpPr>
        <p:grpSpPr>
          <a:xfrm rot="10800000">
            <a:off x="1392000" y="0"/>
            <a:ext cx="10800000" cy="6858000"/>
            <a:chOff x="0" y="0"/>
            <a:chExt cx="10800000" cy="6858000"/>
          </a:xfrm>
        </p:grpSpPr>
        <p:sp>
          <p:nvSpPr>
            <p:cNvPr id="15" name="Rectangle 14">
              <a:extLst>
                <a:ext uri="{FF2B5EF4-FFF2-40B4-BE49-F238E27FC236}">
                  <a16:creationId xmlns:a16="http://schemas.microsoft.com/office/drawing/2014/main" id="{27477A35-8424-45D6-A66E-8ACFA6C405B5}"/>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8BFBA1CE-E9AC-40C0-A7F9-E5671F5FEF9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D0C2729A-59F8-46A4-9AAA-7665E5966E2D}"/>
              </a:ext>
            </a:extLst>
          </p:cNvPr>
          <p:cNvGrpSpPr>
            <a:grpSpLocks noChangeAspect="1"/>
          </p:cNvGrpSpPr>
          <p:nvPr/>
        </p:nvGrpSpPr>
        <p:grpSpPr>
          <a:xfrm rot="16200000" flipH="1">
            <a:off x="-1714500" y="1714500"/>
            <a:ext cx="6858000" cy="3429000"/>
            <a:chOff x="0" y="0"/>
            <a:chExt cx="2880000" cy="1440000"/>
          </a:xfrm>
        </p:grpSpPr>
        <p:sp>
          <p:nvSpPr>
            <p:cNvPr id="13" name="Rectangle 12">
              <a:extLst>
                <a:ext uri="{FF2B5EF4-FFF2-40B4-BE49-F238E27FC236}">
                  <a16:creationId xmlns:a16="http://schemas.microsoft.com/office/drawing/2014/main" id="{83EBBB96-590D-4704-87AD-A00AE2424DE8}"/>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889BAB7D-5298-40B9-910B-136D0C6A9934}"/>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2" name="Rectangle 11">
            <a:extLst>
              <a:ext uri="{FF2B5EF4-FFF2-40B4-BE49-F238E27FC236}">
                <a16:creationId xmlns:a16="http://schemas.microsoft.com/office/drawing/2014/main" id="{F323EA00-E168-4864-883B-358A7CDF9153}"/>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8" name="Rectangle 17">
            <a:extLst>
              <a:ext uri="{FF2B5EF4-FFF2-40B4-BE49-F238E27FC236}">
                <a16:creationId xmlns:a16="http://schemas.microsoft.com/office/drawing/2014/main" id="{CA4F2DFA-2F27-43FB-B08C-0787FA44B0D1}"/>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7D750354-CD8D-4A3B-A7AC-04622BCB0499}"/>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F3ED3C6-DA43-4D1C-9056-407A4FB1C6AB}"/>
              </a:ext>
            </a:extLst>
          </p:cNvPr>
          <p:cNvSpPr>
            <a:spLocks noGrp="1"/>
          </p:cNvSpPr>
          <p:nvPr>
            <p:ph type="title"/>
          </p:nvPr>
        </p:nvSpPr>
        <p:spPr>
          <a:xfrm>
            <a:off x="550863" y="549276"/>
            <a:ext cx="11090275" cy="5759450"/>
          </a:xfrm>
        </p:spPr>
        <p:txBody>
          <a:bodyPr/>
          <a:lstStyle>
            <a:lvl1pPr>
              <a:defRPr sz="8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20CEB41-E921-45ED-951A-861E31E01336}"/>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4" name="Footer Placeholder 3">
            <a:extLst>
              <a:ext uri="{FF2B5EF4-FFF2-40B4-BE49-F238E27FC236}">
                <a16:creationId xmlns:a16="http://schemas.microsoft.com/office/drawing/2014/main" id="{8F6B422D-769C-4E63-8763-ABBB885007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38FB6F-2D68-40C0-B628-142011F34A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89849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ED88E92-14F3-4B58-9E48-1D79E139A89E}"/>
              </a:ext>
            </a:extLst>
          </p:cNvPr>
          <p:cNvGrpSpPr/>
          <p:nvPr/>
        </p:nvGrpSpPr>
        <p:grpSpPr>
          <a:xfrm>
            <a:off x="0" y="0"/>
            <a:ext cx="12191999" cy="6861600"/>
            <a:chOff x="1" y="0"/>
            <a:chExt cx="12191999" cy="6861600"/>
          </a:xfrm>
        </p:grpSpPr>
        <p:sp>
          <p:nvSpPr>
            <p:cNvPr id="6" name="Rectangle 5">
              <a:extLst>
                <a:ext uri="{FF2B5EF4-FFF2-40B4-BE49-F238E27FC236}">
                  <a16:creationId xmlns:a16="http://schemas.microsoft.com/office/drawing/2014/main" id="{A6466AE7-32B6-4334-AF41-B9387E6726C5}"/>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Oval 6">
              <a:extLst>
                <a:ext uri="{FF2B5EF4-FFF2-40B4-BE49-F238E27FC236}">
                  <a16:creationId xmlns:a16="http://schemas.microsoft.com/office/drawing/2014/main" id="{659C09F8-90CD-443F-9AA1-D08C56A605BB}"/>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Oval 7">
              <a:extLst>
                <a:ext uri="{FF2B5EF4-FFF2-40B4-BE49-F238E27FC236}">
                  <a16:creationId xmlns:a16="http://schemas.microsoft.com/office/drawing/2014/main" id="{DC7304AB-BE7D-45AC-A876-4A24543AE5B3}"/>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9" name="Group 8">
              <a:extLst>
                <a:ext uri="{FF2B5EF4-FFF2-40B4-BE49-F238E27FC236}">
                  <a16:creationId xmlns:a16="http://schemas.microsoft.com/office/drawing/2014/main" id="{8E11922B-DDB3-46D7-B1BD-C1CCDB3C42E3}"/>
                </a:ext>
              </a:extLst>
            </p:cNvPr>
            <p:cNvGrpSpPr>
              <a:grpSpLocks noChangeAspect="1"/>
            </p:cNvGrpSpPr>
            <p:nvPr/>
          </p:nvGrpSpPr>
          <p:grpSpPr>
            <a:xfrm>
              <a:off x="690092" y="0"/>
              <a:ext cx="10800000" cy="6858000"/>
              <a:chOff x="2328000" y="0"/>
              <a:chExt cx="2880000" cy="1440000"/>
            </a:xfrm>
          </p:grpSpPr>
          <p:sp>
            <p:nvSpPr>
              <p:cNvPr id="14" name="Rectangle 13">
                <a:extLst>
                  <a:ext uri="{FF2B5EF4-FFF2-40B4-BE49-F238E27FC236}">
                    <a16:creationId xmlns:a16="http://schemas.microsoft.com/office/drawing/2014/main" id="{C580F8F6-E662-4BCD-AC9C-7E5DDBD5A773}"/>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9A333FE5-ADB0-48EE-A1A6-9AA36DA343A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0B09CD4F-6DF4-48AA-BD35-23E3F2A643F7}"/>
                </a:ext>
              </a:extLst>
            </p:cNvPr>
            <p:cNvGrpSpPr>
              <a:grpSpLocks noChangeAspect="1"/>
            </p:cNvGrpSpPr>
            <p:nvPr/>
          </p:nvGrpSpPr>
          <p:grpSpPr>
            <a:xfrm rot="5400000">
              <a:off x="7048499" y="1714500"/>
              <a:ext cx="6858000" cy="3429000"/>
              <a:chOff x="0" y="0"/>
              <a:chExt cx="2880000" cy="1440000"/>
            </a:xfrm>
          </p:grpSpPr>
          <p:sp>
            <p:nvSpPr>
              <p:cNvPr id="12" name="Rectangle 11">
                <a:extLst>
                  <a:ext uri="{FF2B5EF4-FFF2-40B4-BE49-F238E27FC236}">
                    <a16:creationId xmlns:a16="http://schemas.microsoft.com/office/drawing/2014/main" id="{02223219-ACCC-42F2-A1B4-E3C8C8AB12A4}"/>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1510B0E9-9BA0-4357-9E04-554C19BAAC8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1" name="Rectangle 10">
              <a:extLst>
                <a:ext uri="{FF2B5EF4-FFF2-40B4-BE49-F238E27FC236}">
                  <a16:creationId xmlns:a16="http://schemas.microsoft.com/office/drawing/2014/main" id="{DF06DA80-525A-4C9E-A441-50630AA772A4}"/>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6" name="Rectangle 15">
            <a:extLst>
              <a:ext uri="{FF2B5EF4-FFF2-40B4-BE49-F238E27FC236}">
                <a16:creationId xmlns:a16="http://schemas.microsoft.com/office/drawing/2014/main" id="{E841E027-8E53-4FEB-8605-2124D85731CA}"/>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Date Placeholder 1">
            <a:extLst>
              <a:ext uri="{FF2B5EF4-FFF2-40B4-BE49-F238E27FC236}">
                <a16:creationId xmlns:a16="http://schemas.microsoft.com/office/drawing/2014/main" id="{7DD871A2-AE80-4408-AA95-DC60D132E9E3}"/>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3" name="Footer Placeholder 2">
            <a:extLst>
              <a:ext uri="{FF2B5EF4-FFF2-40B4-BE49-F238E27FC236}">
                <a16:creationId xmlns:a16="http://schemas.microsoft.com/office/drawing/2014/main" id="{DDD122A1-7B97-4979-B319-1CE0A4A497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209A76-7DCD-477A-A6BA-EEA63FF94082}"/>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70134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5C0F5C-A529-490C-8941-78F10C6A00D3}"/>
              </a:ext>
            </a:extLst>
          </p:cNvPr>
          <p:cNvGrpSpPr/>
          <p:nvPr/>
        </p:nvGrpSpPr>
        <p:grpSpPr>
          <a:xfrm flipH="1">
            <a:off x="0" y="0"/>
            <a:ext cx="12191999" cy="6858001"/>
            <a:chOff x="0" y="-2"/>
            <a:chExt cx="12191999" cy="6858001"/>
          </a:xfrm>
        </p:grpSpPr>
        <p:sp>
          <p:nvSpPr>
            <p:cNvPr id="9" name="Rectangle 8">
              <a:extLst>
                <a:ext uri="{FF2B5EF4-FFF2-40B4-BE49-F238E27FC236}">
                  <a16:creationId xmlns:a16="http://schemas.microsoft.com/office/drawing/2014/main" id="{14A8D739-B942-4545-9459-A6CAF0444D1F}"/>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BB38CCA-110B-4404-9363-BFFA76C096D2}"/>
                </a:ext>
              </a:extLst>
            </p:cNvPr>
            <p:cNvGrpSpPr/>
            <p:nvPr/>
          </p:nvGrpSpPr>
          <p:grpSpPr>
            <a:xfrm rot="16200000">
              <a:off x="2295528" y="-2295528"/>
              <a:ext cx="6858000" cy="11449051"/>
              <a:chOff x="0" y="2333625"/>
              <a:chExt cx="9515474" cy="3766109"/>
            </a:xfrm>
          </p:grpSpPr>
          <p:sp>
            <p:nvSpPr>
              <p:cNvPr id="20" name="Rectangle 19">
                <a:extLst>
                  <a:ext uri="{FF2B5EF4-FFF2-40B4-BE49-F238E27FC236}">
                    <a16:creationId xmlns:a16="http://schemas.microsoft.com/office/drawing/2014/main" id="{B223FE99-C58F-4A56-8F8E-2942FF74E4BD}"/>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BBD4511-8AB6-4BD3-8410-7FB3EC8D42B2}"/>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6A8CA067-2248-4BD3-B56E-2C014AEB2273}"/>
                </a:ext>
              </a:extLst>
            </p:cNvPr>
            <p:cNvGrpSpPr>
              <a:grpSpLocks noChangeAspect="1"/>
            </p:cNvGrpSpPr>
            <p:nvPr/>
          </p:nvGrpSpPr>
          <p:grpSpPr>
            <a:xfrm rot="5400000">
              <a:off x="3583369" y="-3583369"/>
              <a:ext cx="4713262" cy="11880000"/>
              <a:chOff x="1" y="0"/>
              <a:chExt cx="8305797" cy="6858000"/>
            </a:xfrm>
          </p:grpSpPr>
          <p:sp>
            <p:nvSpPr>
              <p:cNvPr id="18" name="Rectangle 17">
                <a:extLst>
                  <a:ext uri="{FF2B5EF4-FFF2-40B4-BE49-F238E27FC236}">
                    <a16:creationId xmlns:a16="http://schemas.microsoft.com/office/drawing/2014/main" id="{8C017B9B-2727-4255-8F80-9D4C2A5AE297}"/>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3C5F16-BC47-4707-B6B7-DC5262ACDC51}"/>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2E88FE13-0734-4BB3-B4D1-7C53A194DA84}"/>
                </a:ext>
              </a:extLst>
            </p:cNvPr>
            <p:cNvGrpSpPr/>
            <p:nvPr/>
          </p:nvGrpSpPr>
          <p:grpSpPr>
            <a:xfrm>
              <a:off x="2676525" y="0"/>
              <a:ext cx="9515473" cy="3766109"/>
              <a:chOff x="2333625" y="2433367"/>
              <a:chExt cx="9897159" cy="3766109"/>
            </a:xfrm>
          </p:grpSpPr>
          <p:sp>
            <p:nvSpPr>
              <p:cNvPr id="16" name="Rectangle 15">
                <a:extLst>
                  <a:ext uri="{FF2B5EF4-FFF2-40B4-BE49-F238E27FC236}">
                    <a16:creationId xmlns:a16="http://schemas.microsoft.com/office/drawing/2014/main" id="{5C9B7EF7-1EDF-4AC7-8E40-C2801783AC85}"/>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25CA0A0-9A3F-498E-983D-B3285EF5AD9A}"/>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A5171814-E4F0-44B5-BC3F-588512210991}"/>
                </a:ext>
              </a:extLst>
            </p:cNvPr>
            <p:cNvGrpSpPr/>
            <p:nvPr/>
          </p:nvGrpSpPr>
          <p:grpSpPr>
            <a:xfrm>
              <a:off x="0" y="0"/>
              <a:ext cx="9515473" cy="3766109"/>
              <a:chOff x="0" y="2333625"/>
              <a:chExt cx="9515473" cy="3766109"/>
            </a:xfrm>
          </p:grpSpPr>
          <p:sp>
            <p:nvSpPr>
              <p:cNvPr id="14" name="Rectangle 13">
                <a:extLst>
                  <a:ext uri="{FF2B5EF4-FFF2-40B4-BE49-F238E27FC236}">
                    <a16:creationId xmlns:a16="http://schemas.microsoft.com/office/drawing/2014/main" id="{8E666ACD-EB1C-4732-971B-C3B26061DB8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4E213B-7F96-44C1-90B3-B72E9387BF73}"/>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BFE392AA-35E5-40E5-9309-284A0C54106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1A8188C-9713-46E1-AA5C-C84FE515F3A2}"/>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E192CC-893A-4A84-A7E9-F389D83F0B16}"/>
              </a:ext>
            </a:extLst>
          </p:cNvPr>
          <p:cNvSpPr>
            <a:spLocks noGrp="1"/>
          </p:cNvSpPr>
          <p:nvPr>
            <p:ph idx="1"/>
          </p:nvPr>
        </p:nvSpPr>
        <p:spPr>
          <a:xfrm>
            <a:off x="5232400" y="540000"/>
            <a:ext cx="6408736" cy="5759450"/>
          </a:xfrm>
        </p:spPr>
        <p:txBody>
          <a:bodyPr/>
          <a:lstStyle>
            <a:lvl1pPr>
              <a:defRPr sz="3200"/>
            </a:lvl1pPr>
            <a:lvl2pPr>
              <a:defRPr sz="24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6CC7765-7D44-43DD-A1DF-419D3E1C625F}"/>
              </a:ext>
            </a:extLst>
          </p:cNvPr>
          <p:cNvSpPr>
            <a:spLocks noGrp="1"/>
          </p:cNvSpPr>
          <p:nvPr>
            <p:ph type="body" sz="half" idx="2"/>
          </p:nvPr>
        </p:nvSpPr>
        <p:spPr>
          <a:xfrm>
            <a:off x="540000" y="3536950"/>
            <a:ext cx="4511426" cy="2771775"/>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D36875-AFB0-4905-8C9E-A72B4F59775E}"/>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6" name="Footer Placeholder 5">
            <a:extLst>
              <a:ext uri="{FF2B5EF4-FFF2-40B4-BE49-F238E27FC236}">
                <a16:creationId xmlns:a16="http://schemas.microsoft.com/office/drawing/2014/main" id="{25437ABF-7E70-4E45-A67B-C503BF182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8016CA-2983-47BF-BA09-2130A40C8763}"/>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403350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97E00A2-2906-4C97-9D1F-C789D3ADD373}"/>
              </a:ext>
            </a:extLst>
          </p:cNvPr>
          <p:cNvGrpSpPr/>
          <p:nvPr/>
        </p:nvGrpSpPr>
        <p:grpSpPr>
          <a:xfrm rot="10800000">
            <a:off x="1392000" y="0"/>
            <a:ext cx="10800000" cy="6858000"/>
            <a:chOff x="0" y="0"/>
            <a:chExt cx="10800000" cy="6858000"/>
          </a:xfrm>
        </p:grpSpPr>
        <p:sp>
          <p:nvSpPr>
            <p:cNvPr id="9" name="Rectangle 8">
              <a:extLst>
                <a:ext uri="{FF2B5EF4-FFF2-40B4-BE49-F238E27FC236}">
                  <a16:creationId xmlns:a16="http://schemas.microsoft.com/office/drawing/2014/main" id="{59CE8EF9-87D6-47FD-B7D3-2D48D8E48AC3}"/>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Rectangle 9">
              <a:extLst>
                <a:ext uri="{FF2B5EF4-FFF2-40B4-BE49-F238E27FC236}">
                  <a16:creationId xmlns:a16="http://schemas.microsoft.com/office/drawing/2014/main" id="{6784998E-9D37-4D0D-889A-C67531E5295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8B575B0B-C502-438E-967C-64D268031426}"/>
              </a:ext>
            </a:extLst>
          </p:cNvPr>
          <p:cNvGrpSpPr>
            <a:grpSpLocks noChangeAspect="1"/>
          </p:cNvGrpSpPr>
          <p:nvPr/>
        </p:nvGrpSpPr>
        <p:grpSpPr>
          <a:xfrm rot="16200000" flipH="1">
            <a:off x="-1714500" y="1714500"/>
            <a:ext cx="6858000" cy="3429000"/>
            <a:chOff x="0" y="0"/>
            <a:chExt cx="2880000" cy="1440000"/>
          </a:xfrm>
        </p:grpSpPr>
        <p:sp>
          <p:nvSpPr>
            <p:cNvPr id="12" name="Rectangle 11">
              <a:extLst>
                <a:ext uri="{FF2B5EF4-FFF2-40B4-BE49-F238E27FC236}">
                  <a16:creationId xmlns:a16="http://schemas.microsoft.com/office/drawing/2014/main" id="{4FC29931-00EB-4F74-BE4C-172A4C282A26}"/>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989B4C87-FDD3-406D-BE06-3ABF69905E0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4" name="Rectangle 13">
            <a:extLst>
              <a:ext uri="{FF2B5EF4-FFF2-40B4-BE49-F238E27FC236}">
                <a16:creationId xmlns:a16="http://schemas.microsoft.com/office/drawing/2014/main" id="{FD817A89-A0E1-4190-90AE-0571E6CE8FC6}"/>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4FD20388-C666-4992-920D-5F034214950C}"/>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FCAB0CC3-A07E-43B8-9B34-0A67C1806DE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F91800A6-9706-4B81-B957-C950A5F77490}"/>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CA17652B-AA0D-4574-AF1D-7F7442D84B0B}"/>
              </a:ext>
            </a:extLst>
          </p:cNvPr>
          <p:cNvSpPr>
            <a:spLocks noGrp="1"/>
          </p:cNvSpPr>
          <p:nvPr>
            <p:ph type="pic" idx="1"/>
          </p:nvPr>
        </p:nvSpPr>
        <p:spPr>
          <a:xfrm>
            <a:off x="5232400" y="549275"/>
            <a:ext cx="6408736" cy="57594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CA19547-D24B-4BD1-8C26-318450B171B3}"/>
              </a:ext>
            </a:extLst>
          </p:cNvPr>
          <p:cNvSpPr>
            <a:spLocks noGrp="1"/>
          </p:cNvSpPr>
          <p:nvPr>
            <p:ph type="body" sz="half" idx="2"/>
          </p:nvPr>
        </p:nvSpPr>
        <p:spPr>
          <a:xfrm>
            <a:off x="539999" y="3536950"/>
            <a:ext cx="4511425" cy="2771774"/>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3A22E6-7E01-4547-8555-B2C197543921}"/>
              </a:ext>
            </a:extLst>
          </p:cNvPr>
          <p:cNvSpPr>
            <a:spLocks noGrp="1"/>
          </p:cNvSpPr>
          <p:nvPr>
            <p:ph type="dt" sz="half" idx="10"/>
          </p:nvPr>
        </p:nvSpPr>
        <p:spPr/>
        <p:txBody>
          <a:bodyPr/>
          <a:lstStyle/>
          <a:p>
            <a:fld id="{7CF0BCE0-945C-4FDF-95A1-2149B1FF5B83}" type="datetimeFigureOut">
              <a:rPr lang="en-US" smtClean="0"/>
              <a:t>3/18/2023</a:t>
            </a:fld>
            <a:endParaRPr lang="en-US"/>
          </a:p>
        </p:txBody>
      </p:sp>
      <p:sp>
        <p:nvSpPr>
          <p:cNvPr id="6" name="Footer Placeholder 5">
            <a:extLst>
              <a:ext uri="{FF2B5EF4-FFF2-40B4-BE49-F238E27FC236}">
                <a16:creationId xmlns:a16="http://schemas.microsoft.com/office/drawing/2014/main" id="{A90F6BEC-98F3-43FE-BA9B-B046D8917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2FAF54-57F0-46F9-A1BA-B554E14017DF}"/>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16970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749C77-AA3A-4DA0-9E20-32FCD2B8BD5F}"/>
              </a:ext>
            </a:extLst>
          </p:cNvPr>
          <p:cNvSpPr>
            <a:spLocks noGrp="1"/>
          </p:cNvSpPr>
          <p:nvPr>
            <p:ph type="title"/>
          </p:nvPr>
        </p:nvSpPr>
        <p:spPr>
          <a:xfrm>
            <a:off x="540000" y="540000"/>
            <a:ext cx="11101135" cy="18095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8DC81A-9B5E-4A92-AA7B-3D750F95F434}"/>
              </a:ext>
            </a:extLst>
          </p:cNvPr>
          <p:cNvSpPr>
            <a:spLocks noGrp="1"/>
          </p:cNvSpPr>
          <p:nvPr>
            <p:ph type="body" idx="1"/>
          </p:nvPr>
        </p:nvSpPr>
        <p:spPr>
          <a:xfrm>
            <a:off x="540000" y="2528887"/>
            <a:ext cx="11101136" cy="3779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604B8083-48FB-4D6A-B77A-262FE3E23D6C}"/>
              </a:ext>
            </a:extLst>
          </p:cNvPr>
          <p:cNvSpPr>
            <a:spLocks noGrp="1"/>
          </p:cNvSpPr>
          <p:nvPr>
            <p:ph type="ftr" sz="quarter" idx="3"/>
          </p:nvPr>
        </p:nvSpPr>
        <p:spPr>
          <a:xfrm>
            <a:off x="540000" y="6314400"/>
            <a:ext cx="7350795" cy="365125"/>
          </a:xfrm>
          <a:prstGeom prst="rect">
            <a:avLst/>
          </a:prstGeom>
        </p:spPr>
        <p:txBody>
          <a:bodyPr vert="horz" lIns="91440" tIns="45720" rIns="91440" bIns="45720" rtlCol="0" anchor="ctr"/>
          <a:lstStyle>
            <a:lvl1pPr algn="l">
              <a:defRPr sz="1000" spc="100" baseline="0">
                <a:solidFill>
                  <a:schemeClr val="tx1"/>
                </a:solidFill>
              </a:defRPr>
            </a:lvl1pPr>
          </a:lstStyle>
          <a:p>
            <a:endParaRPr lang="en-US" sz="1000" dirty="0"/>
          </a:p>
        </p:txBody>
      </p:sp>
      <p:sp>
        <p:nvSpPr>
          <p:cNvPr id="4" name="Date Placeholder 3">
            <a:extLst>
              <a:ext uri="{FF2B5EF4-FFF2-40B4-BE49-F238E27FC236}">
                <a16:creationId xmlns:a16="http://schemas.microsoft.com/office/drawing/2014/main" id="{41EDA5BD-F7C8-4883-81D1-EF1F6F00EF72}"/>
              </a:ext>
            </a:extLst>
          </p:cNvPr>
          <p:cNvSpPr>
            <a:spLocks noGrp="1"/>
          </p:cNvSpPr>
          <p:nvPr>
            <p:ph type="dt" sz="half" idx="2"/>
          </p:nvPr>
        </p:nvSpPr>
        <p:spPr>
          <a:xfrm>
            <a:off x="8075613" y="6314400"/>
            <a:ext cx="2623468" cy="365125"/>
          </a:xfrm>
          <a:prstGeom prst="rect">
            <a:avLst/>
          </a:prstGeom>
        </p:spPr>
        <p:txBody>
          <a:bodyPr vert="horz" lIns="91440" tIns="45720" rIns="91440" bIns="45720" rtlCol="0" anchor="ctr"/>
          <a:lstStyle>
            <a:lvl1pPr algn="r">
              <a:defRPr sz="1000" cap="none" spc="100" baseline="0">
                <a:solidFill>
                  <a:schemeClr val="tx1"/>
                </a:solidFill>
              </a:defRPr>
            </a:lvl1pPr>
          </a:lstStyle>
          <a:p>
            <a:pPr algn="r"/>
            <a:fld id="{7CF0BCE0-945C-4FDF-95A1-2149B1FF5B83}" type="datetimeFigureOut">
              <a:rPr lang="en-US" smtClean="0"/>
              <a:pPr algn="r"/>
              <a:t>3/18/2023</a:t>
            </a:fld>
            <a:endParaRPr lang="en-US" dirty="0"/>
          </a:p>
        </p:txBody>
      </p:sp>
      <p:sp>
        <p:nvSpPr>
          <p:cNvPr id="6" name="Slide Number Placeholder 5">
            <a:extLst>
              <a:ext uri="{FF2B5EF4-FFF2-40B4-BE49-F238E27FC236}">
                <a16:creationId xmlns:a16="http://schemas.microsoft.com/office/drawing/2014/main" id="{AB48FEDB-2614-400B-9C19-0F4D448D98AB}"/>
              </a:ext>
            </a:extLst>
          </p:cNvPr>
          <p:cNvSpPr>
            <a:spLocks noGrp="1"/>
          </p:cNvSpPr>
          <p:nvPr>
            <p:ph type="sldNum" sz="quarter" idx="4"/>
          </p:nvPr>
        </p:nvSpPr>
        <p:spPr>
          <a:xfrm>
            <a:off x="10883899" y="6314400"/>
            <a:ext cx="757237" cy="365125"/>
          </a:xfrm>
          <a:prstGeom prst="rect">
            <a:avLst/>
          </a:prstGeom>
        </p:spPr>
        <p:txBody>
          <a:bodyPr vert="horz" lIns="91440" tIns="45720" rIns="91440" bIns="45720" rtlCol="0" anchor="ctr"/>
          <a:lstStyle>
            <a:lvl1pPr algn="r">
              <a:defRPr sz="1000" spc="100" baseline="0">
                <a:solidFill>
                  <a:schemeClr val="tx1"/>
                </a:solidFill>
              </a:defRPr>
            </a:lvl1p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2784293455"/>
      </p:ext>
    </p:extLst>
  </p:cSld>
  <p:clrMap bg1="dk1" tx1="lt1" bg2="dk2" tx2="lt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68" r:id="rId6"/>
    <p:sldLayoutId id="2147483764" r:id="rId7"/>
    <p:sldLayoutId id="2147483765" r:id="rId8"/>
    <p:sldLayoutId id="2147483766" r:id="rId9"/>
    <p:sldLayoutId id="2147483767" r:id="rId10"/>
    <p:sldLayoutId id="2147483769" r:id="rId11"/>
  </p:sldLayoutIdLst>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70000" indent="-270000" algn="l" defTabSz="914400" rtl="0" eaLnBrk="1" latinLnBrk="0" hangingPunct="1">
        <a:lnSpc>
          <a:spcPct val="125000"/>
        </a:lnSpc>
        <a:spcBef>
          <a:spcPts val="1000"/>
        </a:spcBef>
        <a:buFont typeface="Arial" panose="020B0604020202020204" pitchFamily="34" charset="0"/>
        <a:buChar char="•"/>
        <a:defRPr sz="1800" kern="1200" spc="50" baseline="0">
          <a:solidFill>
            <a:schemeClr val="tx1"/>
          </a:solidFill>
          <a:latin typeface="+mn-lt"/>
          <a:ea typeface="+mn-ea"/>
          <a:cs typeface="+mn-cs"/>
        </a:defRPr>
      </a:lvl1pPr>
      <a:lvl2pPr marL="72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2pPr>
      <a:lvl3pPr marL="108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3pPr>
      <a:lvl4pPr marL="144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4pPr>
      <a:lvl5pPr marL="180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EB9B5A19-3592-48E2-BC31-90E092BD6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E2548C40-4C00-4E91-BFA6-84B4D66225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30" name="Rectangle 29">
              <a:extLst>
                <a:ext uri="{FF2B5EF4-FFF2-40B4-BE49-F238E27FC236}">
                  <a16:creationId xmlns:a16="http://schemas.microsoft.com/office/drawing/2014/main" id="{B6EE6BCA-C84E-4BED-B084-F599F7EE689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4695526-4BAA-4EFE-91C1-1E446117C0C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00DF9B86-7987-40DC-85D6-479F5A2E87C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3" name="Group 32">
              <a:extLst>
                <a:ext uri="{FF2B5EF4-FFF2-40B4-BE49-F238E27FC236}">
                  <a16:creationId xmlns:a16="http://schemas.microsoft.com/office/drawing/2014/main" id="{A5465368-1AF5-43D6-BAD2-6BE8B04D94C7}"/>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38" name="Rectangle 37">
                <a:extLst>
                  <a:ext uri="{FF2B5EF4-FFF2-40B4-BE49-F238E27FC236}">
                    <a16:creationId xmlns:a16="http://schemas.microsoft.com/office/drawing/2014/main" id="{CEB28D27-BDED-4D8C-94FC-58E93235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7AC833D-449C-45F4-9851-216F3681F2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a:extLst>
                <a:ext uri="{FF2B5EF4-FFF2-40B4-BE49-F238E27FC236}">
                  <a16:creationId xmlns:a16="http://schemas.microsoft.com/office/drawing/2014/main" id="{09528AAE-A1EB-446C-81BE-BA5E4490E4E5}"/>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36" name="Rectangle 35">
                <a:extLst>
                  <a:ext uri="{FF2B5EF4-FFF2-40B4-BE49-F238E27FC236}">
                    <a16:creationId xmlns:a16="http://schemas.microsoft.com/office/drawing/2014/main" id="{9F7C0F2C-B581-402B-B4C4-6DFB713149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56A6B0D-707F-420B-BF4D-2CB60CCCA0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F8B7A59E-D61A-4BEB-A38A-1E8E5EBB837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Rectangle 40">
            <a:extLst>
              <a:ext uri="{FF2B5EF4-FFF2-40B4-BE49-F238E27FC236}">
                <a16:creationId xmlns:a16="http://schemas.microsoft.com/office/drawing/2014/main" id="{DD99E1B6-CBC4-4306-9DFC-847D6D135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79000">
                <a:schemeClr val="bg2">
                  <a:alpha val="0"/>
                </a:schemeClr>
              </a:gs>
            </a:gsLst>
            <a:lin ang="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812C15A3-D0A0-11F6-1F5D-C670FCF14B14}"/>
              </a:ext>
            </a:extLst>
          </p:cNvPr>
          <p:cNvSpPr>
            <a:spLocks noGrp="1"/>
          </p:cNvSpPr>
          <p:nvPr>
            <p:ph type="ctrTitle"/>
          </p:nvPr>
        </p:nvSpPr>
        <p:spPr>
          <a:xfrm>
            <a:off x="128141" y="193641"/>
            <a:ext cx="6468277" cy="2049141"/>
          </a:xfrm>
        </p:spPr>
        <p:txBody>
          <a:bodyPr>
            <a:normAutofit/>
          </a:bodyPr>
          <a:lstStyle/>
          <a:p>
            <a:pPr algn="ctr"/>
            <a:r>
              <a:rPr lang="en-US" sz="4200" dirty="0">
                <a:solidFill>
                  <a:srgbClr val="FFFF00"/>
                </a:solidFill>
                <a:effectLst>
                  <a:outerShdw blurRad="38100" dist="38100" dir="2700000" algn="tl">
                    <a:srgbClr val="000000">
                      <a:alpha val="43137"/>
                    </a:srgbClr>
                  </a:outerShdw>
                </a:effectLst>
              </a:rPr>
              <a:t>“The Unbelieving Sinners”</a:t>
            </a:r>
            <a:br>
              <a:rPr lang="en-US" sz="4200" dirty="0">
                <a:solidFill>
                  <a:srgbClr val="FFFF00"/>
                </a:solidFill>
                <a:effectLst>
                  <a:outerShdw blurRad="38100" dist="38100" dir="2700000" algn="tl">
                    <a:srgbClr val="000000">
                      <a:alpha val="43137"/>
                    </a:srgbClr>
                  </a:outerShdw>
                </a:effectLst>
              </a:rPr>
            </a:br>
            <a:r>
              <a:rPr lang="en-US" sz="4200" dirty="0">
                <a:solidFill>
                  <a:srgbClr val="FFFF00"/>
                </a:solidFill>
                <a:effectLst>
                  <a:outerShdw blurRad="38100" dist="38100" dir="2700000" algn="tl">
                    <a:srgbClr val="000000">
                      <a:alpha val="43137"/>
                    </a:srgbClr>
                  </a:outerShdw>
                </a:effectLst>
              </a:rPr>
              <a:t>(or)</a:t>
            </a:r>
            <a:br>
              <a:rPr lang="en-US" sz="4200" dirty="0">
                <a:solidFill>
                  <a:srgbClr val="FFFF00"/>
                </a:solidFill>
                <a:effectLst>
                  <a:outerShdw blurRad="38100" dist="38100" dir="2700000" algn="tl">
                    <a:srgbClr val="000000">
                      <a:alpha val="43137"/>
                    </a:srgbClr>
                  </a:outerShdw>
                </a:effectLst>
              </a:rPr>
            </a:br>
            <a:r>
              <a:rPr lang="en-US" sz="4200" dirty="0">
                <a:solidFill>
                  <a:srgbClr val="FFFF00"/>
                </a:solidFill>
                <a:effectLst>
                  <a:outerShdw blurRad="38100" dist="38100" dir="2700000" algn="tl">
                    <a:srgbClr val="000000">
                      <a:alpha val="43137"/>
                    </a:srgbClr>
                  </a:outerShdw>
                </a:effectLst>
              </a:rPr>
              <a:t>“Up, Up, and Away!”</a:t>
            </a:r>
          </a:p>
        </p:txBody>
      </p:sp>
      <p:sp>
        <p:nvSpPr>
          <p:cNvPr id="3" name="Subtitle 2">
            <a:extLst>
              <a:ext uri="{FF2B5EF4-FFF2-40B4-BE49-F238E27FC236}">
                <a16:creationId xmlns:a16="http://schemas.microsoft.com/office/drawing/2014/main" id="{745DB607-C45E-E15C-1B50-8142FF45B624}"/>
              </a:ext>
            </a:extLst>
          </p:cNvPr>
          <p:cNvSpPr>
            <a:spLocks noGrp="1"/>
          </p:cNvSpPr>
          <p:nvPr>
            <p:ph type="subTitle" idx="1"/>
          </p:nvPr>
        </p:nvSpPr>
        <p:spPr>
          <a:xfrm>
            <a:off x="834680" y="2744331"/>
            <a:ext cx="4767606" cy="1320249"/>
          </a:xfrm>
        </p:spPr>
        <p:txBody>
          <a:bodyPr>
            <a:normAutofit lnSpcReduction="10000"/>
          </a:bodyPr>
          <a:lstStyle/>
          <a:p>
            <a:pPr algn="ctr"/>
            <a:r>
              <a:rPr lang="en-US" sz="2000" dirty="0">
                <a:effectLst>
                  <a:outerShdw blurRad="38100" dist="38100" dir="2700000" algn="tl">
                    <a:srgbClr val="000000">
                      <a:alpha val="43137"/>
                    </a:srgbClr>
                  </a:outerShdw>
                </a:effectLst>
              </a:rPr>
              <a:t>Manifestation #3 – </a:t>
            </a:r>
          </a:p>
          <a:p>
            <a:pPr algn="ctr"/>
            <a:r>
              <a:rPr lang="en-US" sz="2000" dirty="0">
                <a:effectLst>
                  <a:outerShdw blurRad="38100" dist="38100" dir="2700000" algn="tl">
                    <a:srgbClr val="000000">
                      <a:alpha val="43137"/>
                    </a:srgbClr>
                  </a:outerShdw>
                </a:effectLst>
              </a:rPr>
              <a:t>Healing at the Pool of Bethesda</a:t>
            </a:r>
          </a:p>
        </p:txBody>
      </p:sp>
      <p:grpSp>
        <p:nvGrpSpPr>
          <p:cNvPr id="43" name="Group 42">
            <a:extLst>
              <a:ext uri="{FF2B5EF4-FFF2-40B4-BE49-F238E27FC236}">
                <a16:creationId xmlns:a16="http://schemas.microsoft.com/office/drawing/2014/main" id="{3C16EB93-E299-481D-A004-769603D375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37600" y="3600"/>
            <a:ext cx="6854400" cy="6854400"/>
            <a:chOff x="0" y="3600"/>
            <a:chExt cx="6854400" cy="6854400"/>
          </a:xfrm>
        </p:grpSpPr>
        <p:sp>
          <p:nvSpPr>
            <p:cNvPr id="44" name="Oval 43">
              <a:extLst>
                <a:ext uri="{FF2B5EF4-FFF2-40B4-BE49-F238E27FC236}">
                  <a16:creationId xmlns:a16="http://schemas.microsoft.com/office/drawing/2014/main" id="{6CD13B55-E709-4E18-924B-655433A928E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 y="36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6A3B2E1D-0135-45FF-990A-436697D2071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 y="199202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62BD9E0F-507C-49AD-B619-B42B4D342D6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0" name="Picture 3">
            <a:extLst>
              <a:ext uri="{FF2B5EF4-FFF2-40B4-BE49-F238E27FC236}">
                <a16:creationId xmlns:a16="http://schemas.microsoft.com/office/drawing/2014/main" id="{EC37A5B1-C822-A7A7-5E2B-61F42B2E7E49}"/>
              </a:ext>
            </a:extLst>
          </p:cNvPr>
          <p:cNvPicPr>
            <a:picLocks noChangeAspect="1"/>
          </p:cNvPicPr>
          <p:nvPr/>
        </p:nvPicPr>
        <p:blipFill rotWithShape="1">
          <a:blip r:embed="rId2"/>
          <a:srcRect l="20877" r="22873"/>
          <a:stretch/>
        </p:blipFill>
        <p:spPr>
          <a:xfrm>
            <a:off x="5615335" y="354227"/>
            <a:ext cx="685800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
        <p:nvSpPr>
          <p:cNvPr id="5" name="Rectangle 4">
            <a:extLst>
              <a:ext uri="{FF2B5EF4-FFF2-40B4-BE49-F238E27FC236}">
                <a16:creationId xmlns:a16="http://schemas.microsoft.com/office/drawing/2014/main" id="{D9E85B53-B8A0-844E-3C88-D839358F976D}"/>
              </a:ext>
            </a:extLst>
          </p:cNvPr>
          <p:cNvSpPr/>
          <p:nvPr/>
        </p:nvSpPr>
        <p:spPr>
          <a:xfrm>
            <a:off x="885901" y="4781364"/>
            <a:ext cx="4259499"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John 5:1-15</a:t>
            </a:r>
          </a:p>
        </p:txBody>
      </p:sp>
    </p:spTree>
    <p:extLst>
      <p:ext uri="{BB962C8B-B14F-4D97-AF65-F5344CB8AC3E}">
        <p14:creationId xmlns:p14="http://schemas.microsoft.com/office/powerpoint/2010/main" val="2052196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35693" y="428851"/>
            <a:ext cx="7520457"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Sickness</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647FBB7C-598B-3515-B61D-34B7BC572AF1}"/>
              </a:ext>
            </a:extLst>
          </p:cNvPr>
          <p:cNvSpPr txBox="1"/>
          <p:nvPr/>
        </p:nvSpPr>
        <p:spPr>
          <a:xfrm>
            <a:off x="1683224" y="2080477"/>
            <a:ext cx="9439703" cy="993670"/>
          </a:xfrm>
          <a:prstGeom prst="rect">
            <a:avLst/>
          </a:prstGeom>
          <a:noFill/>
        </p:spPr>
        <p:txBody>
          <a:bodyPr wrap="square">
            <a:spAutoFit/>
          </a:bodyPr>
          <a:lstStyle/>
          <a:p>
            <a:pPr>
              <a:lnSpc>
                <a:spcPct val="150000"/>
              </a:lnSpc>
            </a:pPr>
            <a:r>
              <a:rPr lang="en-US" sz="4400" b="1" dirty="0">
                <a:effectLst>
                  <a:outerShdw blurRad="38100" dist="38100" dir="2700000" algn="tl">
                    <a:srgbClr val="000000">
                      <a:alpha val="43137"/>
                    </a:srgbClr>
                  </a:outerShdw>
                </a:effectLst>
              </a:rPr>
              <a:t>5. The Unmentioned Illness (v. 5)</a:t>
            </a:r>
          </a:p>
        </p:txBody>
      </p:sp>
      <p:sp>
        <p:nvSpPr>
          <p:cNvPr id="5" name="TextBox 4">
            <a:extLst>
              <a:ext uri="{FF2B5EF4-FFF2-40B4-BE49-F238E27FC236}">
                <a16:creationId xmlns:a16="http://schemas.microsoft.com/office/drawing/2014/main" id="{7BC831D2-7769-87A0-C55D-945611A102CF}"/>
              </a:ext>
            </a:extLst>
          </p:cNvPr>
          <p:cNvSpPr txBox="1"/>
          <p:nvPr/>
        </p:nvSpPr>
        <p:spPr>
          <a:xfrm>
            <a:off x="605050" y="6136761"/>
            <a:ext cx="6068704" cy="584775"/>
          </a:xfrm>
          <a:prstGeom prst="rect">
            <a:avLst/>
          </a:prstGeom>
          <a:noFill/>
        </p:spPr>
        <p:txBody>
          <a:bodyPr wrap="square" rtlCol="0">
            <a:spAutoFit/>
          </a:bodyPr>
          <a:lstStyle/>
          <a:p>
            <a:r>
              <a:rPr lang="en-US" sz="3200" i="1" dirty="0"/>
              <a:t>The Setting… The Sickness…</a:t>
            </a:r>
          </a:p>
        </p:txBody>
      </p:sp>
    </p:spTree>
    <p:extLst>
      <p:ext uri="{BB962C8B-B14F-4D97-AF65-F5344CB8AC3E}">
        <p14:creationId xmlns:p14="http://schemas.microsoft.com/office/powerpoint/2010/main" val="276127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40000" y="540000"/>
            <a:ext cx="8908800" cy="4646776"/>
          </a:xfrm>
        </p:spPr>
        <p:txBody>
          <a:bodyPr vert="horz" lIns="91440" tIns="45720" rIns="91440" bIns="45720" rtlCol="0" anchor="b">
            <a:normAutofit/>
          </a:bodyPr>
          <a:lstStyle/>
          <a:p>
            <a:r>
              <a:rPr lang="en-US" sz="6600" dirty="0">
                <a:solidFill>
                  <a:srgbClr val="FFFF00"/>
                </a:solidFill>
                <a:effectLst>
                  <a:outerShdw blurRad="38100" dist="38100" dir="2700000" algn="tl">
                    <a:srgbClr val="000000">
                      <a:alpha val="43137"/>
                    </a:srgbClr>
                  </a:outerShdw>
                </a:effectLst>
              </a:rPr>
              <a:t>John 5:5</a:t>
            </a:r>
            <a:br>
              <a:rPr lang="en-US" sz="6600" dirty="0">
                <a:effectLst>
                  <a:outerShdw blurRad="38100" dist="38100" dir="2700000" algn="tl">
                    <a:srgbClr val="000000">
                      <a:alpha val="43137"/>
                    </a:srgbClr>
                  </a:outerShdw>
                </a:effectLst>
              </a:rPr>
            </a:br>
            <a:br>
              <a:rPr lang="en-US" sz="66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A man was there who had been ill for thirty-eight years.</a:t>
            </a:r>
            <a:endParaRPr lang="en-US" sz="6600" dirty="0"/>
          </a:p>
        </p:txBody>
      </p:sp>
    </p:spTree>
    <p:extLst>
      <p:ext uri="{BB962C8B-B14F-4D97-AF65-F5344CB8AC3E}">
        <p14:creationId xmlns:p14="http://schemas.microsoft.com/office/powerpoint/2010/main" val="2535966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22045" y="428851"/>
            <a:ext cx="7520457"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Sickness</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647FBB7C-598B-3515-B61D-34B7BC572AF1}"/>
              </a:ext>
            </a:extLst>
          </p:cNvPr>
          <p:cNvSpPr txBox="1"/>
          <p:nvPr/>
        </p:nvSpPr>
        <p:spPr>
          <a:xfrm>
            <a:off x="1683224" y="2080477"/>
            <a:ext cx="9439703" cy="2009333"/>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5. The Unmentioned Illness (v. 5)</a:t>
            </a:r>
          </a:p>
          <a:p>
            <a:pPr>
              <a:lnSpc>
                <a:spcPct val="150000"/>
              </a:lnSpc>
            </a:pPr>
            <a:r>
              <a:rPr lang="en-US" sz="4400" b="1" dirty="0">
                <a:solidFill>
                  <a:srgbClr val="FFFF00"/>
                </a:solidFill>
                <a:effectLst>
                  <a:outerShdw blurRad="38100" dist="38100" dir="2700000" algn="tl">
                    <a:srgbClr val="000000">
                      <a:alpha val="43137"/>
                    </a:srgbClr>
                  </a:outerShdw>
                </a:effectLst>
              </a:rPr>
              <a:t>6. </a:t>
            </a:r>
            <a:r>
              <a:rPr lang="en-US" sz="4400" b="1" u="sng" dirty="0">
                <a:solidFill>
                  <a:srgbClr val="FFFF00"/>
                </a:solidFill>
                <a:effectLst>
                  <a:outerShdw blurRad="38100" dist="38100" dir="2700000" algn="tl">
                    <a:srgbClr val="000000">
                      <a:alpha val="43137"/>
                    </a:srgbClr>
                  </a:outerShdw>
                </a:effectLst>
              </a:rPr>
              <a:t>The Understood Need</a:t>
            </a:r>
            <a:r>
              <a:rPr lang="en-US" sz="4400" b="1" dirty="0">
                <a:solidFill>
                  <a:srgbClr val="FFFF00"/>
                </a:solidFill>
                <a:effectLst>
                  <a:outerShdw blurRad="38100" dist="38100" dir="2700000" algn="tl">
                    <a:srgbClr val="000000">
                      <a:alpha val="43137"/>
                    </a:srgbClr>
                  </a:outerShdw>
                </a:effectLst>
              </a:rPr>
              <a:t> (v. 6)</a:t>
            </a:r>
          </a:p>
        </p:txBody>
      </p:sp>
    </p:spTree>
    <p:extLst>
      <p:ext uri="{BB962C8B-B14F-4D97-AF65-F5344CB8AC3E}">
        <p14:creationId xmlns:p14="http://schemas.microsoft.com/office/powerpoint/2010/main" val="629567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80634" y="200136"/>
            <a:ext cx="10280171" cy="5759450"/>
          </a:xfrm>
        </p:spPr>
        <p:txBody>
          <a:bodyPr vert="horz" lIns="91440" tIns="45720" rIns="91440" bIns="45720" rtlCol="0" anchor="b">
            <a:normAutofit fontScale="90000"/>
          </a:bodyPr>
          <a:lstStyle/>
          <a:p>
            <a:r>
              <a:rPr lang="en-US" sz="7300" dirty="0">
                <a:solidFill>
                  <a:srgbClr val="FFFF00"/>
                </a:solidFill>
                <a:effectLst>
                  <a:outerShdw blurRad="38100" dist="38100" dir="2700000" algn="tl">
                    <a:srgbClr val="000000">
                      <a:alpha val="43137"/>
                    </a:srgbClr>
                  </a:outerShdw>
                </a:effectLst>
              </a:rPr>
              <a:t>John 5:6</a:t>
            </a:r>
            <a:br>
              <a:rPr lang="en-US" dirty="0">
                <a:effectLst>
                  <a:outerShdw blurRad="38100" dist="38100" dir="2700000" algn="tl">
                    <a:srgbClr val="000000">
                      <a:alpha val="43137"/>
                    </a:srgbClr>
                  </a:outerShdw>
                </a:effectLst>
              </a:rPr>
            </a:b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When Jesus saw him lying there, and knew that he had already been a long time in that condition, He said to him, “Do you wish to get well?”</a:t>
            </a:r>
            <a:endParaRPr lang="en-US" dirty="0"/>
          </a:p>
        </p:txBody>
      </p:sp>
    </p:spTree>
    <p:extLst>
      <p:ext uri="{BB962C8B-B14F-4D97-AF65-F5344CB8AC3E}">
        <p14:creationId xmlns:p14="http://schemas.microsoft.com/office/powerpoint/2010/main" val="135907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22045" y="428851"/>
            <a:ext cx="7520457"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Sickness</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647FBB7C-598B-3515-B61D-34B7BC572AF1}"/>
              </a:ext>
            </a:extLst>
          </p:cNvPr>
          <p:cNvSpPr txBox="1"/>
          <p:nvPr/>
        </p:nvSpPr>
        <p:spPr>
          <a:xfrm>
            <a:off x="1683224" y="2080477"/>
            <a:ext cx="9439703" cy="3024995"/>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5. The Unmentioned Illness (v. 5)</a:t>
            </a:r>
          </a:p>
          <a:p>
            <a:pPr>
              <a:lnSpc>
                <a:spcPct val="150000"/>
              </a:lnSpc>
            </a:pPr>
            <a:r>
              <a:rPr lang="en-US" sz="4400" dirty="0">
                <a:effectLst>
                  <a:outerShdw blurRad="38100" dist="38100" dir="2700000" algn="tl">
                    <a:srgbClr val="000000">
                      <a:alpha val="43137"/>
                    </a:srgbClr>
                  </a:outerShdw>
                </a:effectLst>
              </a:rPr>
              <a:t>6. The Understood Need (v. 6)</a:t>
            </a:r>
          </a:p>
          <a:p>
            <a:pPr>
              <a:lnSpc>
                <a:spcPct val="150000"/>
              </a:lnSpc>
            </a:pPr>
            <a:r>
              <a:rPr lang="en-US" sz="4400" b="1" dirty="0">
                <a:solidFill>
                  <a:srgbClr val="FFFF00"/>
                </a:solidFill>
                <a:effectLst>
                  <a:outerShdw blurRad="38100" dist="38100" dir="2700000" algn="tl">
                    <a:srgbClr val="000000">
                      <a:alpha val="43137"/>
                    </a:srgbClr>
                  </a:outerShdw>
                </a:effectLst>
              </a:rPr>
              <a:t>7. </a:t>
            </a:r>
            <a:r>
              <a:rPr lang="en-US" sz="4400" b="1" u="sng" dirty="0">
                <a:solidFill>
                  <a:srgbClr val="FFFF00"/>
                </a:solidFill>
                <a:effectLst>
                  <a:outerShdw blurRad="38100" dist="38100" dir="2700000" algn="tl">
                    <a:srgbClr val="000000">
                      <a:alpha val="43137"/>
                    </a:srgbClr>
                  </a:outerShdw>
                </a:effectLst>
              </a:rPr>
              <a:t>The </a:t>
            </a:r>
            <a:r>
              <a:rPr lang="en-US" sz="4400" b="1" u="sng" dirty="0" err="1">
                <a:solidFill>
                  <a:srgbClr val="FFFF00"/>
                </a:solidFill>
                <a:effectLst>
                  <a:outerShdw blurRad="38100" dist="38100" dir="2700000" algn="tl">
                    <a:srgbClr val="000000">
                      <a:alpha val="43137"/>
                    </a:srgbClr>
                  </a:outerShdw>
                </a:effectLst>
              </a:rPr>
              <a:t>Unhelped</a:t>
            </a:r>
            <a:r>
              <a:rPr lang="en-US" sz="4400" b="1" u="sng" dirty="0">
                <a:solidFill>
                  <a:srgbClr val="FFFF00"/>
                </a:solidFill>
                <a:effectLst>
                  <a:outerShdw blurRad="38100" dist="38100" dir="2700000" algn="tl">
                    <a:srgbClr val="000000">
                      <a:alpha val="43137"/>
                    </a:srgbClr>
                  </a:outerShdw>
                </a:effectLst>
              </a:rPr>
              <a:t> Man</a:t>
            </a:r>
            <a:r>
              <a:rPr lang="en-US" sz="4400" b="1" dirty="0">
                <a:solidFill>
                  <a:srgbClr val="FFFF00"/>
                </a:solidFill>
                <a:effectLst>
                  <a:outerShdw blurRad="38100" dist="38100" dir="2700000" algn="tl">
                    <a:srgbClr val="000000">
                      <a:alpha val="43137"/>
                    </a:srgbClr>
                  </a:outerShdw>
                </a:effectLst>
              </a:rPr>
              <a:t> (v. 7)</a:t>
            </a:r>
          </a:p>
        </p:txBody>
      </p:sp>
    </p:spTree>
    <p:extLst>
      <p:ext uri="{BB962C8B-B14F-4D97-AF65-F5344CB8AC3E}">
        <p14:creationId xmlns:p14="http://schemas.microsoft.com/office/powerpoint/2010/main" val="39956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40000" y="540000"/>
            <a:ext cx="9688082" cy="5759450"/>
          </a:xfrm>
        </p:spPr>
        <p:txBody>
          <a:bodyPr vert="horz" lIns="91440" tIns="45720" rIns="91440" bIns="45720" rtlCol="0" anchor="b">
            <a:normAutofit/>
          </a:bodyPr>
          <a:lstStyle/>
          <a:p>
            <a:r>
              <a:rPr lang="en-US" sz="6600" dirty="0">
                <a:solidFill>
                  <a:srgbClr val="FFFF00"/>
                </a:solidFill>
                <a:effectLst>
                  <a:outerShdw blurRad="38100" dist="38100" dir="2700000" algn="tl">
                    <a:srgbClr val="000000">
                      <a:alpha val="43137"/>
                    </a:srgbClr>
                  </a:outerShdw>
                </a:effectLst>
              </a:rPr>
              <a:t>John 5:7</a:t>
            </a:r>
            <a:br>
              <a:rPr lang="en-US" sz="5400" dirty="0">
                <a:effectLst>
                  <a:outerShdw blurRad="38100" dist="38100" dir="2700000" algn="tl">
                    <a:srgbClr val="000000">
                      <a:alpha val="43137"/>
                    </a:srgbClr>
                  </a:outerShdw>
                </a:effectLst>
              </a:rPr>
            </a:b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The sick man answered Him, “Sir, I have no man to put me into the pool when the water is stirred up, but while I am coming, another steps down before me.”</a:t>
            </a:r>
            <a:endParaRPr lang="en-US" sz="5400" dirty="0"/>
          </a:p>
        </p:txBody>
      </p:sp>
    </p:spTree>
    <p:extLst>
      <p:ext uri="{BB962C8B-B14F-4D97-AF65-F5344CB8AC3E}">
        <p14:creationId xmlns:p14="http://schemas.microsoft.com/office/powerpoint/2010/main" val="278530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22045" y="428851"/>
            <a:ext cx="7520457"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Sickness</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647FBB7C-598B-3515-B61D-34B7BC572AF1}"/>
              </a:ext>
            </a:extLst>
          </p:cNvPr>
          <p:cNvSpPr txBox="1"/>
          <p:nvPr/>
        </p:nvSpPr>
        <p:spPr>
          <a:xfrm>
            <a:off x="1733266" y="1957647"/>
            <a:ext cx="9439703" cy="4040658"/>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5. The Unmentioned Illness (v. 5)</a:t>
            </a:r>
          </a:p>
          <a:p>
            <a:pPr>
              <a:lnSpc>
                <a:spcPct val="150000"/>
              </a:lnSpc>
            </a:pPr>
            <a:r>
              <a:rPr lang="en-US" sz="4400" dirty="0">
                <a:effectLst>
                  <a:outerShdw blurRad="38100" dist="38100" dir="2700000" algn="tl">
                    <a:srgbClr val="000000">
                      <a:alpha val="43137"/>
                    </a:srgbClr>
                  </a:outerShdw>
                </a:effectLst>
              </a:rPr>
              <a:t>6. The Understood Need (v. 6)</a:t>
            </a:r>
          </a:p>
          <a:p>
            <a:pPr>
              <a:lnSpc>
                <a:spcPct val="150000"/>
              </a:lnSpc>
            </a:pPr>
            <a:r>
              <a:rPr lang="en-US" sz="4400" dirty="0">
                <a:effectLst>
                  <a:outerShdw blurRad="38100" dist="38100" dir="2700000" algn="tl">
                    <a:srgbClr val="000000">
                      <a:alpha val="43137"/>
                    </a:srgbClr>
                  </a:outerShdw>
                </a:effectLst>
              </a:rPr>
              <a:t>7. The </a:t>
            </a:r>
            <a:r>
              <a:rPr lang="en-US" sz="4400" dirty="0" err="1">
                <a:effectLst>
                  <a:outerShdw blurRad="38100" dist="38100" dir="2700000" algn="tl">
                    <a:srgbClr val="000000">
                      <a:alpha val="43137"/>
                    </a:srgbClr>
                  </a:outerShdw>
                </a:effectLst>
              </a:rPr>
              <a:t>Unhelped</a:t>
            </a:r>
            <a:r>
              <a:rPr lang="en-US" sz="4400" dirty="0">
                <a:effectLst>
                  <a:outerShdw blurRad="38100" dist="38100" dir="2700000" algn="tl">
                    <a:srgbClr val="000000">
                      <a:alpha val="43137"/>
                    </a:srgbClr>
                  </a:outerShdw>
                </a:effectLst>
              </a:rPr>
              <a:t> Man (v. 7)</a:t>
            </a:r>
          </a:p>
          <a:p>
            <a:pPr>
              <a:lnSpc>
                <a:spcPct val="150000"/>
              </a:lnSpc>
            </a:pPr>
            <a:r>
              <a:rPr lang="en-US" sz="4400" b="1" dirty="0">
                <a:solidFill>
                  <a:srgbClr val="FFFF00"/>
                </a:solidFill>
                <a:effectLst>
                  <a:outerShdw blurRad="38100" dist="38100" dir="2700000" algn="tl">
                    <a:srgbClr val="000000">
                      <a:alpha val="43137"/>
                    </a:srgbClr>
                  </a:outerShdw>
                </a:effectLst>
              </a:rPr>
              <a:t>8. </a:t>
            </a:r>
            <a:r>
              <a:rPr lang="en-US" sz="4400" b="1" u="sng" dirty="0">
                <a:solidFill>
                  <a:srgbClr val="FFFF00"/>
                </a:solidFill>
                <a:effectLst>
                  <a:outerShdw blurRad="38100" dist="38100" dir="2700000" algn="tl">
                    <a:srgbClr val="000000">
                      <a:alpha val="43137"/>
                    </a:srgbClr>
                  </a:outerShdw>
                </a:effectLst>
              </a:rPr>
              <a:t>The Undeniable Healing</a:t>
            </a:r>
            <a:r>
              <a:rPr lang="en-US" sz="4400" b="1" dirty="0">
                <a:solidFill>
                  <a:srgbClr val="FFFF00"/>
                </a:solidFill>
                <a:effectLst>
                  <a:outerShdw blurRad="38100" dist="38100" dir="2700000" algn="tl">
                    <a:srgbClr val="000000">
                      <a:alpha val="43137"/>
                    </a:srgbClr>
                  </a:outerShdw>
                </a:effectLst>
              </a:rPr>
              <a:t> (v. 8)</a:t>
            </a:r>
          </a:p>
        </p:txBody>
      </p:sp>
    </p:spTree>
    <p:extLst>
      <p:ext uri="{BB962C8B-B14F-4D97-AF65-F5344CB8AC3E}">
        <p14:creationId xmlns:p14="http://schemas.microsoft.com/office/powerpoint/2010/main" val="2041699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9B9AACA9-BD92-429F-8047-0731DB46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046D8F9-B18B-42F5-B320-22E156F4C0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4" name="Rectangle 23">
              <a:extLst>
                <a:ext uri="{FF2B5EF4-FFF2-40B4-BE49-F238E27FC236}">
                  <a16:creationId xmlns:a16="http://schemas.microsoft.com/office/drawing/2014/main" id="{3980DF08-8878-4A99-871A-573EBF4F3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1E0FF3E7-007F-48E0-8352-89CE4375BB2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603875" y="0"/>
              <a:ext cx="6521820" cy="3260910"/>
              <a:chOff x="0" y="0"/>
              <a:chExt cx="2880000" cy="1440000"/>
            </a:xfrm>
          </p:grpSpPr>
          <p:sp>
            <p:nvSpPr>
              <p:cNvPr id="28" name="Rectangle 27">
                <a:extLst>
                  <a:ext uri="{FF2B5EF4-FFF2-40B4-BE49-F238E27FC236}">
                    <a16:creationId xmlns:a16="http://schemas.microsoft.com/office/drawing/2014/main" id="{F02DE4FC-8B38-40C7-A2F5-CBD4C6592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C97C509-DDA4-4291-88B3-8E2B14609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96345897-50D9-424E-A94E-18A63AEE85B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266E6E08-BABA-49E9-884E-4805849158E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838986" y="562376"/>
            <a:ext cx="10403894" cy="4773899"/>
          </a:xfrm>
        </p:spPr>
        <p:txBody>
          <a:bodyPr vert="horz" lIns="91440" tIns="45720" rIns="91440" bIns="45720" rtlCol="0" anchor="b">
            <a:normAutofit/>
          </a:bodyPr>
          <a:lstStyle/>
          <a:p>
            <a:pPr algn="ctr"/>
            <a:r>
              <a:rPr lang="en-US" sz="6600" dirty="0">
                <a:solidFill>
                  <a:srgbClr val="FFFF00"/>
                </a:solidFill>
                <a:effectLst>
                  <a:outerShdw blurRad="38100" dist="38100" dir="2700000" algn="tl">
                    <a:srgbClr val="000000">
                      <a:alpha val="43137"/>
                    </a:srgbClr>
                  </a:outerShdw>
                </a:effectLst>
              </a:rPr>
              <a:t>John 5:8</a:t>
            </a:r>
            <a:br>
              <a:rPr lang="en-US" sz="5400" dirty="0">
                <a:effectLst>
                  <a:outerShdw blurRad="38100" dist="38100" dir="2700000" algn="tl">
                    <a:srgbClr val="000000">
                      <a:alpha val="43137"/>
                    </a:srgbClr>
                  </a:outerShdw>
                </a:effectLst>
              </a:rPr>
            </a:br>
            <a:br>
              <a:rPr lang="en-US" sz="54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Jesus said to him, </a:t>
            </a:r>
            <a:br>
              <a:rPr lang="en-US" sz="66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a:t>
            </a:r>
            <a:r>
              <a:rPr lang="en-US" sz="6600" u="sng" dirty="0">
                <a:solidFill>
                  <a:srgbClr val="FFFF00"/>
                </a:solidFill>
                <a:effectLst>
                  <a:outerShdw blurRad="38100" dist="38100" dir="2700000" algn="tl">
                    <a:srgbClr val="000000">
                      <a:alpha val="43137"/>
                    </a:srgbClr>
                  </a:outerShdw>
                </a:effectLst>
              </a:rPr>
              <a:t>Get</a:t>
            </a:r>
            <a:r>
              <a:rPr lang="en-US" sz="6600" dirty="0">
                <a:effectLst>
                  <a:outerShdw blurRad="38100" dist="38100" dir="2700000" algn="tl">
                    <a:srgbClr val="000000">
                      <a:alpha val="43137"/>
                    </a:srgbClr>
                  </a:outerShdw>
                </a:effectLst>
              </a:rPr>
              <a:t> up, </a:t>
            </a:r>
            <a:r>
              <a:rPr lang="en-US" sz="6600" u="sng" dirty="0">
                <a:solidFill>
                  <a:srgbClr val="FFFF00"/>
                </a:solidFill>
                <a:effectLst>
                  <a:outerShdw blurRad="38100" dist="38100" dir="2700000" algn="tl">
                    <a:srgbClr val="000000">
                      <a:alpha val="43137"/>
                    </a:srgbClr>
                  </a:outerShdw>
                </a:effectLst>
              </a:rPr>
              <a:t>pick</a:t>
            </a:r>
            <a:r>
              <a:rPr lang="en-US" sz="6600" dirty="0">
                <a:effectLst>
                  <a:outerShdw blurRad="38100" dist="38100" dir="2700000" algn="tl">
                    <a:srgbClr val="000000">
                      <a:alpha val="43137"/>
                    </a:srgbClr>
                  </a:outerShdw>
                </a:effectLst>
              </a:rPr>
              <a:t> up your pallet</a:t>
            </a:r>
            <a:br>
              <a:rPr lang="en-US" sz="6600" i="1"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and </a:t>
            </a:r>
            <a:r>
              <a:rPr lang="en-US" sz="6600" u="sng" dirty="0">
                <a:solidFill>
                  <a:srgbClr val="FFFF00"/>
                </a:solidFill>
                <a:effectLst>
                  <a:outerShdw blurRad="38100" dist="38100" dir="2700000" algn="tl">
                    <a:srgbClr val="000000">
                      <a:alpha val="43137"/>
                    </a:srgbClr>
                  </a:outerShdw>
                </a:effectLst>
              </a:rPr>
              <a:t>walk</a:t>
            </a:r>
            <a:r>
              <a:rPr lang="en-US" sz="6600" dirty="0">
                <a:effectLst>
                  <a:outerShdw blurRad="38100" dist="38100" dir="2700000" algn="tl">
                    <a:srgbClr val="000000">
                      <a:alpha val="43137"/>
                    </a:srgbClr>
                  </a:outerShdw>
                </a:effectLst>
              </a:rPr>
              <a:t>.”</a:t>
            </a:r>
            <a:endParaRPr lang="en-US" sz="5400" dirty="0"/>
          </a:p>
        </p:txBody>
      </p:sp>
    </p:spTree>
    <p:extLst>
      <p:ext uri="{BB962C8B-B14F-4D97-AF65-F5344CB8AC3E}">
        <p14:creationId xmlns:p14="http://schemas.microsoft.com/office/powerpoint/2010/main" val="3634394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90075" y="428851"/>
            <a:ext cx="7384394"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Sabbath</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2EAE4D38-279C-A5B8-D3E0-46C93E33A567}"/>
              </a:ext>
            </a:extLst>
          </p:cNvPr>
          <p:cNvSpPr txBox="1"/>
          <p:nvPr/>
        </p:nvSpPr>
        <p:spPr>
          <a:xfrm>
            <a:off x="2290075" y="2293933"/>
            <a:ext cx="10308609" cy="993670"/>
          </a:xfrm>
          <a:prstGeom prst="rect">
            <a:avLst/>
          </a:prstGeom>
          <a:noFill/>
        </p:spPr>
        <p:txBody>
          <a:bodyPr wrap="square">
            <a:spAutoFit/>
          </a:bodyPr>
          <a:lstStyle/>
          <a:p>
            <a:pPr>
              <a:lnSpc>
                <a:spcPct val="150000"/>
              </a:lnSpc>
            </a:pPr>
            <a:r>
              <a:rPr lang="en-US" sz="4400" b="1" dirty="0">
                <a:effectLst>
                  <a:outerShdw blurRad="38100" dist="38100" dir="2700000" algn="tl">
                    <a:srgbClr val="000000">
                      <a:alpha val="43137"/>
                    </a:srgbClr>
                  </a:outerShdw>
                </a:effectLst>
              </a:rPr>
              <a:t>9. </a:t>
            </a:r>
            <a:r>
              <a:rPr lang="en-US" sz="4400" b="1" u="sng" dirty="0">
                <a:effectLst>
                  <a:outerShdw blurRad="38100" dist="38100" dir="2700000" algn="tl">
                    <a:srgbClr val="000000">
                      <a:alpha val="43137"/>
                    </a:srgbClr>
                  </a:outerShdw>
                </a:effectLst>
              </a:rPr>
              <a:t>The Unlawful Day</a:t>
            </a:r>
            <a:r>
              <a:rPr lang="en-US" sz="4400" b="1" dirty="0">
                <a:effectLst>
                  <a:outerShdw blurRad="38100" dist="38100" dir="2700000" algn="tl">
                    <a:srgbClr val="000000">
                      <a:alpha val="43137"/>
                    </a:srgbClr>
                  </a:outerShdw>
                </a:effectLst>
              </a:rPr>
              <a:t> (v. 9)</a:t>
            </a:r>
          </a:p>
        </p:txBody>
      </p:sp>
      <p:sp>
        <p:nvSpPr>
          <p:cNvPr id="6" name="TextBox 5">
            <a:extLst>
              <a:ext uri="{FF2B5EF4-FFF2-40B4-BE49-F238E27FC236}">
                <a16:creationId xmlns:a16="http://schemas.microsoft.com/office/drawing/2014/main" id="{CFE42EB6-078A-EBE0-7A1C-895F86EBE3D4}"/>
              </a:ext>
            </a:extLst>
          </p:cNvPr>
          <p:cNvSpPr txBox="1"/>
          <p:nvPr/>
        </p:nvSpPr>
        <p:spPr>
          <a:xfrm>
            <a:off x="467436" y="5985401"/>
            <a:ext cx="8667466" cy="584775"/>
          </a:xfrm>
          <a:prstGeom prst="rect">
            <a:avLst/>
          </a:prstGeom>
          <a:noFill/>
        </p:spPr>
        <p:txBody>
          <a:bodyPr wrap="square">
            <a:spAutoFit/>
          </a:bodyPr>
          <a:lstStyle/>
          <a:p>
            <a:r>
              <a:rPr lang="en-US" sz="3200" i="1" dirty="0"/>
              <a:t>The Setting… The Sickness… The Sabbath</a:t>
            </a:r>
          </a:p>
        </p:txBody>
      </p:sp>
    </p:spTree>
    <p:extLst>
      <p:ext uri="{BB962C8B-B14F-4D97-AF65-F5344CB8AC3E}">
        <p14:creationId xmlns:p14="http://schemas.microsoft.com/office/powerpoint/2010/main" val="2314154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458574" y="1568463"/>
            <a:ext cx="9386425" cy="3996561"/>
          </a:xfrm>
        </p:spPr>
        <p:txBody>
          <a:bodyPr vert="horz" lIns="91440" tIns="45720" rIns="91440" bIns="45720" rtlCol="0" anchor="b">
            <a:normAutofit fontScale="90000"/>
          </a:bodyPr>
          <a:lstStyle/>
          <a:p>
            <a:r>
              <a:rPr lang="en-US" sz="7300" dirty="0">
                <a:solidFill>
                  <a:srgbClr val="FFFF00"/>
                </a:solidFill>
                <a:effectLst>
                  <a:outerShdw blurRad="38100" dist="38100" dir="2700000" algn="tl">
                    <a:srgbClr val="000000">
                      <a:alpha val="43137"/>
                    </a:srgbClr>
                  </a:outerShdw>
                </a:effectLst>
              </a:rPr>
              <a:t>John 5:9a</a:t>
            </a:r>
            <a:br>
              <a:rPr lang="en-US" sz="6700" dirty="0">
                <a:effectLst>
                  <a:outerShdw blurRad="38100" dist="38100" dir="2700000" algn="tl">
                    <a:srgbClr val="000000">
                      <a:alpha val="43137"/>
                    </a:srgbClr>
                  </a:outerShdw>
                </a:effectLst>
              </a:rPr>
            </a:br>
            <a:br>
              <a:rPr lang="en-US" sz="6700" dirty="0">
                <a:effectLst>
                  <a:outerShdw blurRad="38100" dist="38100" dir="2700000" algn="tl">
                    <a:srgbClr val="000000">
                      <a:alpha val="43137"/>
                    </a:srgbClr>
                  </a:outerShdw>
                </a:effectLst>
              </a:rPr>
            </a:br>
            <a:r>
              <a:rPr lang="en-US" sz="6700" dirty="0">
                <a:effectLst>
                  <a:outerShdw blurRad="38100" dist="38100" dir="2700000" algn="tl">
                    <a:srgbClr val="000000">
                      <a:alpha val="43137"/>
                    </a:srgbClr>
                  </a:outerShdw>
                </a:effectLst>
              </a:rPr>
              <a:t>Immediately the man became well, and picked up his pallet and began to walk. </a:t>
            </a:r>
            <a:br>
              <a:rPr lang="en-US" sz="4800" dirty="0">
                <a:effectLst>
                  <a:outerShdw blurRad="38100" dist="38100" dir="2700000" algn="tl">
                    <a:srgbClr val="000000">
                      <a:alpha val="43137"/>
                    </a:srgbClr>
                  </a:outerShdw>
                </a:effectLst>
              </a:rPr>
            </a:br>
            <a:endParaRPr lang="en-US" sz="4800" dirty="0"/>
          </a:p>
        </p:txBody>
      </p:sp>
    </p:spTree>
    <p:extLst>
      <p:ext uri="{BB962C8B-B14F-4D97-AF65-F5344CB8AC3E}">
        <p14:creationId xmlns:p14="http://schemas.microsoft.com/office/powerpoint/2010/main" val="2489813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596216" y="428851"/>
            <a:ext cx="6772110"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Setting</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5" name="TextBox 4">
            <a:extLst>
              <a:ext uri="{FF2B5EF4-FFF2-40B4-BE49-F238E27FC236}">
                <a16:creationId xmlns:a16="http://schemas.microsoft.com/office/drawing/2014/main" id="{969C878B-FC10-FA51-3F96-71906CAD2346}"/>
              </a:ext>
            </a:extLst>
          </p:cNvPr>
          <p:cNvSpPr txBox="1"/>
          <p:nvPr/>
        </p:nvSpPr>
        <p:spPr>
          <a:xfrm>
            <a:off x="1892489" y="2177985"/>
            <a:ext cx="9075762" cy="1075551"/>
          </a:xfrm>
          <a:prstGeom prst="rect">
            <a:avLst/>
          </a:prstGeom>
          <a:noFill/>
        </p:spPr>
        <p:txBody>
          <a:bodyPr wrap="square" rtlCol="0">
            <a:spAutoFit/>
          </a:bodyPr>
          <a:lstStyle/>
          <a:p>
            <a:pPr marL="342900" indent="-342900">
              <a:lnSpc>
                <a:spcPct val="150000"/>
              </a:lnSpc>
              <a:buAutoNum type="arabicPeriod"/>
            </a:pPr>
            <a:r>
              <a:rPr lang="en-US" sz="4800" b="1" dirty="0">
                <a:effectLst>
                  <a:outerShdw blurRad="38100" dist="38100" dir="2700000" algn="tl">
                    <a:srgbClr val="000000">
                      <a:alpha val="43137"/>
                    </a:srgbClr>
                  </a:outerShdw>
                </a:effectLst>
              </a:rPr>
              <a:t>The Unnamed Feast (v. 1)</a:t>
            </a:r>
          </a:p>
        </p:txBody>
      </p:sp>
    </p:spTree>
    <p:extLst>
      <p:ext uri="{BB962C8B-B14F-4D97-AF65-F5344CB8AC3E}">
        <p14:creationId xmlns:p14="http://schemas.microsoft.com/office/powerpoint/2010/main" val="168237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90075" y="428851"/>
            <a:ext cx="7384394"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Sabbath</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2EAE4D38-279C-A5B8-D3E0-46C93E33A567}"/>
              </a:ext>
            </a:extLst>
          </p:cNvPr>
          <p:cNvSpPr txBox="1"/>
          <p:nvPr/>
        </p:nvSpPr>
        <p:spPr>
          <a:xfrm>
            <a:off x="796119" y="1875401"/>
            <a:ext cx="10900011" cy="2009333"/>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9. The Unlawful Day (v. 9)</a:t>
            </a:r>
            <a:br>
              <a:rPr lang="en-US" sz="4400" dirty="0">
                <a:effectLst>
                  <a:outerShdw blurRad="38100" dist="38100" dir="2700000" algn="tl">
                    <a:srgbClr val="000000">
                      <a:alpha val="43137"/>
                    </a:srgbClr>
                  </a:outerShdw>
                </a:effectLst>
              </a:rPr>
            </a:br>
            <a:r>
              <a:rPr lang="en-US" sz="4400" b="1" dirty="0">
                <a:solidFill>
                  <a:srgbClr val="FFFF00"/>
                </a:solidFill>
                <a:effectLst>
                  <a:outerShdw blurRad="38100" dist="38100" dir="2700000" algn="tl">
                    <a:srgbClr val="000000">
                      <a:alpha val="43137"/>
                    </a:srgbClr>
                  </a:outerShdw>
                </a:effectLst>
              </a:rPr>
              <a:t>10. </a:t>
            </a:r>
            <a:r>
              <a:rPr lang="en-US" sz="4400" b="1" u="sng" dirty="0">
                <a:solidFill>
                  <a:srgbClr val="FFFF00"/>
                </a:solidFill>
                <a:effectLst>
                  <a:outerShdw blurRad="38100" dist="38100" dir="2700000" algn="tl">
                    <a:srgbClr val="000000">
                      <a:alpha val="43137"/>
                    </a:srgbClr>
                  </a:outerShdw>
                </a:effectLst>
              </a:rPr>
              <a:t>The Uninterested Accusation</a:t>
            </a:r>
            <a:r>
              <a:rPr lang="en-US" sz="4400" b="1" dirty="0">
                <a:solidFill>
                  <a:srgbClr val="FFFF00"/>
                </a:solidFill>
                <a:effectLst>
                  <a:outerShdw blurRad="38100" dist="38100" dir="2700000" algn="tl">
                    <a:srgbClr val="000000">
                      <a:alpha val="43137"/>
                    </a:srgbClr>
                  </a:outerShdw>
                </a:effectLst>
              </a:rPr>
              <a:t> (v. 10)</a:t>
            </a:r>
          </a:p>
        </p:txBody>
      </p:sp>
    </p:spTree>
    <p:extLst>
      <p:ext uri="{BB962C8B-B14F-4D97-AF65-F5344CB8AC3E}">
        <p14:creationId xmlns:p14="http://schemas.microsoft.com/office/powerpoint/2010/main" val="3898883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421464" y="330734"/>
            <a:ext cx="10550635" cy="5759450"/>
          </a:xfrm>
        </p:spPr>
        <p:txBody>
          <a:bodyPr vert="horz" lIns="91440" tIns="45720" rIns="91440" bIns="45720" rtlCol="0" anchor="b">
            <a:normAutofit/>
          </a:bodyPr>
          <a:lstStyle/>
          <a:p>
            <a:r>
              <a:rPr lang="en-US" sz="6600" dirty="0">
                <a:solidFill>
                  <a:srgbClr val="FFFF00"/>
                </a:solidFill>
                <a:effectLst>
                  <a:outerShdw blurRad="38100" dist="38100" dir="2700000" algn="tl">
                    <a:srgbClr val="000000">
                      <a:alpha val="43137"/>
                    </a:srgbClr>
                  </a:outerShdw>
                </a:effectLst>
              </a:rPr>
              <a:t>John 5:9b-10</a:t>
            </a:r>
            <a:br>
              <a:rPr lang="en-US" sz="4200" dirty="0">
                <a:effectLst>
                  <a:outerShdw blurRad="38100" dist="38100" dir="2700000" algn="tl">
                    <a:srgbClr val="000000">
                      <a:alpha val="43137"/>
                    </a:srgbClr>
                  </a:outerShdw>
                </a:effectLst>
              </a:rPr>
            </a:br>
            <a:br>
              <a:rPr lang="en-US" sz="4200" dirty="0">
                <a:effectLst>
                  <a:outerShdw blurRad="38100" dist="38100" dir="2700000" algn="tl">
                    <a:srgbClr val="000000">
                      <a:alpha val="43137"/>
                    </a:srgbClr>
                  </a:outerShdw>
                </a:effectLst>
              </a:rPr>
            </a:br>
            <a:r>
              <a:rPr lang="en-US" sz="5300" dirty="0">
                <a:effectLst>
                  <a:outerShdw blurRad="38100" dist="38100" dir="2700000" algn="tl">
                    <a:srgbClr val="000000">
                      <a:alpha val="43137"/>
                    </a:srgbClr>
                  </a:outerShdw>
                </a:effectLst>
              </a:rPr>
              <a:t>Now it was the Sabbath on that day. </a:t>
            </a:r>
            <a:br>
              <a:rPr lang="en-US" sz="5300" dirty="0">
                <a:effectLst>
                  <a:outerShdw blurRad="38100" dist="38100" dir="2700000" algn="tl">
                    <a:srgbClr val="000000">
                      <a:alpha val="43137"/>
                    </a:srgbClr>
                  </a:outerShdw>
                </a:effectLst>
              </a:rPr>
            </a:br>
            <a:r>
              <a:rPr lang="en-US" sz="3600" dirty="0">
                <a:solidFill>
                  <a:srgbClr val="FFFF00"/>
                </a:solidFill>
                <a:effectLst>
                  <a:outerShdw blurRad="38100" dist="38100" dir="2700000" algn="tl">
                    <a:srgbClr val="000000">
                      <a:alpha val="43137"/>
                    </a:srgbClr>
                  </a:outerShdw>
                </a:effectLst>
              </a:rPr>
              <a:t>10 </a:t>
            </a:r>
            <a:r>
              <a:rPr lang="en-US" sz="5300" dirty="0">
                <a:effectLst>
                  <a:outerShdw blurRad="38100" dist="38100" dir="2700000" algn="tl">
                    <a:srgbClr val="000000">
                      <a:alpha val="43137"/>
                    </a:srgbClr>
                  </a:outerShdw>
                </a:effectLst>
              </a:rPr>
              <a:t>So the Jews were saying to the man who was cured, “It is the Sabbath, and it is not permissible for you to carry your pallet.”</a:t>
            </a:r>
            <a:endParaRPr lang="en-US" sz="4200" dirty="0"/>
          </a:p>
        </p:txBody>
      </p:sp>
    </p:spTree>
    <p:extLst>
      <p:ext uri="{BB962C8B-B14F-4D97-AF65-F5344CB8AC3E}">
        <p14:creationId xmlns:p14="http://schemas.microsoft.com/office/powerpoint/2010/main" val="1979955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90075" y="428851"/>
            <a:ext cx="7384394"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Sabbath</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2EAE4D38-279C-A5B8-D3E0-46C93E33A567}"/>
              </a:ext>
            </a:extLst>
          </p:cNvPr>
          <p:cNvSpPr txBox="1"/>
          <p:nvPr/>
        </p:nvSpPr>
        <p:spPr>
          <a:xfrm>
            <a:off x="923499" y="1875401"/>
            <a:ext cx="10772631" cy="3024995"/>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9. The Unlawful Day (v. 9)</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10. The Uninterested Accusation (v. 10)</a:t>
            </a:r>
          </a:p>
          <a:p>
            <a:pPr>
              <a:lnSpc>
                <a:spcPct val="150000"/>
              </a:lnSpc>
            </a:pPr>
            <a:r>
              <a:rPr lang="en-US" sz="4400" b="1" dirty="0">
                <a:solidFill>
                  <a:srgbClr val="FFFF00"/>
                </a:solidFill>
                <a:effectLst>
                  <a:outerShdw blurRad="38100" dist="38100" dir="2700000" algn="tl">
                    <a:srgbClr val="000000">
                      <a:alpha val="43137"/>
                    </a:srgbClr>
                  </a:outerShdw>
                </a:effectLst>
              </a:rPr>
              <a:t>11. </a:t>
            </a:r>
            <a:r>
              <a:rPr lang="en-US" sz="4400" b="1" u="sng" dirty="0">
                <a:solidFill>
                  <a:srgbClr val="FFFF00"/>
                </a:solidFill>
                <a:effectLst>
                  <a:outerShdw blurRad="38100" dist="38100" dir="2700000" algn="tl">
                    <a:srgbClr val="000000">
                      <a:alpha val="43137"/>
                    </a:srgbClr>
                  </a:outerShdw>
                </a:effectLst>
              </a:rPr>
              <a:t>The Unidentified Healer</a:t>
            </a:r>
            <a:r>
              <a:rPr lang="en-US" sz="4400" b="1" dirty="0">
                <a:solidFill>
                  <a:srgbClr val="FFFF00"/>
                </a:solidFill>
                <a:effectLst>
                  <a:outerShdw blurRad="38100" dist="38100" dir="2700000" algn="tl">
                    <a:srgbClr val="000000">
                      <a:alpha val="43137"/>
                    </a:srgbClr>
                  </a:outerShdw>
                </a:effectLst>
              </a:rPr>
              <a:t> (vv. 11-13)</a:t>
            </a:r>
          </a:p>
        </p:txBody>
      </p:sp>
    </p:spTree>
    <p:extLst>
      <p:ext uri="{BB962C8B-B14F-4D97-AF65-F5344CB8AC3E}">
        <p14:creationId xmlns:p14="http://schemas.microsoft.com/office/powerpoint/2010/main" val="1239685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480859" y="285241"/>
            <a:ext cx="11101135" cy="4409588"/>
          </a:xfrm>
        </p:spPr>
        <p:txBody>
          <a:bodyPr>
            <a:normAutofit fontScale="90000"/>
          </a:bodyPr>
          <a:lstStyle/>
          <a:p>
            <a:r>
              <a:rPr lang="en-US" sz="9800" dirty="0">
                <a:solidFill>
                  <a:srgbClr val="FFFF00"/>
                </a:solidFill>
                <a:effectLst>
                  <a:outerShdw blurRad="38100" dist="38100" dir="2700000" algn="tl">
                    <a:srgbClr val="000000">
                      <a:alpha val="43137"/>
                    </a:srgbClr>
                  </a:outerShdw>
                </a:effectLst>
              </a:rPr>
              <a:t>John 5:11-13</a:t>
            </a:r>
            <a:br>
              <a:rPr lang="en-US" sz="4000" dirty="0">
                <a:effectLst>
                  <a:outerShdw blurRad="38100" dist="38100" dir="2700000" algn="tl">
                    <a:srgbClr val="000000">
                      <a:alpha val="43137"/>
                    </a:srgbClr>
                  </a:outerShdw>
                </a:effectLst>
              </a:rPr>
            </a:br>
            <a:br>
              <a:rPr lang="en-US" sz="40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But he answered them, “He who made me well was the one who said to me, “Pick up your pallet and walk.” </a:t>
            </a:r>
            <a:r>
              <a:rPr lang="en-US" sz="2700" dirty="0">
                <a:solidFill>
                  <a:srgbClr val="FFFF00"/>
                </a:solidFill>
                <a:effectLst>
                  <a:outerShdw blurRad="38100" dist="38100" dir="2700000" algn="tl">
                    <a:srgbClr val="000000">
                      <a:alpha val="43137"/>
                    </a:srgbClr>
                  </a:outerShdw>
                </a:effectLst>
              </a:rPr>
              <a:t>12</a:t>
            </a:r>
            <a:r>
              <a:rPr lang="en-US" sz="4400" dirty="0">
                <a:effectLst>
                  <a:outerShdw blurRad="38100" dist="38100" dir="2700000" algn="tl">
                    <a:srgbClr val="000000">
                      <a:alpha val="43137"/>
                    </a:srgbClr>
                  </a:outerShdw>
                </a:effectLst>
              </a:rPr>
              <a:t>They asked him, “Who is the man who said to you, ‘Pick up your pallet and walk’?” </a:t>
            </a:r>
            <a:r>
              <a:rPr lang="en-US" sz="2700" dirty="0">
                <a:solidFill>
                  <a:srgbClr val="FFFF00"/>
                </a:solidFill>
                <a:effectLst>
                  <a:outerShdw blurRad="38100" dist="38100" dir="2700000" algn="tl">
                    <a:srgbClr val="000000">
                      <a:alpha val="43137"/>
                    </a:srgbClr>
                  </a:outerShdw>
                </a:effectLst>
              </a:rPr>
              <a:t>13</a:t>
            </a:r>
            <a:r>
              <a:rPr lang="en-US" sz="4400" dirty="0">
                <a:effectLst>
                  <a:outerShdw blurRad="38100" dist="38100" dir="2700000" algn="tl">
                    <a:srgbClr val="000000">
                      <a:alpha val="43137"/>
                    </a:srgbClr>
                  </a:outerShdw>
                </a:effectLst>
              </a:rPr>
              <a:t>But the man who was healed did not know who it was, for Jesus had slipped away while there was a crowd </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in that place.</a:t>
            </a:r>
            <a:endParaRPr lang="en-US" dirty="0"/>
          </a:p>
        </p:txBody>
      </p:sp>
    </p:spTree>
    <p:extLst>
      <p:ext uri="{BB962C8B-B14F-4D97-AF65-F5344CB8AC3E}">
        <p14:creationId xmlns:p14="http://schemas.microsoft.com/office/powerpoint/2010/main" val="3739680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290075" y="428851"/>
            <a:ext cx="7384394"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Sabbath</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3" name="TextBox 2">
            <a:extLst>
              <a:ext uri="{FF2B5EF4-FFF2-40B4-BE49-F238E27FC236}">
                <a16:creationId xmlns:a16="http://schemas.microsoft.com/office/drawing/2014/main" id="{2EAE4D38-279C-A5B8-D3E0-46C93E33A567}"/>
              </a:ext>
            </a:extLst>
          </p:cNvPr>
          <p:cNvSpPr txBox="1"/>
          <p:nvPr/>
        </p:nvSpPr>
        <p:spPr>
          <a:xfrm>
            <a:off x="964443" y="1875401"/>
            <a:ext cx="10731688" cy="4040658"/>
          </a:xfrm>
          <a:prstGeom prst="rect">
            <a:avLst/>
          </a:prstGeom>
          <a:noFill/>
        </p:spPr>
        <p:txBody>
          <a:bodyPr wrap="square">
            <a:spAutoFit/>
          </a:bodyPr>
          <a:lstStyle/>
          <a:p>
            <a:pPr>
              <a:lnSpc>
                <a:spcPct val="150000"/>
              </a:lnSpc>
            </a:pPr>
            <a:r>
              <a:rPr lang="en-US" sz="4400" dirty="0">
                <a:effectLst>
                  <a:outerShdw blurRad="38100" dist="38100" dir="2700000" algn="tl">
                    <a:srgbClr val="000000">
                      <a:alpha val="43137"/>
                    </a:srgbClr>
                  </a:outerShdw>
                </a:effectLst>
              </a:rPr>
              <a:t>9. The Unlawful Day (v. 9)</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10. The Uninterested Accusation (v. 10)</a:t>
            </a:r>
          </a:p>
          <a:p>
            <a:pPr>
              <a:lnSpc>
                <a:spcPct val="150000"/>
              </a:lnSpc>
            </a:pPr>
            <a:r>
              <a:rPr lang="en-US" sz="4400" dirty="0">
                <a:effectLst>
                  <a:outerShdw blurRad="38100" dist="38100" dir="2700000" algn="tl">
                    <a:srgbClr val="000000">
                      <a:alpha val="43137"/>
                    </a:srgbClr>
                  </a:outerShdw>
                </a:effectLst>
              </a:rPr>
              <a:t>11. The Unidentified Healer (vv. 11-13)</a:t>
            </a:r>
          </a:p>
          <a:p>
            <a:pPr>
              <a:lnSpc>
                <a:spcPct val="150000"/>
              </a:lnSpc>
            </a:pPr>
            <a:r>
              <a:rPr lang="en-US" sz="4400" b="1" dirty="0">
                <a:solidFill>
                  <a:srgbClr val="FFFF00"/>
                </a:solidFill>
                <a:effectLst>
                  <a:outerShdw blurRad="38100" dist="38100" dir="2700000" algn="tl">
                    <a:srgbClr val="000000">
                      <a:alpha val="43137"/>
                    </a:srgbClr>
                  </a:outerShdw>
                </a:effectLst>
              </a:rPr>
              <a:t>12. </a:t>
            </a:r>
            <a:r>
              <a:rPr lang="en-US" sz="4400" b="1" u="sng" dirty="0">
                <a:solidFill>
                  <a:srgbClr val="FFFF00"/>
                </a:solidFill>
                <a:effectLst>
                  <a:outerShdw blurRad="38100" dist="38100" dir="2700000" algn="tl">
                    <a:srgbClr val="000000">
                      <a:alpha val="43137"/>
                    </a:srgbClr>
                  </a:outerShdw>
                </a:effectLst>
              </a:rPr>
              <a:t>The Unbelieving Sinner</a:t>
            </a:r>
            <a:r>
              <a:rPr lang="en-US" sz="4400" b="1" dirty="0">
                <a:solidFill>
                  <a:srgbClr val="FFFF00"/>
                </a:solidFill>
                <a:effectLst>
                  <a:outerShdw blurRad="38100" dist="38100" dir="2700000" algn="tl">
                    <a:srgbClr val="000000">
                      <a:alpha val="43137"/>
                    </a:srgbClr>
                  </a:outerShdw>
                </a:effectLst>
              </a:rPr>
              <a:t> (vv. 14-15)</a:t>
            </a:r>
          </a:p>
        </p:txBody>
      </p:sp>
    </p:spTree>
    <p:extLst>
      <p:ext uri="{BB962C8B-B14F-4D97-AF65-F5344CB8AC3E}">
        <p14:creationId xmlns:p14="http://schemas.microsoft.com/office/powerpoint/2010/main" val="2651744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9B9AACA9-BD92-429F-8047-0731DB46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046D8F9-B18B-42F5-B320-22E156F4C0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4" name="Rectangle 23">
              <a:extLst>
                <a:ext uri="{FF2B5EF4-FFF2-40B4-BE49-F238E27FC236}">
                  <a16:creationId xmlns:a16="http://schemas.microsoft.com/office/drawing/2014/main" id="{3980DF08-8878-4A99-871A-573EBF4F3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1E0FF3E7-007F-48E0-8352-89CE4375BB2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603875" y="0"/>
              <a:ext cx="6521820" cy="3260910"/>
              <a:chOff x="0" y="0"/>
              <a:chExt cx="2880000" cy="1440000"/>
            </a:xfrm>
          </p:grpSpPr>
          <p:sp>
            <p:nvSpPr>
              <p:cNvPr id="28" name="Rectangle 27">
                <a:extLst>
                  <a:ext uri="{FF2B5EF4-FFF2-40B4-BE49-F238E27FC236}">
                    <a16:creationId xmlns:a16="http://schemas.microsoft.com/office/drawing/2014/main" id="{F02DE4FC-8B38-40C7-A2F5-CBD4C6592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C97C509-DDA4-4291-88B3-8E2B14609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96345897-50D9-424E-A94E-18A63AEE85B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266E6E08-BABA-49E9-884E-4805849158E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701908" y="545125"/>
            <a:ext cx="10716719" cy="5690705"/>
          </a:xfrm>
        </p:spPr>
        <p:txBody>
          <a:bodyPr vert="horz" lIns="91440" tIns="45720" rIns="91440" bIns="45720" rtlCol="0" anchor="b">
            <a:normAutofit fontScale="90000"/>
          </a:bodyPr>
          <a:lstStyle/>
          <a:p>
            <a:r>
              <a:rPr lang="en-US" sz="6600" dirty="0">
                <a:solidFill>
                  <a:srgbClr val="FFFF00"/>
                </a:solidFill>
                <a:effectLst>
                  <a:outerShdw blurRad="38100" dist="38100" dir="2700000" algn="tl">
                    <a:srgbClr val="000000">
                      <a:alpha val="43137"/>
                    </a:srgbClr>
                  </a:outerShdw>
                </a:effectLst>
              </a:rPr>
              <a:t>John 5:14-15</a:t>
            </a:r>
            <a:br>
              <a:rPr lang="en-US" sz="3600" dirty="0">
                <a:effectLst>
                  <a:outerShdw blurRad="38100" dist="38100" dir="2700000" algn="tl">
                    <a:srgbClr val="000000">
                      <a:alpha val="43137"/>
                    </a:srgbClr>
                  </a:outerShdw>
                </a:effectLst>
              </a:rPr>
            </a:br>
            <a:br>
              <a:rPr lang="en-US" sz="3600" dirty="0">
                <a:effectLst>
                  <a:outerShdw blurRad="38100" dist="38100" dir="2700000" algn="tl">
                    <a:srgbClr val="000000">
                      <a:alpha val="43137"/>
                    </a:srgbClr>
                  </a:outerShdw>
                </a:effectLst>
              </a:rPr>
            </a:br>
            <a:r>
              <a:rPr lang="en-US" sz="5300" dirty="0">
                <a:effectLst>
                  <a:outerShdw blurRad="38100" dist="38100" dir="2700000" algn="tl">
                    <a:srgbClr val="000000">
                      <a:alpha val="43137"/>
                    </a:srgbClr>
                  </a:outerShdw>
                </a:effectLst>
              </a:rPr>
              <a:t>Afterward Jesus found him in the temple and said to him, “Behold, you have become well; do not sin anymore, so that nothing worse happens to you.” </a:t>
            </a:r>
            <a:r>
              <a:rPr lang="en-US" sz="4000" dirty="0">
                <a:solidFill>
                  <a:srgbClr val="FFFF00"/>
                </a:solidFill>
                <a:effectLst>
                  <a:outerShdw blurRad="38100" dist="38100" dir="2700000" algn="tl">
                    <a:srgbClr val="000000">
                      <a:alpha val="43137"/>
                    </a:srgbClr>
                  </a:outerShdw>
                </a:effectLst>
              </a:rPr>
              <a:t>15</a:t>
            </a:r>
            <a:r>
              <a:rPr lang="en-US" sz="5300" dirty="0">
                <a:effectLst>
                  <a:outerShdw blurRad="38100" dist="38100" dir="2700000" algn="tl">
                    <a:srgbClr val="000000">
                      <a:alpha val="43137"/>
                    </a:srgbClr>
                  </a:outerShdw>
                </a:effectLst>
              </a:rPr>
              <a:t>The man went away, and told the Jews that it was Jesus who made him well. </a:t>
            </a:r>
            <a:endParaRPr lang="en-US" sz="3600" dirty="0"/>
          </a:p>
        </p:txBody>
      </p:sp>
    </p:spTree>
    <p:extLst>
      <p:ext uri="{BB962C8B-B14F-4D97-AF65-F5344CB8AC3E}">
        <p14:creationId xmlns:p14="http://schemas.microsoft.com/office/powerpoint/2010/main" val="12041507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C862-DABB-95AD-6101-3CA169DA9AA3}"/>
              </a:ext>
            </a:extLst>
          </p:cNvPr>
          <p:cNvSpPr>
            <a:spLocks noGrp="1"/>
          </p:cNvSpPr>
          <p:nvPr>
            <p:ph type="title"/>
          </p:nvPr>
        </p:nvSpPr>
        <p:spPr>
          <a:xfrm>
            <a:off x="467211" y="244299"/>
            <a:ext cx="11101135" cy="1809500"/>
          </a:xfrm>
        </p:spPr>
        <p:txBody>
          <a:bodyPr>
            <a:normAutofit/>
          </a:bodyPr>
          <a:lstStyle/>
          <a:p>
            <a:pPr algn="ctr"/>
            <a:r>
              <a:rPr lang="en-US" sz="4800" dirty="0">
                <a:solidFill>
                  <a:srgbClr val="FFFF00"/>
                </a:solidFill>
              </a:rPr>
              <a:t>What should we take away from this, </a:t>
            </a:r>
            <a:br>
              <a:rPr lang="en-US" sz="4800" dirty="0">
                <a:solidFill>
                  <a:srgbClr val="FFFF00"/>
                </a:solidFill>
              </a:rPr>
            </a:br>
            <a:r>
              <a:rPr lang="en-US" sz="4800" dirty="0">
                <a:solidFill>
                  <a:srgbClr val="FFFF00"/>
                </a:solidFill>
              </a:rPr>
              <a:t>the 3</a:t>
            </a:r>
            <a:r>
              <a:rPr lang="en-US" sz="4800" baseline="30000" dirty="0">
                <a:solidFill>
                  <a:srgbClr val="FFFF00"/>
                </a:solidFill>
              </a:rPr>
              <a:t>rd</a:t>
            </a:r>
            <a:r>
              <a:rPr lang="en-US" sz="4800" dirty="0">
                <a:solidFill>
                  <a:srgbClr val="FFFF00"/>
                </a:solidFill>
              </a:rPr>
              <a:t> manifestation?</a:t>
            </a:r>
          </a:p>
        </p:txBody>
      </p:sp>
      <p:sp>
        <p:nvSpPr>
          <p:cNvPr id="3" name="Content Placeholder 2">
            <a:extLst>
              <a:ext uri="{FF2B5EF4-FFF2-40B4-BE49-F238E27FC236}">
                <a16:creationId xmlns:a16="http://schemas.microsoft.com/office/drawing/2014/main" id="{261118A1-23B8-BB1C-582F-EBE224970043}"/>
              </a:ext>
            </a:extLst>
          </p:cNvPr>
          <p:cNvSpPr>
            <a:spLocks noGrp="1"/>
          </p:cNvSpPr>
          <p:nvPr>
            <p:ph idx="1"/>
          </p:nvPr>
        </p:nvSpPr>
        <p:spPr>
          <a:xfrm>
            <a:off x="545432" y="2101257"/>
            <a:ext cx="11101136" cy="3779837"/>
          </a:xfrm>
        </p:spPr>
        <p:txBody>
          <a:bodyPr>
            <a:normAutofit/>
          </a:bodyPr>
          <a:lstStyle/>
          <a:p>
            <a:pPr marL="0" indent="0">
              <a:buNone/>
            </a:pPr>
            <a:r>
              <a:rPr lang="en-US" sz="4400" dirty="0"/>
              <a:t>1. This was the first manifestation that did not result in belief. </a:t>
            </a:r>
          </a:p>
        </p:txBody>
      </p:sp>
    </p:spTree>
    <p:extLst>
      <p:ext uri="{BB962C8B-B14F-4D97-AF65-F5344CB8AC3E}">
        <p14:creationId xmlns:p14="http://schemas.microsoft.com/office/powerpoint/2010/main" val="127179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C862-DABB-95AD-6101-3CA169DA9AA3}"/>
              </a:ext>
            </a:extLst>
          </p:cNvPr>
          <p:cNvSpPr>
            <a:spLocks noGrp="1"/>
          </p:cNvSpPr>
          <p:nvPr>
            <p:ph type="title"/>
          </p:nvPr>
        </p:nvSpPr>
        <p:spPr>
          <a:xfrm>
            <a:off x="467211" y="244299"/>
            <a:ext cx="11101135" cy="1809500"/>
          </a:xfrm>
        </p:spPr>
        <p:txBody>
          <a:bodyPr>
            <a:normAutofit/>
          </a:bodyPr>
          <a:lstStyle/>
          <a:p>
            <a:pPr algn="ctr"/>
            <a:r>
              <a:rPr lang="en-US" sz="4800" dirty="0">
                <a:solidFill>
                  <a:srgbClr val="FFFF00"/>
                </a:solidFill>
              </a:rPr>
              <a:t>What should we take away from this, </a:t>
            </a:r>
            <a:br>
              <a:rPr lang="en-US" sz="4800" dirty="0">
                <a:solidFill>
                  <a:srgbClr val="FFFF00"/>
                </a:solidFill>
              </a:rPr>
            </a:br>
            <a:r>
              <a:rPr lang="en-US" sz="4800" dirty="0">
                <a:solidFill>
                  <a:srgbClr val="FFFF00"/>
                </a:solidFill>
              </a:rPr>
              <a:t>the 3</a:t>
            </a:r>
            <a:r>
              <a:rPr lang="en-US" sz="4800" baseline="30000" dirty="0">
                <a:solidFill>
                  <a:srgbClr val="FFFF00"/>
                </a:solidFill>
              </a:rPr>
              <a:t>rd</a:t>
            </a:r>
            <a:r>
              <a:rPr lang="en-US" sz="4800" dirty="0">
                <a:solidFill>
                  <a:srgbClr val="FFFF00"/>
                </a:solidFill>
              </a:rPr>
              <a:t> manifestation?</a:t>
            </a:r>
          </a:p>
        </p:txBody>
      </p:sp>
      <p:sp>
        <p:nvSpPr>
          <p:cNvPr id="3" name="Content Placeholder 2">
            <a:extLst>
              <a:ext uri="{FF2B5EF4-FFF2-40B4-BE49-F238E27FC236}">
                <a16:creationId xmlns:a16="http://schemas.microsoft.com/office/drawing/2014/main" id="{261118A1-23B8-BB1C-582F-EBE224970043}"/>
              </a:ext>
            </a:extLst>
          </p:cNvPr>
          <p:cNvSpPr>
            <a:spLocks noGrp="1"/>
          </p:cNvSpPr>
          <p:nvPr>
            <p:ph idx="1"/>
          </p:nvPr>
        </p:nvSpPr>
        <p:spPr>
          <a:xfrm>
            <a:off x="545432" y="2101257"/>
            <a:ext cx="11101136" cy="3779837"/>
          </a:xfrm>
        </p:spPr>
        <p:txBody>
          <a:bodyPr>
            <a:normAutofit/>
          </a:bodyPr>
          <a:lstStyle/>
          <a:p>
            <a:pPr marL="0" indent="0">
              <a:buNone/>
            </a:pPr>
            <a:r>
              <a:rPr lang="en-US" sz="2800" dirty="0"/>
              <a:t>1. This was the first manifestation that did not result in belief. </a:t>
            </a:r>
          </a:p>
          <a:p>
            <a:pPr marL="0" indent="0">
              <a:buNone/>
            </a:pPr>
            <a:r>
              <a:rPr lang="en-US" sz="4400" dirty="0"/>
              <a:t>2. The Jews (negative term) were more interested in “THEIR” laws rather than in God’s amazing grace.</a:t>
            </a:r>
          </a:p>
        </p:txBody>
      </p:sp>
    </p:spTree>
    <p:extLst>
      <p:ext uri="{BB962C8B-B14F-4D97-AF65-F5344CB8AC3E}">
        <p14:creationId xmlns:p14="http://schemas.microsoft.com/office/powerpoint/2010/main" val="3639267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C862-DABB-95AD-6101-3CA169DA9AA3}"/>
              </a:ext>
            </a:extLst>
          </p:cNvPr>
          <p:cNvSpPr>
            <a:spLocks noGrp="1"/>
          </p:cNvSpPr>
          <p:nvPr>
            <p:ph type="title"/>
          </p:nvPr>
        </p:nvSpPr>
        <p:spPr>
          <a:xfrm>
            <a:off x="467211" y="244299"/>
            <a:ext cx="11101135" cy="1809500"/>
          </a:xfrm>
        </p:spPr>
        <p:txBody>
          <a:bodyPr>
            <a:normAutofit/>
          </a:bodyPr>
          <a:lstStyle/>
          <a:p>
            <a:pPr algn="ctr"/>
            <a:r>
              <a:rPr lang="en-US" sz="4800" dirty="0">
                <a:solidFill>
                  <a:srgbClr val="FFFF00"/>
                </a:solidFill>
              </a:rPr>
              <a:t>What should we take away from this, </a:t>
            </a:r>
            <a:br>
              <a:rPr lang="en-US" sz="4800" dirty="0">
                <a:solidFill>
                  <a:srgbClr val="FFFF00"/>
                </a:solidFill>
              </a:rPr>
            </a:br>
            <a:r>
              <a:rPr lang="en-US" sz="4800" dirty="0">
                <a:solidFill>
                  <a:srgbClr val="FFFF00"/>
                </a:solidFill>
              </a:rPr>
              <a:t>the 3</a:t>
            </a:r>
            <a:r>
              <a:rPr lang="en-US" sz="4800" baseline="30000" dirty="0">
                <a:solidFill>
                  <a:srgbClr val="FFFF00"/>
                </a:solidFill>
              </a:rPr>
              <a:t>rd</a:t>
            </a:r>
            <a:r>
              <a:rPr lang="en-US" sz="4800" dirty="0">
                <a:solidFill>
                  <a:srgbClr val="FFFF00"/>
                </a:solidFill>
              </a:rPr>
              <a:t> manifestation?</a:t>
            </a:r>
          </a:p>
        </p:txBody>
      </p:sp>
      <p:sp>
        <p:nvSpPr>
          <p:cNvPr id="3" name="Content Placeholder 2">
            <a:extLst>
              <a:ext uri="{FF2B5EF4-FFF2-40B4-BE49-F238E27FC236}">
                <a16:creationId xmlns:a16="http://schemas.microsoft.com/office/drawing/2014/main" id="{261118A1-23B8-BB1C-582F-EBE224970043}"/>
              </a:ext>
            </a:extLst>
          </p:cNvPr>
          <p:cNvSpPr>
            <a:spLocks noGrp="1"/>
          </p:cNvSpPr>
          <p:nvPr>
            <p:ph idx="1"/>
          </p:nvPr>
        </p:nvSpPr>
        <p:spPr>
          <a:xfrm>
            <a:off x="545432" y="2101257"/>
            <a:ext cx="11101136" cy="3779837"/>
          </a:xfrm>
        </p:spPr>
        <p:txBody>
          <a:bodyPr>
            <a:normAutofit fontScale="92500" lnSpcReduction="20000"/>
          </a:bodyPr>
          <a:lstStyle/>
          <a:p>
            <a:pPr marL="0" indent="0">
              <a:buNone/>
            </a:pPr>
            <a:r>
              <a:rPr lang="en-US" sz="2800" dirty="0"/>
              <a:t>1. This was the first manifestation that did not result in belief. </a:t>
            </a:r>
          </a:p>
          <a:p>
            <a:pPr marL="0" indent="0">
              <a:buNone/>
            </a:pPr>
            <a:r>
              <a:rPr lang="en-US" sz="2800" dirty="0"/>
              <a:t>2. The Jews (negative term) were more interested in “THEIR” laws rather than in God’s amazing grace.</a:t>
            </a:r>
          </a:p>
          <a:p>
            <a:pPr marL="0" indent="0">
              <a:buNone/>
            </a:pPr>
            <a:r>
              <a:rPr lang="en-US" sz="4800" dirty="0"/>
              <a:t>3. Jesus is the Lord of the Sabbath – it was made for man (there are 7 miracles performed on the Sabbath).</a:t>
            </a:r>
          </a:p>
        </p:txBody>
      </p:sp>
    </p:spTree>
    <p:extLst>
      <p:ext uri="{BB962C8B-B14F-4D97-AF65-F5344CB8AC3E}">
        <p14:creationId xmlns:p14="http://schemas.microsoft.com/office/powerpoint/2010/main" val="889283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C862-DABB-95AD-6101-3CA169DA9AA3}"/>
              </a:ext>
            </a:extLst>
          </p:cNvPr>
          <p:cNvSpPr>
            <a:spLocks noGrp="1"/>
          </p:cNvSpPr>
          <p:nvPr>
            <p:ph type="title"/>
          </p:nvPr>
        </p:nvSpPr>
        <p:spPr>
          <a:xfrm>
            <a:off x="467211" y="244299"/>
            <a:ext cx="11101135" cy="1809500"/>
          </a:xfrm>
        </p:spPr>
        <p:txBody>
          <a:bodyPr>
            <a:normAutofit/>
          </a:bodyPr>
          <a:lstStyle/>
          <a:p>
            <a:pPr algn="ctr"/>
            <a:r>
              <a:rPr lang="en-US" sz="4800" dirty="0">
                <a:solidFill>
                  <a:srgbClr val="FFFF00"/>
                </a:solidFill>
              </a:rPr>
              <a:t>What should we take away from this, </a:t>
            </a:r>
            <a:br>
              <a:rPr lang="en-US" sz="4800" dirty="0">
                <a:solidFill>
                  <a:srgbClr val="FFFF00"/>
                </a:solidFill>
              </a:rPr>
            </a:br>
            <a:r>
              <a:rPr lang="en-US" sz="4800" dirty="0">
                <a:solidFill>
                  <a:srgbClr val="FFFF00"/>
                </a:solidFill>
              </a:rPr>
              <a:t>the 3</a:t>
            </a:r>
            <a:r>
              <a:rPr lang="en-US" sz="4800" baseline="30000" dirty="0">
                <a:solidFill>
                  <a:srgbClr val="FFFF00"/>
                </a:solidFill>
              </a:rPr>
              <a:t>rd</a:t>
            </a:r>
            <a:r>
              <a:rPr lang="en-US" sz="4800" dirty="0">
                <a:solidFill>
                  <a:srgbClr val="FFFF00"/>
                </a:solidFill>
              </a:rPr>
              <a:t> manifestation?</a:t>
            </a:r>
          </a:p>
        </p:txBody>
      </p:sp>
      <p:sp>
        <p:nvSpPr>
          <p:cNvPr id="3" name="Content Placeholder 2">
            <a:extLst>
              <a:ext uri="{FF2B5EF4-FFF2-40B4-BE49-F238E27FC236}">
                <a16:creationId xmlns:a16="http://schemas.microsoft.com/office/drawing/2014/main" id="{261118A1-23B8-BB1C-582F-EBE224970043}"/>
              </a:ext>
            </a:extLst>
          </p:cNvPr>
          <p:cNvSpPr>
            <a:spLocks noGrp="1"/>
          </p:cNvSpPr>
          <p:nvPr>
            <p:ph idx="1"/>
          </p:nvPr>
        </p:nvSpPr>
        <p:spPr>
          <a:xfrm>
            <a:off x="545432" y="2101257"/>
            <a:ext cx="11101136" cy="3779837"/>
          </a:xfrm>
        </p:spPr>
        <p:txBody>
          <a:bodyPr>
            <a:normAutofit fontScale="85000" lnSpcReduction="20000"/>
          </a:bodyPr>
          <a:lstStyle/>
          <a:p>
            <a:pPr marL="0" indent="0">
              <a:buNone/>
            </a:pPr>
            <a:r>
              <a:rPr lang="en-US" sz="2800" dirty="0"/>
              <a:t>1. This was the first manifestation that did not result in belief. </a:t>
            </a:r>
          </a:p>
          <a:p>
            <a:pPr marL="0" indent="0">
              <a:buNone/>
            </a:pPr>
            <a:r>
              <a:rPr lang="en-US" sz="2800" dirty="0"/>
              <a:t>2. The Jews (negative term) were more interested in “THEIR” laws rather than in God’s amazing grace.</a:t>
            </a:r>
          </a:p>
          <a:p>
            <a:pPr marL="0" indent="0">
              <a:buNone/>
            </a:pPr>
            <a:r>
              <a:rPr lang="en-US" sz="2800" dirty="0"/>
              <a:t>3. Jesus is the Lord of the Sabbath – it was made for man (there are 7 miracles performed on the Sabbath).</a:t>
            </a:r>
          </a:p>
          <a:p>
            <a:pPr marL="0" indent="0">
              <a:buNone/>
            </a:pPr>
            <a:r>
              <a:rPr lang="en-US" sz="5200" dirty="0"/>
              <a:t>4. Our job is to point others to Jesus. We cannot force them to believe.</a:t>
            </a:r>
          </a:p>
        </p:txBody>
      </p:sp>
    </p:spTree>
    <p:extLst>
      <p:ext uri="{BB962C8B-B14F-4D97-AF65-F5344CB8AC3E}">
        <p14:creationId xmlns:p14="http://schemas.microsoft.com/office/powerpoint/2010/main" val="4056732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40000" y="540000"/>
            <a:ext cx="11554590" cy="5759450"/>
          </a:xfrm>
        </p:spPr>
        <p:txBody>
          <a:bodyPr vert="horz" lIns="91440" tIns="45720" rIns="91440" bIns="45720" rtlCol="0" anchor="b">
            <a:normAutofit/>
          </a:bodyPr>
          <a:lstStyle/>
          <a:p>
            <a:r>
              <a:rPr lang="en-US" sz="6600" dirty="0">
                <a:solidFill>
                  <a:srgbClr val="FFFF00"/>
                </a:solidFill>
                <a:effectLst>
                  <a:outerShdw blurRad="38100" dist="38100" dir="2700000" algn="tl">
                    <a:srgbClr val="000000">
                      <a:alpha val="43137"/>
                    </a:srgbClr>
                  </a:outerShdw>
                </a:effectLst>
              </a:rPr>
              <a:t>John 5:1</a:t>
            </a:r>
            <a:br>
              <a:rPr lang="en-US" sz="6600" dirty="0">
                <a:effectLst>
                  <a:outerShdw blurRad="38100" dist="38100" dir="2700000" algn="tl">
                    <a:srgbClr val="000000">
                      <a:alpha val="43137"/>
                    </a:srgbClr>
                  </a:outerShdw>
                </a:effectLst>
              </a:rPr>
            </a:br>
            <a:br>
              <a:rPr lang="en-US" sz="66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After these things there was a </a:t>
            </a:r>
            <a:br>
              <a:rPr lang="en-US" sz="66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feast of the Jews, and Jesus went </a:t>
            </a:r>
            <a:br>
              <a:rPr lang="en-US" sz="6600" dirty="0">
                <a:effectLst>
                  <a:outerShdw blurRad="38100" dist="38100" dir="2700000" algn="tl">
                    <a:srgbClr val="000000">
                      <a:alpha val="43137"/>
                    </a:srgbClr>
                  </a:outerShdw>
                </a:effectLst>
              </a:rPr>
            </a:br>
            <a:r>
              <a:rPr lang="en-US" sz="6600" dirty="0">
                <a:effectLst>
                  <a:outerShdw blurRad="38100" dist="38100" dir="2700000" algn="tl">
                    <a:srgbClr val="000000">
                      <a:alpha val="43137"/>
                    </a:srgbClr>
                  </a:outerShdw>
                </a:effectLst>
              </a:rPr>
              <a:t>up to Jerusalem. </a:t>
            </a:r>
            <a:br>
              <a:rPr lang="en-US" sz="4800" dirty="0"/>
            </a:br>
            <a:endParaRPr lang="en-US" sz="4800" dirty="0"/>
          </a:p>
        </p:txBody>
      </p:sp>
    </p:spTree>
    <p:extLst>
      <p:ext uri="{BB962C8B-B14F-4D97-AF65-F5344CB8AC3E}">
        <p14:creationId xmlns:p14="http://schemas.microsoft.com/office/powerpoint/2010/main" val="3213045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C862-DABB-95AD-6101-3CA169DA9AA3}"/>
              </a:ext>
            </a:extLst>
          </p:cNvPr>
          <p:cNvSpPr>
            <a:spLocks noGrp="1"/>
          </p:cNvSpPr>
          <p:nvPr>
            <p:ph type="title"/>
          </p:nvPr>
        </p:nvSpPr>
        <p:spPr>
          <a:xfrm>
            <a:off x="467211" y="244299"/>
            <a:ext cx="11101135" cy="1809500"/>
          </a:xfrm>
        </p:spPr>
        <p:txBody>
          <a:bodyPr>
            <a:normAutofit/>
          </a:bodyPr>
          <a:lstStyle/>
          <a:p>
            <a:pPr algn="ctr"/>
            <a:r>
              <a:rPr lang="en-US" sz="4800" dirty="0">
                <a:solidFill>
                  <a:srgbClr val="FFFF00"/>
                </a:solidFill>
              </a:rPr>
              <a:t>What should we take away from this, </a:t>
            </a:r>
            <a:br>
              <a:rPr lang="en-US" sz="4800" dirty="0">
                <a:solidFill>
                  <a:srgbClr val="FFFF00"/>
                </a:solidFill>
              </a:rPr>
            </a:br>
            <a:r>
              <a:rPr lang="en-US" sz="4800" dirty="0">
                <a:solidFill>
                  <a:srgbClr val="FFFF00"/>
                </a:solidFill>
              </a:rPr>
              <a:t>the 3</a:t>
            </a:r>
            <a:r>
              <a:rPr lang="en-US" sz="4800" baseline="30000" dirty="0">
                <a:solidFill>
                  <a:srgbClr val="FFFF00"/>
                </a:solidFill>
              </a:rPr>
              <a:t>rd</a:t>
            </a:r>
            <a:r>
              <a:rPr lang="en-US" sz="4800" dirty="0">
                <a:solidFill>
                  <a:srgbClr val="FFFF00"/>
                </a:solidFill>
              </a:rPr>
              <a:t> manifestation?</a:t>
            </a:r>
          </a:p>
        </p:txBody>
      </p:sp>
      <p:sp>
        <p:nvSpPr>
          <p:cNvPr id="3" name="Content Placeholder 2">
            <a:extLst>
              <a:ext uri="{FF2B5EF4-FFF2-40B4-BE49-F238E27FC236}">
                <a16:creationId xmlns:a16="http://schemas.microsoft.com/office/drawing/2014/main" id="{261118A1-23B8-BB1C-582F-EBE224970043}"/>
              </a:ext>
            </a:extLst>
          </p:cNvPr>
          <p:cNvSpPr>
            <a:spLocks noGrp="1"/>
          </p:cNvSpPr>
          <p:nvPr>
            <p:ph idx="1"/>
          </p:nvPr>
        </p:nvSpPr>
        <p:spPr>
          <a:xfrm>
            <a:off x="545432" y="2101257"/>
            <a:ext cx="11101136" cy="3779837"/>
          </a:xfrm>
        </p:spPr>
        <p:txBody>
          <a:bodyPr>
            <a:normAutofit fontScale="62500" lnSpcReduction="20000"/>
          </a:bodyPr>
          <a:lstStyle/>
          <a:p>
            <a:pPr marL="0" indent="0">
              <a:buNone/>
            </a:pPr>
            <a:r>
              <a:rPr lang="en-US" sz="2800" dirty="0"/>
              <a:t>1. This was the first manifestation that did not result in belief. </a:t>
            </a:r>
          </a:p>
          <a:p>
            <a:pPr marL="0" indent="0">
              <a:buNone/>
            </a:pPr>
            <a:r>
              <a:rPr lang="en-US" sz="2800" dirty="0"/>
              <a:t>2. The Jews (negative term) were more interested in “THEIR” laws rather than in God’s amazing grace.</a:t>
            </a:r>
          </a:p>
          <a:p>
            <a:pPr marL="0" indent="0">
              <a:buNone/>
            </a:pPr>
            <a:r>
              <a:rPr lang="en-US" sz="2800" dirty="0"/>
              <a:t>3. Jesus is the Lord of the Sabbath – it was made for man (there are 7 miracles performed on the Sabbath).</a:t>
            </a:r>
          </a:p>
          <a:p>
            <a:pPr marL="0" indent="0">
              <a:buNone/>
            </a:pPr>
            <a:r>
              <a:rPr lang="en-US" sz="2800" dirty="0"/>
              <a:t>4. Our job is to point others to Jesus. We cannot force them to believe.</a:t>
            </a:r>
          </a:p>
          <a:p>
            <a:pPr marL="0" indent="0">
              <a:buNone/>
            </a:pPr>
            <a:r>
              <a:rPr lang="en-US" sz="7000" dirty="0"/>
              <a:t>5. Know the nuances of “your” favorite translation of God’s Word. </a:t>
            </a:r>
          </a:p>
        </p:txBody>
      </p:sp>
    </p:spTree>
    <p:extLst>
      <p:ext uri="{BB962C8B-B14F-4D97-AF65-F5344CB8AC3E}">
        <p14:creationId xmlns:p14="http://schemas.microsoft.com/office/powerpoint/2010/main" val="1670596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596216" y="428851"/>
            <a:ext cx="6772110"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Setting</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5" name="TextBox 4">
            <a:extLst>
              <a:ext uri="{FF2B5EF4-FFF2-40B4-BE49-F238E27FC236}">
                <a16:creationId xmlns:a16="http://schemas.microsoft.com/office/drawing/2014/main" id="{969C878B-FC10-FA51-3F96-71906CAD2346}"/>
              </a:ext>
            </a:extLst>
          </p:cNvPr>
          <p:cNvSpPr txBox="1"/>
          <p:nvPr/>
        </p:nvSpPr>
        <p:spPr>
          <a:xfrm>
            <a:off x="1337481" y="2114295"/>
            <a:ext cx="9371463" cy="2009333"/>
          </a:xfrm>
          <a:prstGeom prst="rect">
            <a:avLst/>
          </a:prstGeom>
          <a:noFill/>
        </p:spPr>
        <p:txBody>
          <a:bodyPr wrap="square" rtlCol="0">
            <a:spAutoFit/>
          </a:bodyPr>
          <a:lstStyle/>
          <a:p>
            <a:pPr marL="342900" indent="-342900">
              <a:lnSpc>
                <a:spcPct val="150000"/>
              </a:lnSpc>
              <a:buAutoNum type="arabicPeriod"/>
            </a:pPr>
            <a:r>
              <a:rPr lang="en-US" sz="4400" dirty="0">
                <a:effectLst>
                  <a:outerShdw blurRad="38100" dist="38100" dir="2700000" algn="tl">
                    <a:srgbClr val="000000">
                      <a:alpha val="43137"/>
                    </a:srgbClr>
                  </a:outerShdw>
                </a:effectLst>
              </a:rPr>
              <a:t>The Unnamed Feast (v. 1)</a:t>
            </a:r>
          </a:p>
          <a:p>
            <a:pPr marL="342900" indent="-342900">
              <a:lnSpc>
                <a:spcPct val="150000"/>
              </a:lnSpc>
              <a:buAutoNum type="arabicPeriod"/>
            </a:pPr>
            <a:r>
              <a:rPr lang="en-US" sz="4400" b="1" u="sng" dirty="0">
                <a:solidFill>
                  <a:srgbClr val="FFFF00"/>
                </a:solidFill>
                <a:effectLst>
                  <a:outerShdw blurRad="38100" dist="38100" dir="2700000" algn="tl">
                    <a:srgbClr val="000000">
                      <a:alpha val="43137"/>
                    </a:srgbClr>
                  </a:outerShdw>
                </a:effectLst>
              </a:rPr>
              <a:t>The Unconfirmed Location</a:t>
            </a:r>
            <a:r>
              <a:rPr lang="en-US" sz="4400" b="1" dirty="0">
                <a:solidFill>
                  <a:srgbClr val="FFFF00"/>
                </a:solidFill>
                <a:effectLst>
                  <a:outerShdw blurRad="38100" dist="38100" dir="2700000" algn="tl">
                    <a:srgbClr val="000000">
                      <a:alpha val="43137"/>
                    </a:srgbClr>
                  </a:outerShdw>
                </a:effectLst>
              </a:rPr>
              <a:t> (v. 2)</a:t>
            </a:r>
          </a:p>
        </p:txBody>
      </p:sp>
    </p:spTree>
    <p:extLst>
      <p:ext uri="{BB962C8B-B14F-4D97-AF65-F5344CB8AC3E}">
        <p14:creationId xmlns:p14="http://schemas.microsoft.com/office/powerpoint/2010/main" val="635952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40000" y="540000"/>
            <a:ext cx="9735216" cy="5000991"/>
          </a:xfrm>
        </p:spPr>
        <p:txBody>
          <a:bodyPr vert="horz" lIns="91440" tIns="45720" rIns="91440" bIns="45720" rtlCol="0" anchor="b">
            <a:normAutofit fontScale="90000"/>
          </a:bodyPr>
          <a:lstStyle/>
          <a:p>
            <a:r>
              <a:rPr lang="en-US" sz="7300" dirty="0">
                <a:solidFill>
                  <a:srgbClr val="FFFF00"/>
                </a:solidFill>
                <a:effectLst>
                  <a:outerShdw blurRad="38100" dist="38100" dir="2700000" algn="tl">
                    <a:srgbClr val="000000">
                      <a:alpha val="43137"/>
                    </a:srgbClr>
                  </a:outerShdw>
                </a:effectLst>
              </a:rPr>
              <a:t>John 5:2</a:t>
            </a:r>
            <a:br>
              <a:rPr lang="en-US" dirty="0">
                <a:effectLst>
                  <a:outerShdw blurRad="38100" dist="38100" dir="2700000" algn="tl">
                    <a:srgbClr val="000000">
                      <a:alpha val="43137"/>
                    </a:srgbClr>
                  </a:outerShdw>
                </a:effectLst>
              </a:rPr>
            </a:b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Now there is in Jerusalem by the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sheep gate a pool, which is called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in Hebrew Bethesda, having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five porticoes. </a:t>
            </a:r>
            <a:br>
              <a:rPr lang="en-US" sz="4200" dirty="0"/>
            </a:br>
            <a:endParaRPr lang="en-US" sz="4200" dirty="0"/>
          </a:p>
        </p:txBody>
      </p:sp>
    </p:spTree>
    <p:extLst>
      <p:ext uri="{BB962C8B-B14F-4D97-AF65-F5344CB8AC3E}">
        <p14:creationId xmlns:p14="http://schemas.microsoft.com/office/powerpoint/2010/main" val="2052796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596216" y="428851"/>
            <a:ext cx="6772110"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Setting</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5" name="TextBox 4">
            <a:extLst>
              <a:ext uri="{FF2B5EF4-FFF2-40B4-BE49-F238E27FC236}">
                <a16:creationId xmlns:a16="http://schemas.microsoft.com/office/drawing/2014/main" id="{969C878B-FC10-FA51-3F96-71906CAD2346}"/>
              </a:ext>
            </a:extLst>
          </p:cNvPr>
          <p:cNvSpPr txBox="1"/>
          <p:nvPr/>
        </p:nvSpPr>
        <p:spPr>
          <a:xfrm>
            <a:off x="1464859" y="2127943"/>
            <a:ext cx="9403307" cy="3024995"/>
          </a:xfrm>
          <a:prstGeom prst="rect">
            <a:avLst/>
          </a:prstGeom>
          <a:noFill/>
        </p:spPr>
        <p:txBody>
          <a:bodyPr wrap="square" rtlCol="0">
            <a:spAutoFit/>
          </a:bodyPr>
          <a:lstStyle/>
          <a:p>
            <a:pPr marL="342900" indent="-342900">
              <a:lnSpc>
                <a:spcPct val="150000"/>
              </a:lnSpc>
              <a:buAutoNum type="arabicPeriod"/>
            </a:pPr>
            <a:r>
              <a:rPr lang="en-US" sz="4400" dirty="0">
                <a:effectLst>
                  <a:outerShdw blurRad="38100" dist="38100" dir="2700000" algn="tl">
                    <a:srgbClr val="000000">
                      <a:alpha val="43137"/>
                    </a:srgbClr>
                  </a:outerShdw>
                </a:effectLst>
              </a:rPr>
              <a:t>The Unnamed Feast (v. 1)</a:t>
            </a:r>
          </a:p>
          <a:p>
            <a:pPr marL="342900" indent="-342900">
              <a:lnSpc>
                <a:spcPct val="150000"/>
              </a:lnSpc>
              <a:buAutoNum type="arabicPeriod"/>
            </a:pPr>
            <a:r>
              <a:rPr lang="en-US" sz="4400" dirty="0">
                <a:effectLst>
                  <a:outerShdw blurRad="38100" dist="38100" dir="2700000" algn="tl">
                    <a:srgbClr val="000000">
                      <a:alpha val="43137"/>
                    </a:srgbClr>
                  </a:outerShdw>
                </a:effectLst>
              </a:rPr>
              <a:t>The Unconfirmed Location (v. 2)</a:t>
            </a:r>
          </a:p>
          <a:p>
            <a:pPr marL="342900" indent="-342900">
              <a:lnSpc>
                <a:spcPct val="150000"/>
              </a:lnSpc>
              <a:buAutoNum type="arabicPeriod"/>
            </a:pPr>
            <a:r>
              <a:rPr lang="en-US" sz="4400" b="1" u="sng" dirty="0">
                <a:solidFill>
                  <a:srgbClr val="FFFF00"/>
                </a:solidFill>
                <a:effectLst>
                  <a:outerShdw blurRad="38100" dist="38100" dir="2700000" algn="tl">
                    <a:srgbClr val="000000">
                      <a:alpha val="43137"/>
                    </a:srgbClr>
                  </a:outerShdw>
                </a:effectLst>
              </a:rPr>
              <a:t>The Unwanted of Society</a:t>
            </a:r>
            <a:r>
              <a:rPr lang="en-US" sz="4400" b="1" dirty="0">
                <a:solidFill>
                  <a:srgbClr val="FFFF00"/>
                </a:solidFill>
                <a:effectLst>
                  <a:outerShdw blurRad="38100" dist="38100" dir="2700000" algn="tl">
                    <a:srgbClr val="000000">
                      <a:alpha val="43137"/>
                    </a:srgbClr>
                  </a:outerShdw>
                </a:effectLst>
              </a:rPr>
              <a:t> (v. 3a)</a:t>
            </a:r>
          </a:p>
        </p:txBody>
      </p:sp>
    </p:spTree>
    <p:extLst>
      <p:ext uri="{BB962C8B-B14F-4D97-AF65-F5344CB8AC3E}">
        <p14:creationId xmlns:p14="http://schemas.microsoft.com/office/powerpoint/2010/main" val="16154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8" name="Rectangle 7">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Oval 8">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Oval 9">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1" name="Group 10">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6" name="Rectangle 15">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2" name="Group 11">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4" name="Rectangle 13">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9" name="Rectangle 18">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1" name="Rectangle 20">
            <a:extLst>
              <a:ext uri="{FF2B5EF4-FFF2-40B4-BE49-F238E27FC236}">
                <a16:creationId xmlns:a16="http://schemas.microsoft.com/office/drawing/2014/main" id="{B3B0648F-F727-4512-BA92-1BD09BC2F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D369A5D7-77B5-4E18-863E-0838E5BD30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1999" cy="6858001"/>
            <a:chOff x="0" y="-2"/>
            <a:chExt cx="12191999" cy="6858001"/>
          </a:xfrm>
        </p:grpSpPr>
        <p:sp>
          <p:nvSpPr>
            <p:cNvPr id="24" name="Rectangle 23">
              <a:extLst>
                <a:ext uri="{FF2B5EF4-FFF2-40B4-BE49-F238E27FC236}">
                  <a16:creationId xmlns:a16="http://schemas.microsoft.com/office/drawing/2014/main" id="{74F4330E-CACD-4EBC-9ECE-C74F59E70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B3F0671E-B1C7-491E-8791-C77DB9D4314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6200000">
              <a:off x="2295528" y="-2295528"/>
              <a:ext cx="6858000" cy="11449051"/>
              <a:chOff x="0" y="2333625"/>
              <a:chExt cx="9515474" cy="3766109"/>
            </a:xfrm>
          </p:grpSpPr>
          <p:sp>
            <p:nvSpPr>
              <p:cNvPr id="35" name="Rectangle 34">
                <a:extLst>
                  <a:ext uri="{FF2B5EF4-FFF2-40B4-BE49-F238E27FC236}">
                    <a16:creationId xmlns:a16="http://schemas.microsoft.com/office/drawing/2014/main" id="{17994129-E137-4852-BF3C-58752765A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94B37F0-FF8D-4002-80A1-B62AA6B9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7C86C068-98BE-4D95-8F90-3ECD2330EEE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3583369" y="-3583369"/>
              <a:ext cx="4713262" cy="11880000"/>
              <a:chOff x="1" y="0"/>
              <a:chExt cx="8305797" cy="6858000"/>
            </a:xfrm>
          </p:grpSpPr>
          <p:sp>
            <p:nvSpPr>
              <p:cNvPr id="33" name="Rectangle 32">
                <a:extLst>
                  <a:ext uri="{FF2B5EF4-FFF2-40B4-BE49-F238E27FC236}">
                    <a16:creationId xmlns:a16="http://schemas.microsoft.com/office/drawing/2014/main" id="{1CFE4A69-A856-482E-866E-7BDDD4E83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EDEB4A8-72D4-4010-9E8C-68EF28D0F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F8BAB9CE-C889-4F77-8FD0-EF8975285AC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676525" y="0"/>
              <a:ext cx="9515473" cy="3766109"/>
              <a:chOff x="2333625" y="2433367"/>
              <a:chExt cx="9897159" cy="3766109"/>
            </a:xfrm>
          </p:grpSpPr>
          <p:sp>
            <p:nvSpPr>
              <p:cNvPr id="31" name="Rectangle 30">
                <a:extLst>
                  <a:ext uri="{FF2B5EF4-FFF2-40B4-BE49-F238E27FC236}">
                    <a16:creationId xmlns:a16="http://schemas.microsoft.com/office/drawing/2014/main" id="{04056E93-2EC4-4779-8DC5-B74DDEB81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1ADEA62-FF24-4D27-9132-AD812B7D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F96C0CD4-2D19-479E-A96D-EB86055B314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0"/>
              <a:ext cx="9515473" cy="3766109"/>
              <a:chOff x="0" y="2333625"/>
              <a:chExt cx="9515473" cy="3766109"/>
            </a:xfrm>
          </p:grpSpPr>
          <p:sp>
            <p:nvSpPr>
              <p:cNvPr id="29" name="Rectangle 28">
                <a:extLst>
                  <a:ext uri="{FF2B5EF4-FFF2-40B4-BE49-F238E27FC236}">
                    <a16:creationId xmlns:a16="http://schemas.microsoft.com/office/drawing/2014/main" id="{1FBD99C9-4BB9-44A5-8DBB-2D584205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56808D9-2D89-4592-82A3-B351EE680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8" name="Rectangle 37">
            <a:extLst>
              <a:ext uri="{FF2B5EF4-FFF2-40B4-BE49-F238E27FC236}">
                <a16:creationId xmlns:a16="http://schemas.microsoft.com/office/drawing/2014/main" id="{5A009C92-3F81-435A-B307-3F63B2541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bg2">
                  <a:alpha val="40000"/>
                </a:schemeClr>
              </a:gs>
              <a:gs pos="37000">
                <a:schemeClr val="bg2">
                  <a:alpha val="40000"/>
                </a:schemeClr>
              </a:gs>
              <a:gs pos="100000">
                <a:schemeClr val="bg2">
                  <a:alpha val="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539999" y="540000"/>
            <a:ext cx="9292157" cy="4259463"/>
          </a:xfrm>
        </p:spPr>
        <p:txBody>
          <a:bodyPr vert="horz" lIns="91440" tIns="45720" rIns="91440" bIns="45720" rtlCol="0" anchor="b">
            <a:normAutofit fontScale="90000"/>
          </a:bodyPr>
          <a:lstStyle/>
          <a:p>
            <a:r>
              <a:rPr lang="en-US" sz="7300" dirty="0">
                <a:solidFill>
                  <a:srgbClr val="FFFF00"/>
                </a:solidFill>
                <a:effectLst>
                  <a:outerShdw blurRad="38100" dist="38100" dir="2700000" algn="tl">
                    <a:srgbClr val="000000">
                      <a:alpha val="43137"/>
                    </a:srgbClr>
                  </a:outerShdw>
                </a:effectLst>
              </a:rPr>
              <a:t>John 5:3a</a:t>
            </a:r>
            <a:br>
              <a:rPr lang="en-US" dirty="0">
                <a:effectLst>
                  <a:outerShdw blurRad="38100" dist="38100" dir="2700000" algn="tl">
                    <a:srgbClr val="000000">
                      <a:alpha val="43137"/>
                    </a:srgbClr>
                  </a:outerShdw>
                </a:effectLst>
              </a:rPr>
            </a:b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In these lay a multitude of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those who were sick, blind, </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lame, and withered…</a:t>
            </a:r>
            <a:endParaRPr lang="en-US" dirty="0"/>
          </a:p>
        </p:txBody>
      </p:sp>
    </p:spTree>
    <p:extLst>
      <p:ext uri="{BB962C8B-B14F-4D97-AF65-F5344CB8AC3E}">
        <p14:creationId xmlns:p14="http://schemas.microsoft.com/office/powerpoint/2010/main" val="403821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2EBA7A-EE9C-7C6E-A095-73D2AB58A5BA}"/>
              </a:ext>
            </a:extLst>
          </p:cNvPr>
          <p:cNvSpPr/>
          <p:nvPr/>
        </p:nvSpPr>
        <p:spPr>
          <a:xfrm>
            <a:off x="2596216" y="428851"/>
            <a:ext cx="6772110" cy="1446550"/>
          </a:xfrm>
          <a:prstGeom prst="rect">
            <a:avLst/>
          </a:prstGeom>
          <a:noFill/>
        </p:spPr>
        <p:txBody>
          <a:bodyPr wrap="none" lIns="91440" tIns="45720" rIns="91440" bIns="45720">
            <a:spAutoFit/>
          </a:bodyPr>
          <a:lstStyle/>
          <a:p>
            <a:pPr algn="ctr"/>
            <a:r>
              <a:rPr lang="en-US" sz="8800" b="1" u="sng"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The Setting</a:t>
            </a:r>
            <a:r>
              <a:rPr lang="en-US" sz="8800" b="1" cap="none" spc="0" dirty="0">
                <a:ln w="9525">
                  <a:solidFill>
                    <a:schemeClr val="bg1"/>
                  </a:solidFill>
                  <a:prstDash val="solid"/>
                </a:ln>
                <a:solidFill>
                  <a:srgbClr val="FFFF00"/>
                </a:solidFill>
                <a:effectLst>
                  <a:outerShdw blurRad="12700" dist="38100" dir="2700000" algn="tl" rotWithShape="0">
                    <a:schemeClr val="bg1">
                      <a:lumMod val="50000"/>
                    </a:schemeClr>
                  </a:outerShdw>
                </a:effectLst>
              </a:rPr>
              <a:t>:</a:t>
            </a:r>
          </a:p>
        </p:txBody>
      </p:sp>
      <p:sp>
        <p:nvSpPr>
          <p:cNvPr id="5" name="TextBox 4">
            <a:extLst>
              <a:ext uri="{FF2B5EF4-FFF2-40B4-BE49-F238E27FC236}">
                <a16:creationId xmlns:a16="http://schemas.microsoft.com/office/drawing/2014/main" id="{969C878B-FC10-FA51-3F96-71906CAD2346}"/>
              </a:ext>
            </a:extLst>
          </p:cNvPr>
          <p:cNvSpPr txBox="1"/>
          <p:nvPr/>
        </p:nvSpPr>
        <p:spPr>
          <a:xfrm>
            <a:off x="1646830" y="2114295"/>
            <a:ext cx="9448800" cy="4040658"/>
          </a:xfrm>
          <a:prstGeom prst="rect">
            <a:avLst/>
          </a:prstGeom>
          <a:noFill/>
        </p:spPr>
        <p:txBody>
          <a:bodyPr wrap="square" rtlCol="0">
            <a:spAutoFit/>
          </a:bodyPr>
          <a:lstStyle/>
          <a:p>
            <a:pPr marL="342900" indent="-342900">
              <a:lnSpc>
                <a:spcPct val="150000"/>
              </a:lnSpc>
              <a:buAutoNum type="arabicPeriod"/>
            </a:pPr>
            <a:r>
              <a:rPr lang="en-US" sz="4400" dirty="0">
                <a:effectLst>
                  <a:outerShdw blurRad="38100" dist="38100" dir="2700000" algn="tl">
                    <a:srgbClr val="000000">
                      <a:alpha val="43137"/>
                    </a:srgbClr>
                  </a:outerShdw>
                </a:effectLst>
              </a:rPr>
              <a:t>The Unnamed Feast (v. 1)</a:t>
            </a:r>
          </a:p>
          <a:p>
            <a:pPr marL="342900" indent="-342900">
              <a:lnSpc>
                <a:spcPct val="150000"/>
              </a:lnSpc>
              <a:buAutoNum type="arabicPeriod"/>
            </a:pPr>
            <a:r>
              <a:rPr lang="en-US" sz="4400" dirty="0">
                <a:effectLst>
                  <a:outerShdw blurRad="38100" dist="38100" dir="2700000" algn="tl">
                    <a:srgbClr val="000000">
                      <a:alpha val="43137"/>
                    </a:srgbClr>
                  </a:outerShdw>
                </a:effectLst>
              </a:rPr>
              <a:t>The Unconfirmed Location (v. 2)</a:t>
            </a:r>
          </a:p>
          <a:p>
            <a:pPr marL="342900" indent="-342900">
              <a:lnSpc>
                <a:spcPct val="150000"/>
              </a:lnSpc>
              <a:buAutoNum type="arabicPeriod"/>
            </a:pPr>
            <a:r>
              <a:rPr lang="en-US" sz="4400" dirty="0">
                <a:effectLst>
                  <a:outerShdw blurRad="38100" dist="38100" dir="2700000" algn="tl">
                    <a:srgbClr val="000000">
                      <a:alpha val="43137"/>
                    </a:srgbClr>
                  </a:outerShdw>
                </a:effectLst>
              </a:rPr>
              <a:t>The Unwanted of Society (v. 3a)</a:t>
            </a:r>
          </a:p>
          <a:p>
            <a:pPr marL="342900" indent="-342900">
              <a:lnSpc>
                <a:spcPct val="150000"/>
              </a:lnSpc>
              <a:buAutoNum type="arabicPeriod"/>
            </a:pPr>
            <a:r>
              <a:rPr lang="en-US" sz="4400" b="1" u="sng" dirty="0">
                <a:solidFill>
                  <a:srgbClr val="FFFF00"/>
                </a:solidFill>
                <a:effectLst>
                  <a:outerShdw blurRad="38100" dist="38100" dir="2700000" algn="tl">
                    <a:srgbClr val="000000">
                      <a:alpha val="43137"/>
                    </a:srgbClr>
                  </a:outerShdw>
                </a:effectLst>
              </a:rPr>
              <a:t>The Unapproved Text</a:t>
            </a:r>
            <a:r>
              <a:rPr lang="en-US" sz="4400" b="1" dirty="0">
                <a:solidFill>
                  <a:srgbClr val="FFFF00"/>
                </a:solidFill>
                <a:effectLst>
                  <a:outerShdw blurRad="38100" dist="38100" dir="2700000" algn="tl">
                    <a:srgbClr val="000000">
                      <a:alpha val="43137"/>
                    </a:srgbClr>
                  </a:outerShdw>
                </a:effectLst>
              </a:rPr>
              <a:t> (vv. 3b-4)</a:t>
            </a:r>
          </a:p>
        </p:txBody>
      </p:sp>
    </p:spTree>
    <p:extLst>
      <p:ext uri="{BB962C8B-B14F-4D97-AF65-F5344CB8AC3E}">
        <p14:creationId xmlns:p14="http://schemas.microsoft.com/office/powerpoint/2010/main" val="3646008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65D92-35AF-5A7A-D9D0-B4DC3FE0C805}"/>
              </a:ext>
            </a:extLst>
          </p:cNvPr>
          <p:cNvSpPr>
            <a:spLocks noGrp="1"/>
          </p:cNvSpPr>
          <p:nvPr>
            <p:ph type="title"/>
          </p:nvPr>
        </p:nvSpPr>
        <p:spPr>
          <a:xfrm>
            <a:off x="645993" y="371678"/>
            <a:ext cx="10731691" cy="4409588"/>
          </a:xfrm>
        </p:spPr>
        <p:txBody>
          <a:bodyPr>
            <a:normAutofit fontScale="90000"/>
          </a:bodyPr>
          <a:lstStyle/>
          <a:p>
            <a:pPr algn="ctr"/>
            <a:r>
              <a:rPr lang="en-US" sz="9800" dirty="0">
                <a:solidFill>
                  <a:srgbClr val="FFFF00"/>
                </a:solidFill>
                <a:effectLst>
                  <a:outerShdw blurRad="38100" dist="38100" dir="2700000" algn="tl">
                    <a:srgbClr val="000000">
                      <a:alpha val="43137"/>
                    </a:srgbClr>
                  </a:outerShdw>
                </a:effectLst>
              </a:rPr>
              <a:t>John 5:3b-4</a:t>
            </a:r>
            <a:br>
              <a:rPr lang="en-US" sz="4400" dirty="0">
                <a:solidFill>
                  <a:srgbClr val="FFFF00"/>
                </a:solidFill>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a:t>
            </a:r>
            <a:r>
              <a:rPr lang="en-US" sz="5300" i="1" dirty="0">
                <a:effectLst>
                  <a:outerShdw blurRad="38100" dist="38100" dir="2700000" algn="tl">
                    <a:srgbClr val="000000">
                      <a:alpha val="43137"/>
                    </a:srgbClr>
                  </a:outerShdw>
                </a:effectLst>
              </a:rPr>
              <a:t>waiting for the moving of the waters; </a:t>
            </a:r>
            <a:br>
              <a:rPr lang="en-US" sz="5300" i="1" dirty="0">
                <a:effectLst>
                  <a:outerShdw blurRad="38100" dist="38100" dir="2700000" algn="tl">
                    <a:srgbClr val="000000">
                      <a:alpha val="43137"/>
                    </a:srgbClr>
                  </a:outerShdw>
                </a:effectLst>
              </a:rPr>
            </a:br>
            <a:r>
              <a:rPr lang="en-US" sz="5300" i="1" dirty="0">
                <a:solidFill>
                  <a:srgbClr val="FFFF00"/>
                </a:solidFill>
                <a:effectLst>
                  <a:outerShdw blurRad="38100" dist="38100" dir="2700000" algn="tl">
                    <a:srgbClr val="000000">
                      <a:alpha val="43137"/>
                    </a:srgbClr>
                  </a:outerShdw>
                </a:effectLst>
              </a:rPr>
              <a:t>4</a:t>
            </a:r>
            <a:r>
              <a:rPr lang="en-US" sz="5300" i="1" dirty="0">
                <a:effectLst>
                  <a:outerShdw blurRad="38100" dist="38100" dir="2700000" algn="tl">
                    <a:srgbClr val="000000">
                      <a:alpha val="43137"/>
                    </a:srgbClr>
                  </a:outerShdw>
                </a:effectLst>
              </a:rPr>
              <a:t> for an angel of the Lord went down at certain seasons into the pool and stirred up the water; whoever then first, after the stirring up of the water, stepped in was made well from whatever disease with which he was afflicted. </a:t>
            </a:r>
            <a:endParaRPr lang="en-US" dirty="0"/>
          </a:p>
        </p:txBody>
      </p:sp>
    </p:spTree>
    <p:extLst>
      <p:ext uri="{BB962C8B-B14F-4D97-AF65-F5344CB8AC3E}">
        <p14:creationId xmlns:p14="http://schemas.microsoft.com/office/powerpoint/2010/main" val="3509280238"/>
      </p:ext>
    </p:extLst>
  </p:cSld>
  <p:clrMapOvr>
    <a:masterClrMapping/>
  </p:clrMapOvr>
</p:sld>
</file>

<file path=ppt/theme/theme1.xml><?xml version="1.0" encoding="utf-8"?>
<a:theme xmlns:a="http://schemas.openxmlformats.org/drawingml/2006/main" name="GlowVTI">
  <a:themeElements>
    <a:clrScheme name="Glow">
      <a:dk1>
        <a:sysClr val="windowText" lastClr="000000"/>
      </a:dk1>
      <a:lt1>
        <a:sysClr val="window" lastClr="FFFFFF"/>
      </a:lt1>
      <a:dk2>
        <a:srgbClr val="000000"/>
      </a:dk2>
      <a:lt2>
        <a:srgbClr val="F2F2F2"/>
      </a:lt2>
      <a:accent1>
        <a:srgbClr val="00BAC8"/>
      </a:accent1>
      <a:accent2>
        <a:srgbClr val="794DFF"/>
      </a:accent2>
      <a:accent3>
        <a:srgbClr val="00D17D"/>
      </a:accent3>
      <a:accent4>
        <a:srgbClr val="E69500"/>
      </a:accent4>
      <a:accent5>
        <a:srgbClr val="FE5D21"/>
      </a:accent5>
      <a:accent6>
        <a:srgbClr val="404040"/>
      </a:accent6>
      <a:hlink>
        <a:srgbClr val="3E8FF1"/>
      </a:hlink>
      <a:folHlink>
        <a:srgbClr val="939393"/>
      </a:folHlink>
    </a:clrScheme>
    <a:fontScheme name="Blur">
      <a:majorFont>
        <a:latin typeface="Bell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owVTI" id="{D5B5AA20-F6D3-43B8-AF6B-ECAF69256418}" vid="{93025AB5-1D44-4CD3-9BC3-729F6E11E040}"/>
    </a:ext>
  </a:extLst>
</a:theme>
</file>

<file path=docProps/app.xml><?xml version="1.0" encoding="utf-8"?>
<Properties xmlns="http://schemas.openxmlformats.org/officeDocument/2006/extended-properties" xmlns:vt="http://schemas.openxmlformats.org/officeDocument/2006/docPropsVTypes">
  <TotalTime>77</TotalTime>
  <Words>1179</Words>
  <Application>Microsoft Office PowerPoint</Application>
  <PresentationFormat>Widescreen</PresentationFormat>
  <Paragraphs>77</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Avenir Next LT Pro</vt:lpstr>
      <vt:lpstr>Bell MT</vt:lpstr>
      <vt:lpstr>GlowVTI</vt:lpstr>
      <vt:lpstr>“The Unbelieving Sinners” (or) “Up, Up, and Away!”</vt:lpstr>
      <vt:lpstr>PowerPoint Presentation</vt:lpstr>
      <vt:lpstr>John 5:1  After these things there was a  feast of the Jews, and Jesus went  up to Jerusalem.  </vt:lpstr>
      <vt:lpstr>PowerPoint Presentation</vt:lpstr>
      <vt:lpstr>John 5:2  Now there is in Jerusalem by the  sheep gate a pool, which is called  in Hebrew Bethesda, having  five porticoes.  </vt:lpstr>
      <vt:lpstr>PowerPoint Presentation</vt:lpstr>
      <vt:lpstr>John 5:3a  In these lay a multitude of  those who were sick, blind,  lame, and withered…</vt:lpstr>
      <vt:lpstr>PowerPoint Presentation</vt:lpstr>
      <vt:lpstr>John 5:3b-4  …waiting for the moving of the waters;  4 for an angel of the Lord went down at certain seasons into the pool and stirred up the water; whoever then first, after the stirring up of the water, stepped in was made well from whatever disease with which he was afflicted. </vt:lpstr>
      <vt:lpstr>PowerPoint Presentation</vt:lpstr>
      <vt:lpstr>John 5:5  A man was there who had been ill for thirty-eight years.</vt:lpstr>
      <vt:lpstr>PowerPoint Presentation</vt:lpstr>
      <vt:lpstr>John 5:6  When Jesus saw him lying there, and knew that he had already been a long time in that condition, He said to him, “Do you wish to get well?”</vt:lpstr>
      <vt:lpstr>PowerPoint Presentation</vt:lpstr>
      <vt:lpstr>John 5:7  The sick man answered Him, “Sir, I have no man to put me into the pool when the water is stirred up, but while I am coming, another steps down before me.”</vt:lpstr>
      <vt:lpstr>PowerPoint Presentation</vt:lpstr>
      <vt:lpstr>John 5:8  Jesus said to him,  “Get up, pick up your pallet and walk.”</vt:lpstr>
      <vt:lpstr>PowerPoint Presentation</vt:lpstr>
      <vt:lpstr>John 5:9a  Immediately the man became well, and picked up his pallet and began to walk.  </vt:lpstr>
      <vt:lpstr>PowerPoint Presentation</vt:lpstr>
      <vt:lpstr>John 5:9b-10  Now it was the Sabbath on that day.  10 So the Jews were saying to the man who was cured, “It is the Sabbath, and it is not permissible for you to carry your pallet.”</vt:lpstr>
      <vt:lpstr>PowerPoint Presentation</vt:lpstr>
      <vt:lpstr>John 5:11-13  But he answered them, “He who made me well was the one who said to me, “Pick up your pallet and walk.” 12They asked him, “Who is the man who said to you, ‘Pick up your pallet and walk’?” 13But the man who was healed did not know who it was, for Jesus had slipped away while there was a crowd  in that place.</vt:lpstr>
      <vt:lpstr>PowerPoint Presentation</vt:lpstr>
      <vt:lpstr>John 5:14-15  Afterward Jesus found him in the temple and said to him, “Behold, you have become well; do not sin anymore, so that nothing worse happens to you.” 15The man went away, and told the Jews that it was Jesus who made him well. </vt:lpstr>
      <vt:lpstr>What should we take away from this,  the 3rd manifestation?</vt:lpstr>
      <vt:lpstr>What should we take away from this,  the 3rd manifestation?</vt:lpstr>
      <vt:lpstr>What should we take away from this,  the 3rd manifestation?</vt:lpstr>
      <vt:lpstr>What should we take away from this,  the 3rd manifestation?</vt:lpstr>
      <vt:lpstr>What should we take away from this,  the 3rd manifestation?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Unbelieving Sinners” (or) “Up, Up, and Away!”</dc:title>
  <dc:creator>David Williamson</dc:creator>
  <cp:lastModifiedBy>David Williamson</cp:lastModifiedBy>
  <cp:revision>1</cp:revision>
  <dcterms:created xsi:type="dcterms:W3CDTF">2023-03-18T21:07:37Z</dcterms:created>
  <dcterms:modified xsi:type="dcterms:W3CDTF">2023-03-18T22:24:47Z</dcterms:modified>
</cp:coreProperties>
</file>